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99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dhumita1214/TNSDC-Generative-AI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Harshi12b1/TNSDC-Generative-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200400" y="2257423"/>
            <a:ext cx="77724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IN" sz="4800" spc="15" dirty="0"/>
              <a:t>Harshitha S</a:t>
            </a:r>
            <a:br>
              <a:rPr lang="en-IN" sz="4800" spc="15" dirty="0"/>
            </a:br>
            <a:r>
              <a:rPr lang="en-IN" sz="3600" spc="15" dirty="0"/>
              <a:t>813821205017</a:t>
            </a:r>
            <a:br>
              <a:rPr lang="en-IN" sz="3600" spc="15" dirty="0"/>
            </a:br>
            <a:endParaRPr sz="36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00800" y="4124156"/>
            <a:ext cx="54102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b="1" spc="-5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0" i="0" dirty="0">
                <a:effectLst/>
                <a:latin typeface="Söhne"/>
              </a:rPr>
              <a:t>Enhancing Rainfall Prediction Accuracy Through Machine Learning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6101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>
            <a:hlinkClick r:id="rId3"/>
          </p:cNvPr>
          <p:cNvSpPr txBox="1"/>
          <p:nvPr/>
        </p:nvSpPr>
        <p:spPr>
          <a:xfrm>
            <a:off x="683259" y="6111875"/>
            <a:ext cx="12306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4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CBA0-F2C3-7BBB-04BE-6ED937839981}"/>
              </a:ext>
            </a:extLst>
          </p:cNvPr>
          <p:cNvSpPr txBox="1"/>
          <p:nvPr/>
        </p:nvSpPr>
        <p:spPr>
          <a:xfrm>
            <a:off x="772900" y="1295460"/>
            <a:ext cx="7758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effectLst/>
              <a:latin typeface="Söhne"/>
            </a:endParaRPr>
          </a:p>
          <a:p>
            <a:pPr algn="l"/>
            <a:endParaRPr lang="en-US" sz="1600" dirty="0">
              <a:latin typeface="Söhne"/>
            </a:endParaRPr>
          </a:p>
          <a:p>
            <a:pPr algn="l"/>
            <a:endParaRPr lang="en-US" sz="1600" b="0" i="0" dirty="0">
              <a:effectLst/>
              <a:latin typeface="Söhn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E76E3-45AC-A9BC-3769-FC85E7540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4" y="1553148"/>
            <a:ext cx="4114800" cy="411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35C01-4471-FF8D-CD43-522B99BF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118" y="351414"/>
            <a:ext cx="6019800" cy="2854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B87557-00B5-DE86-543A-DD7F61C27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818" y="3413481"/>
            <a:ext cx="6248400" cy="3155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040" y="2076281"/>
            <a:ext cx="6395466" cy="32004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/>
            <a:r>
              <a:rPr lang="en-US" b="1" i="0" dirty="0">
                <a:effectLst/>
                <a:latin typeface="Söhne"/>
              </a:rPr>
              <a:t>Rain Predictor Using Machine Learning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Project Title: "Rain Predictor Using ML"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Objective: Enhancing Rainfall Forecasting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Key Components: Data Collection, ML Model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Expected Outcome: Improved Rainfall Prediction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Audience: Agriculture, Water Management, Disaster Response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Methodology: Historical Weather Data, ML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Conclusion: Advancing Weather Forecasting 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284" y="1447800"/>
            <a:ext cx="7396796" cy="5588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Introduction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Title and Objective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Problem Statement and Significance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Methodology Overview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Data Collection and Preprocessing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Machine Learning Model Selection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Model Training and Evaluation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Key Results and Findings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Accuracy of Rainfall Predictions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Comparison with Traditional Methods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Interface Development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Real-time Access to Rainfall Forecasts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User Feedback and Improvement Iterations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Future Scope and Potential Applications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Integration of Real-time Data Streams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Collaborative Opportunities</a:t>
            </a: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Conclusion and Q&amp;A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Project Impact and Contributions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effectLst/>
                <a:latin typeface="Söhne"/>
              </a:rPr>
              <a:t>Questions and 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61406" y="30367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2CAE0-F891-EC94-44E0-3CBDDAF6943F}"/>
              </a:ext>
            </a:extLst>
          </p:cNvPr>
          <p:cNvSpPr txBox="1"/>
          <p:nvPr/>
        </p:nvSpPr>
        <p:spPr>
          <a:xfrm>
            <a:off x="611957" y="1500842"/>
            <a:ext cx="87614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"Developing a machine learning-based rain predictor to improve the accuracy and timeliness of rainfall forecasts for enhanced resource management and decision-making in various sectors."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Current Challenges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Traditional methods of rainfall prediction lack accuracy and timely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Inaccurate forecasts can lead to mismanagement of resources in sectors like agriculture and water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Significance of the Problem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Accurate rainfall prediction is crucial for decision-making in agriculture, disaster response, and water resource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and reliable forecasts can prevent losses and improve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Objective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 a machine learning-based rain predictor to address the limitations of traditional forecasting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 the accuracy and timeliness of rainfall predictions for better resource management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D3A507-3CD0-3CAC-EF2B-4BE2993119DB}"/>
              </a:ext>
            </a:extLst>
          </p:cNvPr>
          <p:cNvSpPr txBox="1"/>
          <p:nvPr/>
        </p:nvSpPr>
        <p:spPr>
          <a:xfrm>
            <a:off x="695129" y="1695450"/>
            <a:ext cx="8328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Objective:</a:t>
            </a:r>
            <a:r>
              <a:rPr lang="en-US" b="0" i="0" dirty="0">
                <a:effectLst/>
                <a:latin typeface="Söhne"/>
              </a:rPr>
              <a:t> Enhancing Rainfall Forecasting Through Data Science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Key Components: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Model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Training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User Interface Development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Expected Outcomes: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Improved Accuracy in Rainfall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Timely Updates for Better Decision-Making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Target Audience:</a:t>
            </a:r>
            <a:r>
              <a:rPr lang="en-US" b="0" i="0" dirty="0">
                <a:effectLst/>
                <a:latin typeface="Söhne"/>
              </a:rPr>
              <a:t> Agricultural Stakeholders, Water Resource Managers, Disaster Response Teams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Methodology:</a:t>
            </a:r>
            <a:r>
              <a:rPr lang="en-US" b="0" i="0" dirty="0">
                <a:effectLst/>
                <a:latin typeface="Söhne"/>
              </a:rPr>
              <a:t> Leveraging Machine Learning Algorithms and Historical Data for Training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Conclusion:</a:t>
            </a:r>
            <a:r>
              <a:rPr lang="en-US" b="0" i="0" dirty="0">
                <a:effectLst/>
                <a:latin typeface="Söhne"/>
              </a:rPr>
              <a:t> Our Project Aims to Develop a Reliable Rain Predictor for Enhanced Resource Management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C1B3E-9AA9-E41C-87E7-D1F429B5ADDF}"/>
              </a:ext>
            </a:extLst>
          </p:cNvPr>
          <p:cNvSpPr txBox="1"/>
          <p:nvPr/>
        </p:nvSpPr>
        <p:spPr>
          <a:xfrm>
            <a:off x="609600" y="1521455"/>
            <a:ext cx="87439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1. Agricultural Stakeholders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Farmers, agricultural organizations, and cooperatives relying on accurate forecasts for crop planning and risk assessment.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2. Water Resource Managers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Authorities managing reservoirs, dams, and hydroelectric plants for optimal water resource utilization.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3. Disaster Response Teams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Emergency services and government agencies using forecasts for disaster preparedness and response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4. Weather Enthusiasts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Researchers, educators, and individuals interested in meteorology and climate science.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5. Business and Industry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Companies in construction, transportation, and tourism sectors requiring accurate weather forecasts for operational planning.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6. General Public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Citizens benefiting from forecasts for outdoor activities, travel planning, and general weather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95CF05-5323-494B-759E-1F102772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34" y="1201816"/>
            <a:ext cx="9750556" cy="546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Overview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rain predictor for accurate and timely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Resource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Options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decision-making, risk mitigation, and resource management with accurate rainfall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F9C752-D240-12B2-C0E7-6E5C47F4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31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6CA0A-1A37-06D6-4AC2-AB646F4F6240}"/>
              </a:ext>
            </a:extLst>
          </p:cNvPr>
          <p:cNvSpPr txBox="1"/>
          <p:nvPr/>
        </p:nvSpPr>
        <p:spPr>
          <a:xfrm>
            <a:off x="726420" y="2031869"/>
            <a:ext cx="91661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Advanced Accuracy:</a:t>
            </a:r>
            <a:r>
              <a:rPr lang="en-US" b="0" i="0" dirty="0">
                <a:effectLst/>
                <a:latin typeface="Söhne"/>
              </a:rPr>
              <a:t> Cutting-edge machine learning for precise rainfall prediction.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Real-time Updates:</a:t>
            </a:r>
            <a:r>
              <a:rPr lang="en-US" b="0" i="0" dirty="0">
                <a:effectLst/>
                <a:latin typeface="Söhne"/>
              </a:rPr>
              <a:t> Instant forecasts for proactive decision-making.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Predictive Insights:</a:t>
            </a:r>
            <a:r>
              <a:rPr lang="en-US" b="0" i="0" dirty="0">
                <a:effectLst/>
                <a:latin typeface="Söhne"/>
              </a:rPr>
              <a:t> Anticipate trends beyond basic forecasts.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User-Centric Design:</a:t>
            </a:r>
            <a:r>
              <a:rPr lang="en-US" b="0" i="0" dirty="0">
                <a:effectLst/>
                <a:latin typeface="Söhne"/>
              </a:rPr>
              <a:t> Intuitive interface for seamless use.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Customization:</a:t>
            </a:r>
            <a:r>
              <a:rPr lang="en-US" b="0" i="0" dirty="0">
                <a:effectLst/>
                <a:latin typeface="Söhne"/>
              </a:rPr>
              <a:t> Tailor settings to specific needs.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Continuous Improvement:</a:t>
            </a:r>
            <a:r>
              <a:rPr lang="en-US" b="0" i="0" dirty="0">
                <a:effectLst/>
                <a:latin typeface="Söhne"/>
              </a:rPr>
              <a:t> Ongoing enhancements for accuracy.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Collaboration:</a:t>
            </a:r>
            <a:r>
              <a:rPr lang="en-US" b="0" i="0" dirty="0">
                <a:effectLst/>
                <a:latin typeface="Söhne"/>
              </a:rPr>
              <a:t> Facilitates data sharing and community engagement.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Impactful Outcomes:</a:t>
            </a:r>
            <a:r>
              <a:rPr lang="en-US" b="0" i="0" dirty="0">
                <a:effectLst/>
                <a:latin typeface="Söhne"/>
              </a:rPr>
              <a:t> Empowers informed decisions and risk mitigation.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B3A5028-9073-D834-9479-B93DF869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E2C04-AEB1-1485-860F-D5162B8E20CB}"/>
              </a:ext>
            </a:extLst>
          </p:cNvPr>
          <p:cNvSpPr txBox="1"/>
          <p:nvPr/>
        </p:nvSpPr>
        <p:spPr>
          <a:xfrm>
            <a:off x="701831" y="2037862"/>
            <a:ext cx="72374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Develop machine learning-based rain prediction model.</a:t>
            </a:r>
          </a:p>
          <a:p>
            <a:r>
              <a:rPr lang="en-IN" dirty="0"/>
              <a:t>- Improve accuracy and timeliness of rainfall forecasts.</a:t>
            </a:r>
          </a:p>
          <a:p>
            <a:r>
              <a:rPr lang="en-IN" dirty="0"/>
              <a:t>- Collect weather data from meteorological stations and historical databases.</a:t>
            </a:r>
          </a:p>
          <a:p>
            <a:r>
              <a:rPr lang="en-IN" dirty="0"/>
              <a:t>- Preprocess data using exploratory data analysis techniques.</a:t>
            </a:r>
          </a:p>
          <a:p>
            <a:r>
              <a:rPr lang="en-IN" dirty="0"/>
              <a:t>- Understand data distributions, correlations, and detect outliers.</a:t>
            </a:r>
          </a:p>
          <a:p>
            <a:r>
              <a:rPr lang="en-IN" dirty="0"/>
              <a:t>- Select models like regression and ensemble methods.</a:t>
            </a:r>
          </a:p>
          <a:p>
            <a:r>
              <a:rPr lang="en-IN" dirty="0"/>
              <a:t>- Use cross-validation and hyperparameter tuning for optimal performance.</a:t>
            </a:r>
          </a:p>
          <a:p>
            <a:r>
              <a:rPr lang="en-IN" dirty="0"/>
              <a:t>- Evaluate model accuracy using RMSE, MAE, R-squared metrics.</a:t>
            </a:r>
          </a:p>
          <a:p>
            <a:r>
              <a:rPr lang="en-IN" dirty="0"/>
              <a:t>- Provide actionable insights for agriculture, water management, disaster response.</a:t>
            </a:r>
          </a:p>
          <a:p>
            <a:r>
              <a:rPr lang="en-IN" dirty="0"/>
              <a:t>- Explore scaling the model for regional predictions.</a:t>
            </a:r>
          </a:p>
          <a:p>
            <a:r>
              <a:rPr lang="en-IN" dirty="0"/>
              <a:t>- Foster collaborative opportunities for data sharing and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773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Harshitha S 813821205017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Madhumita V Harshitha  Dharshana Sridhanalakshmi</dc:title>
  <dc:creator>Harris</dc:creator>
  <cp:lastModifiedBy>Harini p</cp:lastModifiedBy>
  <cp:revision>8</cp:revision>
  <dcterms:created xsi:type="dcterms:W3CDTF">2024-04-02T13:42:28Z</dcterms:created>
  <dcterms:modified xsi:type="dcterms:W3CDTF">2024-04-03T18:14:22Z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2024-04-02T00:00:00Z</vt:filetime>
  </property>
</Properties>
</file>