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0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arshithas12b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humita1214/TNSDC-Generative-AI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Harshi12b1/TNSDC-Generative-A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1255355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57378" y="289452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59991" y="482353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549694"/>
            <a:ext cx="101346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Söhne"/>
              </a:rPr>
              <a:t>Enhancing</a:t>
            </a:r>
            <a:r>
              <a:rPr lang="en-US" sz="3600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Rainfall</a:t>
            </a:r>
            <a:r>
              <a:rPr lang="en-US" sz="3600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Prediction</a:t>
            </a:r>
            <a:r>
              <a:rPr lang="en-US" sz="3600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Accuracy</a:t>
            </a:r>
            <a:r>
              <a:rPr lang="en-US" sz="3600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Through</a:t>
            </a:r>
            <a:r>
              <a:rPr lang="en-US" sz="3600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Machine</a:t>
            </a:r>
            <a:r>
              <a:rPr lang="en-US" sz="3600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Learning</a:t>
            </a:r>
            <a:br>
              <a:rPr lang="en-US" sz="3600" dirty="0">
                <a:latin typeface="Trebuchet MS"/>
                <a:cs typeface="Trebuchet MS"/>
              </a:rPr>
            </a:br>
            <a:br>
              <a:rPr lang="en-IN" sz="3600" spc="15" dirty="0"/>
            </a:b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3048000" y="2465402"/>
            <a:ext cx="6629400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Söhne"/>
                <a:cs typeface="Trebuchet MS"/>
              </a:rPr>
              <a:t>PRESENETED BY : S.HARSHITHA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Söhne"/>
                <a:cs typeface="Trebuchet MS"/>
              </a:rPr>
              <a:t>REG NO : 813821205017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Söhne"/>
                <a:cs typeface="Trebuchet MS"/>
              </a:rPr>
              <a:t>DEPT : INFORMATION TECHNOLOGY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Söhne"/>
                <a:cs typeface="Trebuchet MS"/>
              </a:rPr>
              <a:t>COLLEGE : SARANATHAN COLLEGE OF ENGINEERING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Söhne"/>
                <a:cs typeface="Trebuchet MS"/>
              </a:rPr>
              <a:t>NM ID : </a:t>
            </a:r>
            <a:r>
              <a:rPr lang="en-US" sz="2400" dirty="0">
                <a:latin typeface="Söhne"/>
                <a:cs typeface="Trebuchet MS"/>
                <a:hlinkClick r:id="rId2"/>
              </a:rPr>
              <a:t>harshithas12b1@gmail.com</a:t>
            </a:r>
            <a:endParaRPr lang="en-US" sz="2400" dirty="0">
              <a:latin typeface="Söhne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Söhne"/>
                <a:cs typeface="Trebuchet MS"/>
              </a:rPr>
              <a:t>                (au813821205017)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9" y="6111875"/>
            <a:ext cx="12306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4" y="1553148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800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Enhancing Rainfall Prediction Accuracy Through Machine Learning 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Harini p</cp:lastModifiedBy>
  <cp:revision>9</cp:revision>
  <dcterms:created xsi:type="dcterms:W3CDTF">2024-04-02T13:42:28Z</dcterms:created>
  <dcterms:modified xsi:type="dcterms:W3CDTF">2024-04-05T06:00:41Z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