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6.svg"/><Relationship Id="rId7" Type="http://schemas.openxmlformats.org/officeDocument/2006/relationships/image" Target="../media/image14.png"/><Relationship Id="rId6" Type="http://schemas.openxmlformats.org/officeDocument/2006/relationships/image" Target="../media/image5.svg"/><Relationship Id="rId5" Type="http://schemas.openxmlformats.org/officeDocument/2006/relationships/image" Target="../media/image13.png"/><Relationship Id="rId4" Type="http://schemas.openxmlformats.org/officeDocument/2006/relationships/image" Target="../media/image4.svg"/><Relationship Id="rId3" Type="http://schemas.openxmlformats.org/officeDocument/2006/relationships/image" Target="../media/image12.png"/><Relationship Id="rId2" Type="http://schemas.openxmlformats.org/officeDocument/2006/relationships/image" Target="../media/image3.svg"/><Relationship Id="rId14" Type="http://schemas.openxmlformats.org/officeDocument/2006/relationships/image" Target="../media/image9.svg"/><Relationship Id="rId13" Type="http://schemas.openxmlformats.org/officeDocument/2006/relationships/image" Target="../media/image17.png"/><Relationship Id="rId12" Type="http://schemas.openxmlformats.org/officeDocument/2006/relationships/image" Target="../media/image8.svg"/><Relationship Id="rId11" Type="http://schemas.openxmlformats.org/officeDocument/2006/relationships/image" Target="../media/image16.png"/><Relationship Id="rId10" Type="http://schemas.openxmlformats.org/officeDocument/2006/relationships/image" Target="../media/image7.svg"/><Relationship Id="rId1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6.svg"/><Relationship Id="rId7" Type="http://schemas.openxmlformats.org/officeDocument/2006/relationships/image" Target="../media/image14.png"/><Relationship Id="rId6" Type="http://schemas.openxmlformats.org/officeDocument/2006/relationships/image" Target="../media/image5.svg"/><Relationship Id="rId5" Type="http://schemas.openxmlformats.org/officeDocument/2006/relationships/image" Target="../media/image13.png"/><Relationship Id="rId4" Type="http://schemas.openxmlformats.org/officeDocument/2006/relationships/image" Target="../media/image4.svg"/><Relationship Id="rId3" Type="http://schemas.openxmlformats.org/officeDocument/2006/relationships/image" Target="../media/image12.png"/><Relationship Id="rId2" Type="http://schemas.openxmlformats.org/officeDocument/2006/relationships/image" Target="../media/image3.svg"/><Relationship Id="rId14" Type="http://schemas.openxmlformats.org/officeDocument/2006/relationships/image" Target="../media/image9.svg"/><Relationship Id="rId13" Type="http://schemas.openxmlformats.org/officeDocument/2006/relationships/image" Target="../media/image17.png"/><Relationship Id="rId12" Type="http://schemas.openxmlformats.org/officeDocument/2006/relationships/image" Target="../media/image8.svg"/><Relationship Id="rId11" Type="http://schemas.openxmlformats.org/officeDocument/2006/relationships/image" Target="../media/image16.png"/><Relationship Id="rId10" Type="http://schemas.openxmlformats.org/officeDocument/2006/relationships/image" Target="../media/image7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03E00-8C00-4F5C-8216-8F88A8CD406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B8B928C-B0C2-4245-A570-510F7AF6DC98}">
      <dgm:prSet/>
      <dgm:spPr/>
      <dgm:t>
        <a:bodyPr/>
        <a:lstStyle/>
        <a:p>
          <a:r>
            <a:rPr lang="en-IN" b="0" i="0"/>
            <a:t>This dataset contains 51290 rows and 23columns.</a:t>
          </a:r>
          <a:endParaRPr lang="en-US"/>
        </a:p>
      </dgm:t>
    </dgm:pt>
    <dgm:pt modelId="{3D6733D0-70A0-4FD6-A70E-883584D7ACAD}" cxnId="{7F9C4458-3045-4E34-A443-24E12BB38386}" type="parTrans">
      <dgm:prSet/>
      <dgm:spPr/>
      <dgm:t>
        <a:bodyPr/>
        <a:lstStyle/>
        <a:p>
          <a:endParaRPr lang="en-US"/>
        </a:p>
      </dgm:t>
    </dgm:pt>
    <dgm:pt modelId="{7BFA8080-2AA5-4CCA-A1DD-6FCDFA2E6D0C}" cxnId="{7F9C4458-3045-4E34-A443-24E12BB38386}" type="sibTrans">
      <dgm:prSet/>
      <dgm:spPr/>
      <dgm:t>
        <a:bodyPr/>
        <a:lstStyle/>
        <a:p>
          <a:endParaRPr lang="en-US"/>
        </a:p>
      </dgm:t>
    </dgm:pt>
    <dgm:pt modelId="{E18E1BC5-5F4B-4BC1-8FFE-4AE4A27FC437}">
      <dgm:prSet/>
      <dgm:spPr/>
      <dgm:t>
        <a:bodyPr/>
        <a:lstStyle/>
        <a:p>
          <a:r>
            <a:rPr lang="en-IN" b="0" i="0"/>
            <a:t>This dataset contains columns i.e, order-id ,order date ,category ,sub-categories,ship mode, ship date, region, country ,city, sales ,profit,discount,quantity etc.</a:t>
          </a:r>
          <a:endParaRPr lang="en-US"/>
        </a:p>
      </dgm:t>
    </dgm:pt>
    <dgm:pt modelId="{061D404E-B62D-479D-87E7-1C63ACEEFFA4}" cxnId="{5BF277DE-1C71-4943-ABFF-2B81653092AE}" type="parTrans">
      <dgm:prSet/>
      <dgm:spPr/>
      <dgm:t>
        <a:bodyPr/>
        <a:lstStyle/>
        <a:p>
          <a:endParaRPr lang="en-US"/>
        </a:p>
      </dgm:t>
    </dgm:pt>
    <dgm:pt modelId="{64B573A7-B2E9-42C2-9435-3EE39FE51F46}" cxnId="{5BF277DE-1C71-4943-ABFF-2B81653092AE}" type="sibTrans">
      <dgm:prSet/>
      <dgm:spPr/>
      <dgm:t>
        <a:bodyPr/>
        <a:lstStyle/>
        <a:p>
          <a:endParaRPr lang="en-US"/>
        </a:p>
      </dgm:t>
    </dgm:pt>
    <dgm:pt modelId="{26128E12-2566-4543-B404-9E7CBA45443C}">
      <dgm:prSet/>
      <dgm:spPr/>
      <dgm:t>
        <a:bodyPr/>
        <a:lstStyle/>
        <a:p>
          <a:r>
            <a:rPr lang="en-IN" b="0" i="0"/>
            <a:t>This dataset is taken from Kaggle.com.</a:t>
          </a:r>
          <a:endParaRPr lang="en-US"/>
        </a:p>
      </dgm:t>
    </dgm:pt>
    <dgm:pt modelId="{440253F1-5BD5-4B7F-AC60-34A8EAC04374}" cxnId="{3B240880-68DC-41DF-B1C8-BEED75928C1E}" type="parTrans">
      <dgm:prSet/>
      <dgm:spPr/>
      <dgm:t>
        <a:bodyPr/>
        <a:lstStyle/>
        <a:p>
          <a:endParaRPr lang="en-US"/>
        </a:p>
      </dgm:t>
    </dgm:pt>
    <dgm:pt modelId="{E6F676F9-E96D-4F4B-AB94-D569488F71BF}" cxnId="{3B240880-68DC-41DF-B1C8-BEED75928C1E}" type="sibTrans">
      <dgm:prSet/>
      <dgm:spPr/>
      <dgm:t>
        <a:bodyPr/>
        <a:lstStyle/>
        <a:p>
          <a:endParaRPr lang="en-US"/>
        </a:p>
      </dgm:t>
    </dgm:pt>
    <dgm:pt modelId="{EDF97BD4-F592-4301-A7F9-AFDA33E5AB9D}" type="pres">
      <dgm:prSet presAssocID="{D7503E00-8C00-4F5C-8216-8F88A8CD406E}" presName="outerComposite" presStyleCnt="0">
        <dgm:presLayoutVars>
          <dgm:chMax val="5"/>
          <dgm:dir/>
          <dgm:resizeHandles val="exact"/>
        </dgm:presLayoutVars>
      </dgm:prSet>
      <dgm:spPr/>
    </dgm:pt>
    <dgm:pt modelId="{38A0B355-E450-4377-BD22-0EF62896BEB0}" type="pres">
      <dgm:prSet presAssocID="{D7503E00-8C00-4F5C-8216-8F88A8CD406E}" presName="dummyMaxCanvas" presStyleCnt="0">
        <dgm:presLayoutVars/>
      </dgm:prSet>
      <dgm:spPr/>
    </dgm:pt>
    <dgm:pt modelId="{7CF9DC2C-E082-4B42-B553-8EEBA5B3B7A6}" type="pres">
      <dgm:prSet presAssocID="{D7503E00-8C00-4F5C-8216-8F88A8CD406E}" presName="ThreeNodes_1" presStyleLbl="node1" presStyleIdx="0" presStyleCnt="3">
        <dgm:presLayoutVars>
          <dgm:bulletEnabled val="1"/>
        </dgm:presLayoutVars>
      </dgm:prSet>
      <dgm:spPr/>
    </dgm:pt>
    <dgm:pt modelId="{51DA577B-E2C0-4A95-8D01-E48DE21C2E45}" type="pres">
      <dgm:prSet presAssocID="{D7503E00-8C00-4F5C-8216-8F88A8CD406E}" presName="ThreeNodes_2" presStyleLbl="node1" presStyleIdx="1" presStyleCnt="3">
        <dgm:presLayoutVars>
          <dgm:bulletEnabled val="1"/>
        </dgm:presLayoutVars>
      </dgm:prSet>
      <dgm:spPr/>
    </dgm:pt>
    <dgm:pt modelId="{ADC8A140-36D4-4B76-94D5-B8CDE07A7D0D}" type="pres">
      <dgm:prSet presAssocID="{D7503E00-8C00-4F5C-8216-8F88A8CD406E}" presName="ThreeNodes_3" presStyleLbl="node1" presStyleIdx="2" presStyleCnt="3">
        <dgm:presLayoutVars>
          <dgm:bulletEnabled val="1"/>
        </dgm:presLayoutVars>
      </dgm:prSet>
      <dgm:spPr/>
    </dgm:pt>
    <dgm:pt modelId="{6AEB361A-9E59-4350-BAA5-722F8B12B1C6}" type="pres">
      <dgm:prSet presAssocID="{D7503E00-8C00-4F5C-8216-8F88A8CD406E}" presName="ThreeConn_1-2" presStyleLbl="fgAccFollowNode1" presStyleIdx="0" presStyleCnt="2">
        <dgm:presLayoutVars>
          <dgm:bulletEnabled val="1"/>
        </dgm:presLayoutVars>
      </dgm:prSet>
      <dgm:spPr/>
    </dgm:pt>
    <dgm:pt modelId="{15D07993-B743-4433-A405-C2BF3B15DBA6}" type="pres">
      <dgm:prSet presAssocID="{D7503E00-8C00-4F5C-8216-8F88A8CD406E}" presName="ThreeConn_2-3" presStyleLbl="fgAccFollowNode1" presStyleIdx="1" presStyleCnt="2">
        <dgm:presLayoutVars>
          <dgm:bulletEnabled val="1"/>
        </dgm:presLayoutVars>
      </dgm:prSet>
      <dgm:spPr/>
    </dgm:pt>
    <dgm:pt modelId="{3591CE09-2B37-401D-9790-5F37C27CA32D}" type="pres">
      <dgm:prSet presAssocID="{D7503E00-8C00-4F5C-8216-8F88A8CD406E}" presName="ThreeNodes_1_text" presStyleLbl="node1" presStyleIdx="2" presStyleCnt="3">
        <dgm:presLayoutVars>
          <dgm:bulletEnabled val="1"/>
        </dgm:presLayoutVars>
      </dgm:prSet>
      <dgm:spPr/>
    </dgm:pt>
    <dgm:pt modelId="{89C95D68-7B84-499D-899E-56CBE1B5355A}" type="pres">
      <dgm:prSet presAssocID="{D7503E00-8C00-4F5C-8216-8F88A8CD406E}" presName="ThreeNodes_2_text" presStyleLbl="node1" presStyleIdx="2" presStyleCnt="3">
        <dgm:presLayoutVars>
          <dgm:bulletEnabled val="1"/>
        </dgm:presLayoutVars>
      </dgm:prSet>
      <dgm:spPr/>
    </dgm:pt>
    <dgm:pt modelId="{CFACAAF9-48C6-4097-90BC-9B6FEC989849}" type="pres">
      <dgm:prSet presAssocID="{D7503E00-8C00-4F5C-8216-8F88A8CD406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EDE701C-86E9-4368-BDF0-5474FE6F9B36}" type="presOf" srcId="{26128E12-2566-4543-B404-9E7CBA45443C}" destId="{ADC8A140-36D4-4B76-94D5-B8CDE07A7D0D}" srcOrd="0" destOrd="0" presId="urn:microsoft.com/office/officeart/2005/8/layout/vProcess5"/>
    <dgm:cxn modelId="{80E3514D-7A88-4284-AAEE-5FCD28C3062A}" type="presOf" srcId="{7BFA8080-2AA5-4CCA-A1DD-6FCDFA2E6D0C}" destId="{6AEB361A-9E59-4350-BAA5-722F8B12B1C6}" srcOrd="0" destOrd="0" presId="urn:microsoft.com/office/officeart/2005/8/layout/vProcess5"/>
    <dgm:cxn modelId="{3246F66D-0CCE-4A51-B367-0630F8E01CA1}" type="presOf" srcId="{26128E12-2566-4543-B404-9E7CBA45443C}" destId="{CFACAAF9-48C6-4097-90BC-9B6FEC989849}" srcOrd="1" destOrd="0" presId="urn:microsoft.com/office/officeart/2005/8/layout/vProcess5"/>
    <dgm:cxn modelId="{AEB0BB6E-8D02-4B15-BF18-B2228B635848}" type="presOf" srcId="{E18E1BC5-5F4B-4BC1-8FFE-4AE4A27FC437}" destId="{51DA577B-E2C0-4A95-8D01-E48DE21C2E45}" srcOrd="0" destOrd="0" presId="urn:microsoft.com/office/officeart/2005/8/layout/vProcess5"/>
    <dgm:cxn modelId="{04AC6270-F6AD-4B83-A178-D37385640520}" type="presOf" srcId="{64B573A7-B2E9-42C2-9435-3EE39FE51F46}" destId="{15D07993-B743-4433-A405-C2BF3B15DBA6}" srcOrd="0" destOrd="0" presId="urn:microsoft.com/office/officeart/2005/8/layout/vProcess5"/>
    <dgm:cxn modelId="{7F9C4458-3045-4E34-A443-24E12BB38386}" srcId="{D7503E00-8C00-4F5C-8216-8F88A8CD406E}" destId="{CB8B928C-B0C2-4245-A570-510F7AF6DC98}" srcOrd="0" destOrd="0" parTransId="{3D6733D0-70A0-4FD6-A70E-883584D7ACAD}" sibTransId="{7BFA8080-2AA5-4CCA-A1DD-6FCDFA2E6D0C}"/>
    <dgm:cxn modelId="{3B240880-68DC-41DF-B1C8-BEED75928C1E}" srcId="{D7503E00-8C00-4F5C-8216-8F88A8CD406E}" destId="{26128E12-2566-4543-B404-9E7CBA45443C}" srcOrd="2" destOrd="0" parTransId="{440253F1-5BD5-4B7F-AC60-34A8EAC04374}" sibTransId="{E6F676F9-E96D-4F4B-AB94-D569488F71BF}"/>
    <dgm:cxn modelId="{73843688-D33B-4DD2-B7FF-2C68C4C5C7A0}" type="presOf" srcId="{D7503E00-8C00-4F5C-8216-8F88A8CD406E}" destId="{EDF97BD4-F592-4301-A7F9-AFDA33E5AB9D}" srcOrd="0" destOrd="0" presId="urn:microsoft.com/office/officeart/2005/8/layout/vProcess5"/>
    <dgm:cxn modelId="{ED197D9A-D188-42E7-AE41-B985AAD7233C}" type="presOf" srcId="{CB8B928C-B0C2-4245-A570-510F7AF6DC98}" destId="{3591CE09-2B37-401D-9790-5F37C27CA32D}" srcOrd="1" destOrd="0" presId="urn:microsoft.com/office/officeart/2005/8/layout/vProcess5"/>
    <dgm:cxn modelId="{CFB5B0D0-FD84-443A-BE28-0C04B982C5CA}" type="presOf" srcId="{CB8B928C-B0C2-4245-A570-510F7AF6DC98}" destId="{7CF9DC2C-E082-4B42-B553-8EEBA5B3B7A6}" srcOrd="0" destOrd="0" presId="urn:microsoft.com/office/officeart/2005/8/layout/vProcess5"/>
    <dgm:cxn modelId="{5BF277DE-1C71-4943-ABFF-2B81653092AE}" srcId="{D7503E00-8C00-4F5C-8216-8F88A8CD406E}" destId="{E18E1BC5-5F4B-4BC1-8FFE-4AE4A27FC437}" srcOrd="1" destOrd="0" parTransId="{061D404E-B62D-479D-87E7-1C63ACEEFFA4}" sibTransId="{64B573A7-B2E9-42C2-9435-3EE39FE51F46}"/>
    <dgm:cxn modelId="{216A5CFB-E920-42C4-B197-38216CFD664F}" type="presOf" srcId="{E18E1BC5-5F4B-4BC1-8FFE-4AE4A27FC437}" destId="{89C95D68-7B84-499D-899E-56CBE1B5355A}" srcOrd="1" destOrd="0" presId="urn:microsoft.com/office/officeart/2005/8/layout/vProcess5"/>
    <dgm:cxn modelId="{BBD52AAC-4AAD-4F91-98E8-CCF1056F084C}" type="presParOf" srcId="{EDF97BD4-F592-4301-A7F9-AFDA33E5AB9D}" destId="{38A0B355-E450-4377-BD22-0EF62896BEB0}" srcOrd="0" destOrd="0" presId="urn:microsoft.com/office/officeart/2005/8/layout/vProcess5"/>
    <dgm:cxn modelId="{6FA6CBE3-5AB0-4EC4-ADCE-F299C3E5BE58}" type="presParOf" srcId="{EDF97BD4-F592-4301-A7F9-AFDA33E5AB9D}" destId="{7CF9DC2C-E082-4B42-B553-8EEBA5B3B7A6}" srcOrd="1" destOrd="0" presId="urn:microsoft.com/office/officeart/2005/8/layout/vProcess5"/>
    <dgm:cxn modelId="{C25B7B51-9BC8-4549-BC24-35A533F72C3A}" type="presParOf" srcId="{EDF97BD4-F592-4301-A7F9-AFDA33E5AB9D}" destId="{51DA577B-E2C0-4A95-8D01-E48DE21C2E45}" srcOrd="2" destOrd="0" presId="urn:microsoft.com/office/officeart/2005/8/layout/vProcess5"/>
    <dgm:cxn modelId="{9939ECF7-1943-49A8-A0B9-B59E7C093193}" type="presParOf" srcId="{EDF97BD4-F592-4301-A7F9-AFDA33E5AB9D}" destId="{ADC8A140-36D4-4B76-94D5-B8CDE07A7D0D}" srcOrd="3" destOrd="0" presId="urn:microsoft.com/office/officeart/2005/8/layout/vProcess5"/>
    <dgm:cxn modelId="{9A8908E2-A2D8-4FA0-BBF9-4C617FD006D8}" type="presParOf" srcId="{EDF97BD4-F592-4301-A7F9-AFDA33E5AB9D}" destId="{6AEB361A-9E59-4350-BAA5-722F8B12B1C6}" srcOrd="4" destOrd="0" presId="urn:microsoft.com/office/officeart/2005/8/layout/vProcess5"/>
    <dgm:cxn modelId="{532A8A19-D0A6-4388-AE94-E152D1116904}" type="presParOf" srcId="{EDF97BD4-F592-4301-A7F9-AFDA33E5AB9D}" destId="{15D07993-B743-4433-A405-C2BF3B15DBA6}" srcOrd="5" destOrd="0" presId="urn:microsoft.com/office/officeart/2005/8/layout/vProcess5"/>
    <dgm:cxn modelId="{1E39B861-D16E-4B75-96AE-E9C2B84B568D}" type="presParOf" srcId="{EDF97BD4-F592-4301-A7F9-AFDA33E5AB9D}" destId="{3591CE09-2B37-401D-9790-5F37C27CA32D}" srcOrd="6" destOrd="0" presId="urn:microsoft.com/office/officeart/2005/8/layout/vProcess5"/>
    <dgm:cxn modelId="{536EC936-49B8-4D09-B81A-3956E4B8D0FE}" type="presParOf" srcId="{EDF97BD4-F592-4301-A7F9-AFDA33E5AB9D}" destId="{89C95D68-7B84-499D-899E-56CBE1B5355A}" srcOrd="7" destOrd="0" presId="urn:microsoft.com/office/officeart/2005/8/layout/vProcess5"/>
    <dgm:cxn modelId="{10BEBC99-9B15-4C1C-9E8D-78A58E8813AA}" type="presParOf" srcId="{EDF97BD4-F592-4301-A7F9-AFDA33E5AB9D}" destId="{CFACAAF9-48C6-4097-90BC-9B6FEC98984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30F015-1218-4075-8A4F-DB7D5837167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5B4FCF-27BE-4014-8F00-4CC197D353C8}">
      <dgm:prSet/>
      <dgm:spPr/>
      <dgm:t>
        <a:bodyPr/>
        <a:lstStyle/>
        <a:p>
          <a:r>
            <a:rPr lang="en-IN"/>
            <a:t>Order ID : Order's id</a:t>
          </a:r>
          <a:endParaRPr lang="en-US"/>
        </a:p>
      </dgm:t>
    </dgm:pt>
    <dgm:pt modelId="{E021864D-4FB9-4E6B-BB50-D4765C4570A9}" cxnId="{369BCD3C-0DCC-4C94-89CE-F86C195D5D1C}" type="parTrans">
      <dgm:prSet/>
      <dgm:spPr/>
      <dgm:t>
        <a:bodyPr/>
        <a:lstStyle/>
        <a:p>
          <a:endParaRPr lang="en-US"/>
        </a:p>
      </dgm:t>
    </dgm:pt>
    <dgm:pt modelId="{B6FDD0BE-9FE2-4EE8-8176-21B86A54C5BB}" cxnId="{369BCD3C-0DCC-4C94-89CE-F86C195D5D1C}" type="sibTrans">
      <dgm:prSet/>
      <dgm:spPr/>
      <dgm:t>
        <a:bodyPr/>
        <a:lstStyle/>
        <a:p>
          <a:endParaRPr lang="en-US"/>
        </a:p>
      </dgm:t>
    </dgm:pt>
    <dgm:pt modelId="{7BB1B8D3-67F8-4BA7-A92F-6228BB70F440}">
      <dgm:prSet/>
      <dgm:spPr/>
      <dgm:t>
        <a:bodyPr/>
        <a:lstStyle/>
        <a:p>
          <a:r>
            <a:rPr lang="en-IN"/>
            <a:t>Order Date : On which date order is placed</a:t>
          </a:r>
          <a:endParaRPr lang="en-US"/>
        </a:p>
      </dgm:t>
    </dgm:pt>
    <dgm:pt modelId="{76DC7F5C-FBB3-43D6-8EEE-B0345C103E41}" cxnId="{AC91C08B-5701-4991-9D84-38668698BB65}" type="parTrans">
      <dgm:prSet/>
      <dgm:spPr/>
      <dgm:t>
        <a:bodyPr/>
        <a:lstStyle/>
        <a:p>
          <a:endParaRPr lang="en-US"/>
        </a:p>
      </dgm:t>
    </dgm:pt>
    <dgm:pt modelId="{F6BC2BC3-AF08-45B2-85C9-44360F2FAF85}" cxnId="{AC91C08B-5701-4991-9D84-38668698BB65}" type="sibTrans">
      <dgm:prSet/>
      <dgm:spPr/>
      <dgm:t>
        <a:bodyPr/>
        <a:lstStyle/>
        <a:p>
          <a:endParaRPr lang="en-US"/>
        </a:p>
      </dgm:t>
    </dgm:pt>
    <dgm:pt modelId="{4DE35506-0B05-4070-BCF1-2835B845E745}">
      <dgm:prSet/>
      <dgm:spPr/>
      <dgm:t>
        <a:bodyPr/>
        <a:lstStyle/>
        <a:p>
          <a:r>
            <a:rPr lang="en-IN"/>
            <a:t>Ship Mode : Shipping modes i.e, First class , Same day,            Secondary class, Standard class.</a:t>
          </a:r>
          <a:endParaRPr lang="en-US"/>
        </a:p>
      </dgm:t>
    </dgm:pt>
    <dgm:pt modelId="{1859232A-9ECF-4C6A-A4E3-ACB58C4EA541}" cxnId="{25561934-C4A3-47EC-9C3F-48225DE12A2D}" type="parTrans">
      <dgm:prSet/>
      <dgm:spPr/>
      <dgm:t>
        <a:bodyPr/>
        <a:lstStyle/>
        <a:p>
          <a:endParaRPr lang="en-US"/>
        </a:p>
      </dgm:t>
    </dgm:pt>
    <dgm:pt modelId="{98DF9768-B717-4F15-B5EE-C0A437A38543}" cxnId="{25561934-C4A3-47EC-9C3F-48225DE12A2D}" type="sibTrans">
      <dgm:prSet/>
      <dgm:spPr/>
      <dgm:t>
        <a:bodyPr/>
        <a:lstStyle/>
        <a:p>
          <a:endParaRPr lang="en-US"/>
        </a:p>
      </dgm:t>
    </dgm:pt>
    <dgm:pt modelId="{60F16035-730A-416A-95A3-00F397AC9614}">
      <dgm:prSet/>
      <dgm:spPr/>
      <dgm:t>
        <a:bodyPr/>
        <a:lstStyle/>
        <a:p>
          <a:r>
            <a:rPr lang="en-IN"/>
            <a:t>Segment : i.e, Consumer, coperate ,home office.</a:t>
          </a:r>
          <a:endParaRPr lang="en-US"/>
        </a:p>
      </dgm:t>
    </dgm:pt>
    <dgm:pt modelId="{38C1DAFE-EBDF-47C2-B43F-297D4FA74EC9}" cxnId="{BC9D186B-3B97-403C-A9A0-9CECDDF534E3}" type="parTrans">
      <dgm:prSet/>
      <dgm:spPr/>
      <dgm:t>
        <a:bodyPr/>
        <a:lstStyle/>
        <a:p>
          <a:endParaRPr lang="en-US"/>
        </a:p>
      </dgm:t>
    </dgm:pt>
    <dgm:pt modelId="{2FDDBCD0-8496-4A5A-865A-C0D421B5174E}" cxnId="{BC9D186B-3B97-403C-A9A0-9CECDDF534E3}" type="sibTrans">
      <dgm:prSet/>
      <dgm:spPr/>
      <dgm:t>
        <a:bodyPr/>
        <a:lstStyle/>
        <a:p>
          <a:endParaRPr lang="en-US"/>
        </a:p>
      </dgm:t>
    </dgm:pt>
    <dgm:pt modelId="{C82D2455-9C4C-443A-A716-10F80BF3802C}">
      <dgm:prSet/>
      <dgm:spPr/>
      <dgm:t>
        <a:bodyPr/>
        <a:lstStyle/>
        <a:p>
          <a:r>
            <a:rPr lang="en-IN"/>
            <a:t>Country : Order is taken from which country.</a:t>
          </a:r>
          <a:endParaRPr lang="en-US"/>
        </a:p>
      </dgm:t>
    </dgm:pt>
    <dgm:pt modelId="{0D202D4F-6B2A-441C-B908-7234AD34D705}" cxnId="{5F554348-6520-408B-A029-752F1EDF54E8}" type="parTrans">
      <dgm:prSet/>
      <dgm:spPr/>
      <dgm:t>
        <a:bodyPr/>
        <a:lstStyle/>
        <a:p>
          <a:endParaRPr lang="en-US"/>
        </a:p>
      </dgm:t>
    </dgm:pt>
    <dgm:pt modelId="{848FACCB-5861-48A5-80A7-A43D75AFCC99}" cxnId="{5F554348-6520-408B-A029-752F1EDF54E8}" type="sibTrans">
      <dgm:prSet/>
      <dgm:spPr/>
      <dgm:t>
        <a:bodyPr/>
        <a:lstStyle/>
        <a:p>
          <a:endParaRPr lang="en-US"/>
        </a:p>
      </dgm:t>
    </dgm:pt>
    <dgm:pt modelId="{759F3632-D45F-4064-8B67-3C39C37A4FAC}">
      <dgm:prSet/>
      <dgm:spPr/>
      <dgm:t>
        <a:bodyPr/>
        <a:lstStyle/>
        <a:p>
          <a:r>
            <a:rPr lang="en-IN"/>
            <a:t>City: City from where order is placed.</a:t>
          </a:r>
          <a:endParaRPr lang="en-US"/>
        </a:p>
      </dgm:t>
    </dgm:pt>
    <dgm:pt modelId="{D1272D66-7F85-4E13-8ED1-CAAA03CD0639}" cxnId="{290133D3-DA9C-4A4B-A6A2-37008A24F688}" type="parTrans">
      <dgm:prSet/>
      <dgm:spPr/>
      <dgm:t>
        <a:bodyPr/>
        <a:lstStyle/>
        <a:p>
          <a:endParaRPr lang="en-US"/>
        </a:p>
      </dgm:t>
    </dgm:pt>
    <dgm:pt modelId="{82B9071A-4D86-4983-94A3-4447916C0DD5}" cxnId="{290133D3-DA9C-4A4B-A6A2-37008A24F688}" type="sibTrans">
      <dgm:prSet/>
      <dgm:spPr/>
      <dgm:t>
        <a:bodyPr/>
        <a:lstStyle/>
        <a:p>
          <a:endParaRPr lang="en-US"/>
        </a:p>
      </dgm:t>
    </dgm:pt>
    <dgm:pt modelId="{3570C000-95D2-4667-87AD-5577C21D290A}">
      <dgm:prSet/>
      <dgm:spPr/>
      <dgm:t>
        <a:bodyPr/>
        <a:lstStyle/>
        <a:p>
          <a:r>
            <a:rPr lang="en-IN"/>
            <a:t>Region: Region from where order is placed.</a:t>
          </a:r>
          <a:endParaRPr lang="en-US"/>
        </a:p>
      </dgm:t>
    </dgm:pt>
    <dgm:pt modelId="{E9B87F30-36B6-49EA-813C-C97F3D4B9A59}" cxnId="{F89355E3-35F2-4C36-8312-2D44F351A992}" type="parTrans">
      <dgm:prSet/>
      <dgm:spPr/>
      <dgm:t>
        <a:bodyPr/>
        <a:lstStyle/>
        <a:p>
          <a:endParaRPr lang="en-US"/>
        </a:p>
      </dgm:t>
    </dgm:pt>
    <dgm:pt modelId="{F7BC5757-0610-47DE-BA2E-2F62AD43587C}" cxnId="{F89355E3-35F2-4C36-8312-2D44F351A992}" type="sibTrans">
      <dgm:prSet/>
      <dgm:spPr/>
      <dgm:t>
        <a:bodyPr/>
        <a:lstStyle/>
        <a:p>
          <a:endParaRPr lang="en-US"/>
        </a:p>
      </dgm:t>
    </dgm:pt>
    <dgm:pt modelId="{064AAD30-CFF4-42CA-94DA-F5C63C483B90}" type="pres">
      <dgm:prSet presAssocID="{AF30F015-1218-4075-8A4F-DB7D58371671}" presName="diagram" presStyleCnt="0">
        <dgm:presLayoutVars>
          <dgm:dir/>
          <dgm:resizeHandles val="exact"/>
        </dgm:presLayoutVars>
      </dgm:prSet>
      <dgm:spPr/>
    </dgm:pt>
    <dgm:pt modelId="{D9543341-182A-4BEE-AEA9-58489D70C29A}" type="pres">
      <dgm:prSet presAssocID="{655B4FCF-27BE-4014-8F00-4CC197D353C8}" presName="node" presStyleLbl="node1" presStyleIdx="0" presStyleCnt="7">
        <dgm:presLayoutVars>
          <dgm:bulletEnabled val="1"/>
        </dgm:presLayoutVars>
      </dgm:prSet>
      <dgm:spPr/>
    </dgm:pt>
    <dgm:pt modelId="{245C7DEB-5F92-4A24-BAAB-927BEEDC311B}" type="pres">
      <dgm:prSet presAssocID="{B6FDD0BE-9FE2-4EE8-8176-21B86A54C5BB}" presName="sibTrans" presStyleCnt="0"/>
      <dgm:spPr/>
    </dgm:pt>
    <dgm:pt modelId="{5CA03455-6A02-4EF5-A566-DDF22945C437}" type="pres">
      <dgm:prSet presAssocID="{7BB1B8D3-67F8-4BA7-A92F-6228BB70F440}" presName="node" presStyleLbl="node1" presStyleIdx="1" presStyleCnt="7">
        <dgm:presLayoutVars>
          <dgm:bulletEnabled val="1"/>
        </dgm:presLayoutVars>
      </dgm:prSet>
      <dgm:spPr/>
    </dgm:pt>
    <dgm:pt modelId="{082D018E-E12B-47B2-97CE-E23ADC85C10C}" type="pres">
      <dgm:prSet presAssocID="{F6BC2BC3-AF08-45B2-85C9-44360F2FAF85}" presName="sibTrans" presStyleCnt="0"/>
      <dgm:spPr/>
    </dgm:pt>
    <dgm:pt modelId="{D555194F-0D4C-43D6-B001-E117F7B65CCB}" type="pres">
      <dgm:prSet presAssocID="{4DE35506-0B05-4070-BCF1-2835B845E745}" presName="node" presStyleLbl="node1" presStyleIdx="2" presStyleCnt="7">
        <dgm:presLayoutVars>
          <dgm:bulletEnabled val="1"/>
        </dgm:presLayoutVars>
      </dgm:prSet>
      <dgm:spPr/>
    </dgm:pt>
    <dgm:pt modelId="{4AF6175D-A6B0-401B-8E21-D0AD075A471F}" type="pres">
      <dgm:prSet presAssocID="{98DF9768-B717-4F15-B5EE-C0A437A38543}" presName="sibTrans" presStyleCnt="0"/>
      <dgm:spPr/>
    </dgm:pt>
    <dgm:pt modelId="{40935269-17DE-4BAF-BE06-52350C54099D}" type="pres">
      <dgm:prSet presAssocID="{60F16035-730A-416A-95A3-00F397AC9614}" presName="node" presStyleLbl="node1" presStyleIdx="3" presStyleCnt="7">
        <dgm:presLayoutVars>
          <dgm:bulletEnabled val="1"/>
        </dgm:presLayoutVars>
      </dgm:prSet>
      <dgm:spPr/>
    </dgm:pt>
    <dgm:pt modelId="{41B27A96-49CC-44B4-B4B8-C8D7A324BD17}" type="pres">
      <dgm:prSet presAssocID="{2FDDBCD0-8496-4A5A-865A-C0D421B5174E}" presName="sibTrans" presStyleCnt="0"/>
      <dgm:spPr/>
    </dgm:pt>
    <dgm:pt modelId="{CDDA2D50-F2F5-4AF3-BB4B-84CE8E486165}" type="pres">
      <dgm:prSet presAssocID="{C82D2455-9C4C-443A-A716-10F80BF3802C}" presName="node" presStyleLbl="node1" presStyleIdx="4" presStyleCnt="7">
        <dgm:presLayoutVars>
          <dgm:bulletEnabled val="1"/>
        </dgm:presLayoutVars>
      </dgm:prSet>
      <dgm:spPr/>
    </dgm:pt>
    <dgm:pt modelId="{599DC156-981D-4372-B199-E10EE19E0B74}" type="pres">
      <dgm:prSet presAssocID="{848FACCB-5861-48A5-80A7-A43D75AFCC99}" presName="sibTrans" presStyleCnt="0"/>
      <dgm:spPr/>
    </dgm:pt>
    <dgm:pt modelId="{820D9390-A96B-438A-B7A4-EE77B48F1A8F}" type="pres">
      <dgm:prSet presAssocID="{759F3632-D45F-4064-8B67-3C39C37A4FAC}" presName="node" presStyleLbl="node1" presStyleIdx="5" presStyleCnt="7">
        <dgm:presLayoutVars>
          <dgm:bulletEnabled val="1"/>
        </dgm:presLayoutVars>
      </dgm:prSet>
      <dgm:spPr/>
    </dgm:pt>
    <dgm:pt modelId="{69F0328D-6534-498F-BAE6-2DEFCBF60582}" type="pres">
      <dgm:prSet presAssocID="{82B9071A-4D86-4983-94A3-4447916C0DD5}" presName="sibTrans" presStyleCnt="0"/>
      <dgm:spPr/>
    </dgm:pt>
    <dgm:pt modelId="{52A553DC-D5F2-4BBA-A234-89A33F52A804}" type="pres">
      <dgm:prSet presAssocID="{3570C000-95D2-4667-87AD-5577C21D290A}" presName="node" presStyleLbl="node1" presStyleIdx="6" presStyleCnt="7">
        <dgm:presLayoutVars>
          <dgm:bulletEnabled val="1"/>
        </dgm:presLayoutVars>
      </dgm:prSet>
      <dgm:spPr/>
    </dgm:pt>
  </dgm:ptLst>
  <dgm:cxnLst>
    <dgm:cxn modelId="{DF05581A-28F3-4925-A5DE-6D89F1E512F5}" type="presOf" srcId="{C82D2455-9C4C-443A-A716-10F80BF3802C}" destId="{CDDA2D50-F2F5-4AF3-BB4B-84CE8E486165}" srcOrd="0" destOrd="0" presId="urn:microsoft.com/office/officeart/2005/8/layout/default"/>
    <dgm:cxn modelId="{25561934-C4A3-47EC-9C3F-48225DE12A2D}" srcId="{AF30F015-1218-4075-8A4F-DB7D58371671}" destId="{4DE35506-0B05-4070-BCF1-2835B845E745}" srcOrd="2" destOrd="0" parTransId="{1859232A-9ECF-4C6A-A4E3-ACB58C4EA541}" sibTransId="{98DF9768-B717-4F15-B5EE-C0A437A38543}"/>
    <dgm:cxn modelId="{7B4F5D3C-E26D-408E-AB2F-BAE87D12BD20}" type="presOf" srcId="{3570C000-95D2-4667-87AD-5577C21D290A}" destId="{52A553DC-D5F2-4BBA-A234-89A33F52A804}" srcOrd="0" destOrd="0" presId="urn:microsoft.com/office/officeart/2005/8/layout/default"/>
    <dgm:cxn modelId="{369BCD3C-0DCC-4C94-89CE-F86C195D5D1C}" srcId="{AF30F015-1218-4075-8A4F-DB7D58371671}" destId="{655B4FCF-27BE-4014-8F00-4CC197D353C8}" srcOrd="0" destOrd="0" parTransId="{E021864D-4FB9-4E6B-BB50-D4765C4570A9}" sibTransId="{B6FDD0BE-9FE2-4EE8-8176-21B86A54C5BB}"/>
    <dgm:cxn modelId="{B6911166-34CE-48E7-BF4F-7B2829644FBD}" type="presOf" srcId="{AF30F015-1218-4075-8A4F-DB7D58371671}" destId="{064AAD30-CFF4-42CA-94DA-F5C63C483B90}" srcOrd="0" destOrd="0" presId="urn:microsoft.com/office/officeart/2005/8/layout/default"/>
    <dgm:cxn modelId="{5F554348-6520-408B-A029-752F1EDF54E8}" srcId="{AF30F015-1218-4075-8A4F-DB7D58371671}" destId="{C82D2455-9C4C-443A-A716-10F80BF3802C}" srcOrd="4" destOrd="0" parTransId="{0D202D4F-6B2A-441C-B908-7234AD34D705}" sibTransId="{848FACCB-5861-48A5-80A7-A43D75AFCC99}"/>
    <dgm:cxn modelId="{BC9D186B-3B97-403C-A9A0-9CECDDF534E3}" srcId="{AF30F015-1218-4075-8A4F-DB7D58371671}" destId="{60F16035-730A-416A-95A3-00F397AC9614}" srcOrd="3" destOrd="0" parTransId="{38C1DAFE-EBDF-47C2-B43F-297D4FA74EC9}" sibTransId="{2FDDBCD0-8496-4A5A-865A-C0D421B5174E}"/>
    <dgm:cxn modelId="{724AA04C-43B2-4E88-A0A0-EC43336A1E49}" type="presOf" srcId="{759F3632-D45F-4064-8B67-3C39C37A4FAC}" destId="{820D9390-A96B-438A-B7A4-EE77B48F1A8F}" srcOrd="0" destOrd="0" presId="urn:microsoft.com/office/officeart/2005/8/layout/default"/>
    <dgm:cxn modelId="{261D2084-0F34-494C-969A-E8AA84EFA25A}" type="presOf" srcId="{7BB1B8D3-67F8-4BA7-A92F-6228BB70F440}" destId="{5CA03455-6A02-4EF5-A566-DDF22945C437}" srcOrd="0" destOrd="0" presId="urn:microsoft.com/office/officeart/2005/8/layout/default"/>
    <dgm:cxn modelId="{AC91C08B-5701-4991-9D84-38668698BB65}" srcId="{AF30F015-1218-4075-8A4F-DB7D58371671}" destId="{7BB1B8D3-67F8-4BA7-A92F-6228BB70F440}" srcOrd="1" destOrd="0" parTransId="{76DC7F5C-FBB3-43D6-8EEE-B0345C103E41}" sibTransId="{F6BC2BC3-AF08-45B2-85C9-44360F2FAF85}"/>
    <dgm:cxn modelId="{D071FA96-2731-453C-A089-CF9AE3A049A3}" type="presOf" srcId="{655B4FCF-27BE-4014-8F00-4CC197D353C8}" destId="{D9543341-182A-4BEE-AEA9-58489D70C29A}" srcOrd="0" destOrd="0" presId="urn:microsoft.com/office/officeart/2005/8/layout/default"/>
    <dgm:cxn modelId="{AA3889B6-BA03-4008-93A8-57C271587D88}" type="presOf" srcId="{4DE35506-0B05-4070-BCF1-2835B845E745}" destId="{D555194F-0D4C-43D6-B001-E117F7B65CCB}" srcOrd="0" destOrd="0" presId="urn:microsoft.com/office/officeart/2005/8/layout/default"/>
    <dgm:cxn modelId="{290133D3-DA9C-4A4B-A6A2-37008A24F688}" srcId="{AF30F015-1218-4075-8A4F-DB7D58371671}" destId="{759F3632-D45F-4064-8B67-3C39C37A4FAC}" srcOrd="5" destOrd="0" parTransId="{D1272D66-7F85-4E13-8ED1-CAAA03CD0639}" sibTransId="{82B9071A-4D86-4983-94A3-4447916C0DD5}"/>
    <dgm:cxn modelId="{F89355E3-35F2-4C36-8312-2D44F351A992}" srcId="{AF30F015-1218-4075-8A4F-DB7D58371671}" destId="{3570C000-95D2-4667-87AD-5577C21D290A}" srcOrd="6" destOrd="0" parTransId="{E9B87F30-36B6-49EA-813C-C97F3D4B9A59}" sibTransId="{F7BC5757-0610-47DE-BA2E-2F62AD43587C}"/>
    <dgm:cxn modelId="{9B688CE7-AE7C-4A78-9F13-4B1942AB2CF5}" type="presOf" srcId="{60F16035-730A-416A-95A3-00F397AC9614}" destId="{40935269-17DE-4BAF-BE06-52350C54099D}" srcOrd="0" destOrd="0" presId="urn:microsoft.com/office/officeart/2005/8/layout/default"/>
    <dgm:cxn modelId="{B4A84C5F-71F2-4498-BB19-EF8A5E879071}" type="presParOf" srcId="{064AAD30-CFF4-42CA-94DA-F5C63C483B90}" destId="{D9543341-182A-4BEE-AEA9-58489D70C29A}" srcOrd="0" destOrd="0" presId="urn:microsoft.com/office/officeart/2005/8/layout/default"/>
    <dgm:cxn modelId="{DF1B379B-F612-486D-BB5F-FFD8886D4E0A}" type="presParOf" srcId="{064AAD30-CFF4-42CA-94DA-F5C63C483B90}" destId="{245C7DEB-5F92-4A24-BAAB-927BEEDC311B}" srcOrd="1" destOrd="0" presId="urn:microsoft.com/office/officeart/2005/8/layout/default"/>
    <dgm:cxn modelId="{47D2A843-318D-401F-AEC8-532EC3F641C2}" type="presParOf" srcId="{064AAD30-CFF4-42CA-94DA-F5C63C483B90}" destId="{5CA03455-6A02-4EF5-A566-DDF22945C437}" srcOrd="2" destOrd="0" presId="urn:microsoft.com/office/officeart/2005/8/layout/default"/>
    <dgm:cxn modelId="{3698D622-9904-47C0-ACE8-50360DD06391}" type="presParOf" srcId="{064AAD30-CFF4-42CA-94DA-F5C63C483B90}" destId="{082D018E-E12B-47B2-97CE-E23ADC85C10C}" srcOrd="3" destOrd="0" presId="urn:microsoft.com/office/officeart/2005/8/layout/default"/>
    <dgm:cxn modelId="{4C86418C-215C-40B7-8E66-0AE7D9231B0F}" type="presParOf" srcId="{064AAD30-CFF4-42CA-94DA-F5C63C483B90}" destId="{D555194F-0D4C-43D6-B001-E117F7B65CCB}" srcOrd="4" destOrd="0" presId="urn:microsoft.com/office/officeart/2005/8/layout/default"/>
    <dgm:cxn modelId="{315A77D7-14FD-4DD7-A133-B4481FFD7F83}" type="presParOf" srcId="{064AAD30-CFF4-42CA-94DA-F5C63C483B90}" destId="{4AF6175D-A6B0-401B-8E21-D0AD075A471F}" srcOrd="5" destOrd="0" presId="urn:microsoft.com/office/officeart/2005/8/layout/default"/>
    <dgm:cxn modelId="{9F5B737B-7495-498A-983F-C622D7BBC0E5}" type="presParOf" srcId="{064AAD30-CFF4-42CA-94DA-F5C63C483B90}" destId="{40935269-17DE-4BAF-BE06-52350C54099D}" srcOrd="6" destOrd="0" presId="urn:microsoft.com/office/officeart/2005/8/layout/default"/>
    <dgm:cxn modelId="{437E1B0B-1183-4E6F-8798-CD6D3CE5A3B3}" type="presParOf" srcId="{064AAD30-CFF4-42CA-94DA-F5C63C483B90}" destId="{41B27A96-49CC-44B4-B4B8-C8D7A324BD17}" srcOrd="7" destOrd="0" presId="urn:microsoft.com/office/officeart/2005/8/layout/default"/>
    <dgm:cxn modelId="{F925885C-75AA-4D2B-9D87-A3828DA1B1AC}" type="presParOf" srcId="{064AAD30-CFF4-42CA-94DA-F5C63C483B90}" destId="{CDDA2D50-F2F5-4AF3-BB4B-84CE8E486165}" srcOrd="8" destOrd="0" presId="urn:microsoft.com/office/officeart/2005/8/layout/default"/>
    <dgm:cxn modelId="{B1158278-82E6-4CA2-B62E-795610047B28}" type="presParOf" srcId="{064AAD30-CFF4-42CA-94DA-F5C63C483B90}" destId="{599DC156-981D-4372-B199-E10EE19E0B74}" srcOrd="9" destOrd="0" presId="urn:microsoft.com/office/officeart/2005/8/layout/default"/>
    <dgm:cxn modelId="{64A901AE-1096-4BC1-B4A2-989CF9AA6572}" type="presParOf" srcId="{064AAD30-CFF4-42CA-94DA-F5C63C483B90}" destId="{820D9390-A96B-438A-B7A4-EE77B48F1A8F}" srcOrd="10" destOrd="0" presId="urn:microsoft.com/office/officeart/2005/8/layout/default"/>
    <dgm:cxn modelId="{C9F5F562-F420-4DC9-B587-55A07FC952F5}" type="presParOf" srcId="{064AAD30-CFF4-42CA-94DA-F5C63C483B90}" destId="{69F0328D-6534-498F-BAE6-2DEFCBF60582}" srcOrd="11" destOrd="0" presId="urn:microsoft.com/office/officeart/2005/8/layout/default"/>
    <dgm:cxn modelId="{7448A182-92B9-4703-9E8F-D00EC6F14665}" type="presParOf" srcId="{064AAD30-CFF4-42CA-94DA-F5C63C483B90}" destId="{52A553DC-D5F2-4BBA-A234-89A33F52A80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29A256-E20E-40AB-ACC6-23182311EC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3E7F099-9468-40AC-836D-17AFCA80D00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Quantity: Number of products purchased by customer.</a:t>
          </a:r>
          <a:endParaRPr lang="en-US" dirty="0"/>
        </a:p>
      </dgm:t>
    </dgm:pt>
    <dgm:pt modelId="{032A8054-B636-471D-9789-BB5986AEB29F}" cxnId="{814E41B4-CA6E-4699-8703-8220B038F42C}" type="parTrans">
      <dgm:prSet/>
      <dgm:spPr/>
      <dgm:t>
        <a:bodyPr/>
        <a:lstStyle/>
        <a:p>
          <a:endParaRPr lang="en-US"/>
        </a:p>
      </dgm:t>
    </dgm:pt>
    <dgm:pt modelId="{AD87A179-2D6D-496E-BFF5-8999AC311AFE}" cxnId="{814E41B4-CA6E-4699-8703-8220B038F42C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CE4E19-9714-4896-8CE7-CD61092C3AF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Product ID: Id on which product is purchased</a:t>
          </a:r>
          <a:endParaRPr lang="en-US"/>
        </a:p>
      </dgm:t>
    </dgm:pt>
    <dgm:pt modelId="{52C6E643-33DB-401E-84F5-27D8D596B79B}" cxnId="{95F890CE-B774-41BC-9F1B-B7FE365D60AB}" type="parTrans">
      <dgm:prSet/>
      <dgm:spPr/>
      <dgm:t>
        <a:bodyPr/>
        <a:lstStyle/>
        <a:p>
          <a:endParaRPr lang="en-US"/>
        </a:p>
      </dgm:t>
    </dgm:pt>
    <dgm:pt modelId="{6D5CAA72-393C-45E9-98F6-8685E4BDDE24}" cxnId="{95F890CE-B774-41BC-9F1B-B7FE365D60AB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B32438-339A-4C35-8341-56307C31141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Product Name: Name of the product.</a:t>
          </a:r>
          <a:endParaRPr lang="en-US"/>
        </a:p>
      </dgm:t>
    </dgm:pt>
    <dgm:pt modelId="{816381D5-1E1D-4DF4-9668-3D64522A4689}" cxnId="{A4C03620-1614-4202-AEEC-E32971B27CB5}" type="parTrans">
      <dgm:prSet/>
      <dgm:spPr/>
      <dgm:t>
        <a:bodyPr/>
        <a:lstStyle/>
        <a:p>
          <a:endParaRPr lang="en-US"/>
        </a:p>
      </dgm:t>
    </dgm:pt>
    <dgm:pt modelId="{E2112E95-EFDC-4214-989A-2CE24554D88E}" cxnId="{A4C03620-1614-4202-AEEC-E32971B27CB5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9D8C90-9A44-42DA-BAEF-48F320A5126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Sales: Sales on the product purchased by the customer.</a:t>
          </a:r>
          <a:endParaRPr lang="en-US"/>
        </a:p>
      </dgm:t>
    </dgm:pt>
    <dgm:pt modelId="{296E157F-E7F0-4449-934B-FF41D6B8D01C}" cxnId="{64382FF9-3B83-4835-B3B8-43DF61BD7417}" type="parTrans">
      <dgm:prSet/>
      <dgm:spPr/>
      <dgm:t>
        <a:bodyPr/>
        <a:lstStyle/>
        <a:p>
          <a:endParaRPr lang="en-US"/>
        </a:p>
      </dgm:t>
    </dgm:pt>
    <dgm:pt modelId="{347FD77C-B93D-46C1-8110-48F14ED86E32}" cxnId="{64382FF9-3B83-4835-B3B8-43DF61BD7417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6D5007-4628-427D-BF6D-306154694CE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Discount: Discount on the product. </a:t>
          </a:r>
          <a:endParaRPr lang="en-US"/>
        </a:p>
      </dgm:t>
    </dgm:pt>
    <dgm:pt modelId="{E9E00D63-CF4C-4BC4-ADB6-DBE0EDB0B7D7}" cxnId="{560EC1D3-CD9E-42DA-9430-5BF1DCCC6DAF}" type="parTrans">
      <dgm:prSet/>
      <dgm:spPr/>
      <dgm:t>
        <a:bodyPr/>
        <a:lstStyle/>
        <a:p>
          <a:endParaRPr lang="en-US"/>
        </a:p>
      </dgm:t>
    </dgm:pt>
    <dgm:pt modelId="{8737FD49-E4EA-4486-B323-04D99BFC42FD}" cxnId="{560EC1D3-CD9E-42DA-9430-5BF1DCCC6DAF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69EEEE-C903-44BA-BD42-DD41D48DE5C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Category: Some categoried are defined.</a:t>
          </a:r>
          <a:endParaRPr lang="en-US"/>
        </a:p>
      </dgm:t>
    </dgm:pt>
    <dgm:pt modelId="{5D314BC8-E6E0-4255-B3F6-087BA33422B7}" cxnId="{ED47129B-7601-43CC-989C-2B8D814C652A}" type="parTrans">
      <dgm:prSet/>
      <dgm:spPr/>
      <dgm:t>
        <a:bodyPr/>
        <a:lstStyle/>
        <a:p>
          <a:endParaRPr lang="en-US"/>
        </a:p>
      </dgm:t>
    </dgm:pt>
    <dgm:pt modelId="{4922D4D9-AC2D-4EFC-90EA-AB233CD30510}" cxnId="{ED47129B-7601-43CC-989C-2B8D814C652A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82541D-3DFE-4C81-AC27-A8963F2C045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Order Priority: i.e, Medium, High, Crtical or Low.</a:t>
          </a:r>
          <a:endParaRPr lang="en-US"/>
        </a:p>
      </dgm:t>
    </dgm:pt>
    <dgm:pt modelId="{26766B30-EEA5-40B2-8D20-0B7CA31CCE73}" cxnId="{B1CB9196-24D3-45B6-A4AF-F8396BB7A9A4}" type="parTrans">
      <dgm:prSet/>
      <dgm:spPr/>
      <dgm:t>
        <a:bodyPr/>
        <a:lstStyle/>
        <a:p>
          <a:endParaRPr lang="en-US"/>
        </a:p>
      </dgm:t>
    </dgm:pt>
    <dgm:pt modelId="{854E41C5-B2BA-4CF1-85D5-1312529D857E}" cxnId="{B1CB9196-24D3-45B6-A4AF-F8396BB7A9A4}" type="sibTrans">
      <dgm:prSet/>
      <dgm:spPr/>
      <dgm:t>
        <a:bodyPr/>
        <a:lstStyle/>
        <a:p>
          <a:endParaRPr lang="en-US"/>
        </a:p>
      </dgm:t>
    </dgm:pt>
    <dgm:pt modelId="{E56A59FC-8465-4C92-BC39-AD3A5FBA8A17}" type="pres">
      <dgm:prSet presAssocID="{B129A256-E20E-40AB-ACC6-23182311EC96}" presName="root" presStyleCnt="0">
        <dgm:presLayoutVars>
          <dgm:dir/>
          <dgm:resizeHandles val="exact"/>
        </dgm:presLayoutVars>
      </dgm:prSet>
      <dgm:spPr/>
    </dgm:pt>
    <dgm:pt modelId="{C89437C0-FC68-4633-B733-F41A8711C436}" type="pres">
      <dgm:prSet presAssocID="{23E7F099-9468-40AC-836D-17AFCA80D00E}" presName="compNode" presStyleCnt="0"/>
      <dgm:spPr/>
    </dgm:pt>
    <dgm:pt modelId="{9201ED3D-7A42-4EAF-80E7-A6F4A109FBEE}" type="pres">
      <dgm:prSet presAssocID="{23E7F099-9468-40AC-836D-17AFCA80D00E}" presName="bgRect" presStyleLbl="bgShp" presStyleIdx="0" presStyleCnt="7"/>
      <dgm:spPr/>
    </dgm:pt>
    <dgm:pt modelId="{4AF07215-5D74-41C1-B8B2-01DD6C957A7E}" type="pres">
      <dgm:prSet presAssocID="{23E7F099-9468-40AC-836D-17AFCA80D00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8977543C-FFD5-4D0A-8848-0D16A99E2F4A}" type="pres">
      <dgm:prSet presAssocID="{23E7F099-9468-40AC-836D-17AFCA80D00E}" presName="spaceRect" presStyleCnt="0"/>
      <dgm:spPr/>
    </dgm:pt>
    <dgm:pt modelId="{7C9F890F-3670-4F81-ACDE-22BAE8A5A0C7}" type="pres">
      <dgm:prSet presAssocID="{23E7F099-9468-40AC-836D-17AFCA80D00E}" presName="parTx" presStyleLbl="revTx" presStyleIdx="0" presStyleCnt="7">
        <dgm:presLayoutVars>
          <dgm:chMax val="0"/>
          <dgm:chPref val="0"/>
        </dgm:presLayoutVars>
      </dgm:prSet>
      <dgm:spPr/>
    </dgm:pt>
    <dgm:pt modelId="{EAFDD922-8F8C-4E3B-9CA5-8AA1577090A9}" type="pres">
      <dgm:prSet presAssocID="{AD87A179-2D6D-496E-BFF5-8999AC311AFE}" presName="sibTrans" presStyleCnt="0"/>
      <dgm:spPr/>
    </dgm:pt>
    <dgm:pt modelId="{189F82C7-32E3-428E-8CAF-03987DE33642}" type="pres">
      <dgm:prSet presAssocID="{C7CE4E19-9714-4896-8CE7-CD61092C3AF8}" presName="compNode" presStyleCnt="0"/>
      <dgm:spPr/>
    </dgm:pt>
    <dgm:pt modelId="{A4148184-B9B0-44ED-B270-9FD2184CD817}" type="pres">
      <dgm:prSet presAssocID="{C7CE4E19-9714-4896-8CE7-CD61092C3AF8}" presName="bgRect" presStyleLbl="bgShp" presStyleIdx="1" presStyleCnt="7"/>
      <dgm:spPr/>
    </dgm:pt>
    <dgm:pt modelId="{3955484F-AF25-4AE0-9D62-9D3702593D22}" type="pres">
      <dgm:prSet presAssocID="{C7CE4E19-9714-4896-8CE7-CD61092C3AF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69A274CE-3327-48AE-8898-243C263CBEAF}" type="pres">
      <dgm:prSet presAssocID="{C7CE4E19-9714-4896-8CE7-CD61092C3AF8}" presName="spaceRect" presStyleCnt="0"/>
      <dgm:spPr/>
    </dgm:pt>
    <dgm:pt modelId="{B4E4F7B9-434B-473C-994E-100EED5A04B5}" type="pres">
      <dgm:prSet presAssocID="{C7CE4E19-9714-4896-8CE7-CD61092C3AF8}" presName="parTx" presStyleLbl="revTx" presStyleIdx="1" presStyleCnt="7">
        <dgm:presLayoutVars>
          <dgm:chMax val="0"/>
          <dgm:chPref val="0"/>
        </dgm:presLayoutVars>
      </dgm:prSet>
      <dgm:spPr/>
    </dgm:pt>
    <dgm:pt modelId="{5105C67A-D7FF-4AD0-81E3-CF1771225829}" type="pres">
      <dgm:prSet presAssocID="{6D5CAA72-393C-45E9-98F6-8685E4BDDE24}" presName="sibTrans" presStyleCnt="0"/>
      <dgm:spPr/>
    </dgm:pt>
    <dgm:pt modelId="{91FE457D-0108-4EEC-BD66-263D10C85239}" type="pres">
      <dgm:prSet presAssocID="{01B32438-339A-4C35-8341-56307C311418}" presName="compNode" presStyleCnt="0"/>
      <dgm:spPr/>
    </dgm:pt>
    <dgm:pt modelId="{7844B576-266E-413D-B03E-5A2C7AED0FA5}" type="pres">
      <dgm:prSet presAssocID="{01B32438-339A-4C35-8341-56307C311418}" presName="bgRect" presStyleLbl="bgShp" presStyleIdx="2" presStyleCnt="7"/>
      <dgm:spPr/>
    </dgm:pt>
    <dgm:pt modelId="{C06E1F76-346E-4A1E-965D-A5533E826886}" type="pres">
      <dgm:prSet presAssocID="{01B32438-339A-4C35-8341-56307C31141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AE9CCE30-5307-4AAF-8739-6303825A9932}" type="pres">
      <dgm:prSet presAssocID="{01B32438-339A-4C35-8341-56307C311418}" presName="spaceRect" presStyleCnt="0"/>
      <dgm:spPr/>
    </dgm:pt>
    <dgm:pt modelId="{87797CDD-6EFF-4FEC-9358-5B9D8041C0C3}" type="pres">
      <dgm:prSet presAssocID="{01B32438-339A-4C35-8341-56307C311418}" presName="parTx" presStyleLbl="revTx" presStyleIdx="2" presStyleCnt="7">
        <dgm:presLayoutVars>
          <dgm:chMax val="0"/>
          <dgm:chPref val="0"/>
        </dgm:presLayoutVars>
      </dgm:prSet>
      <dgm:spPr/>
    </dgm:pt>
    <dgm:pt modelId="{5CF51D77-033D-4D15-8804-A09EF6429A9D}" type="pres">
      <dgm:prSet presAssocID="{E2112E95-EFDC-4214-989A-2CE24554D88E}" presName="sibTrans" presStyleCnt="0"/>
      <dgm:spPr/>
    </dgm:pt>
    <dgm:pt modelId="{6CF6D27D-69A0-4A84-AF4C-346209C09AC6}" type="pres">
      <dgm:prSet presAssocID="{199D8C90-9A44-42DA-BAEF-48F320A51268}" presName="compNode" presStyleCnt="0"/>
      <dgm:spPr/>
    </dgm:pt>
    <dgm:pt modelId="{B364C7A3-9332-4198-98D3-52183EB29C45}" type="pres">
      <dgm:prSet presAssocID="{199D8C90-9A44-42DA-BAEF-48F320A51268}" presName="bgRect" presStyleLbl="bgShp" presStyleIdx="3" presStyleCnt="7"/>
      <dgm:spPr/>
    </dgm:pt>
    <dgm:pt modelId="{D8E1122A-F508-4AA8-861E-65F29C9BAAAF}" type="pres">
      <dgm:prSet presAssocID="{199D8C90-9A44-42DA-BAEF-48F320A5126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41397D0F-5D2C-4A5D-98D3-BD907BB72049}" type="pres">
      <dgm:prSet presAssocID="{199D8C90-9A44-42DA-BAEF-48F320A51268}" presName="spaceRect" presStyleCnt="0"/>
      <dgm:spPr/>
    </dgm:pt>
    <dgm:pt modelId="{666F2EA7-C47F-4F61-A269-8FF3A037B9F1}" type="pres">
      <dgm:prSet presAssocID="{199D8C90-9A44-42DA-BAEF-48F320A51268}" presName="parTx" presStyleLbl="revTx" presStyleIdx="3" presStyleCnt="7">
        <dgm:presLayoutVars>
          <dgm:chMax val="0"/>
          <dgm:chPref val="0"/>
        </dgm:presLayoutVars>
      </dgm:prSet>
      <dgm:spPr/>
    </dgm:pt>
    <dgm:pt modelId="{BB23B93A-D407-4A8C-9064-4740A53AD502}" type="pres">
      <dgm:prSet presAssocID="{347FD77C-B93D-46C1-8110-48F14ED86E32}" presName="sibTrans" presStyleCnt="0"/>
      <dgm:spPr/>
    </dgm:pt>
    <dgm:pt modelId="{B46D3B19-90F9-44FA-AFA2-65E22B5AAC26}" type="pres">
      <dgm:prSet presAssocID="{B76D5007-4628-427D-BF6D-306154694CEB}" presName="compNode" presStyleCnt="0"/>
      <dgm:spPr/>
    </dgm:pt>
    <dgm:pt modelId="{7AA54CC6-B658-4C9B-B3CE-2C0AA287D357}" type="pres">
      <dgm:prSet presAssocID="{B76D5007-4628-427D-BF6D-306154694CEB}" presName="bgRect" presStyleLbl="bgShp" presStyleIdx="4" presStyleCnt="7"/>
      <dgm:spPr/>
    </dgm:pt>
    <dgm:pt modelId="{AA8F6CE9-C1BF-4381-BF15-621721B070BD}" type="pres">
      <dgm:prSet presAssocID="{B76D5007-4628-427D-BF6D-306154694CE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AE31C45F-D85E-4A77-9679-E0FF10A22FE7}" type="pres">
      <dgm:prSet presAssocID="{B76D5007-4628-427D-BF6D-306154694CEB}" presName="spaceRect" presStyleCnt="0"/>
      <dgm:spPr/>
    </dgm:pt>
    <dgm:pt modelId="{292C83C5-1C8A-437A-89CE-E9BF658FDF52}" type="pres">
      <dgm:prSet presAssocID="{B76D5007-4628-427D-BF6D-306154694CEB}" presName="parTx" presStyleLbl="revTx" presStyleIdx="4" presStyleCnt="7">
        <dgm:presLayoutVars>
          <dgm:chMax val="0"/>
          <dgm:chPref val="0"/>
        </dgm:presLayoutVars>
      </dgm:prSet>
      <dgm:spPr/>
    </dgm:pt>
    <dgm:pt modelId="{F0A3B4A7-24CA-46EA-8D1E-B8C16EA8F321}" type="pres">
      <dgm:prSet presAssocID="{8737FD49-E4EA-4486-B323-04D99BFC42FD}" presName="sibTrans" presStyleCnt="0"/>
      <dgm:spPr/>
    </dgm:pt>
    <dgm:pt modelId="{760CC5C9-F37F-40FB-BE9B-CC6410A2D10A}" type="pres">
      <dgm:prSet presAssocID="{1C69EEEE-C903-44BA-BD42-DD41D48DE5CD}" presName="compNode" presStyleCnt="0"/>
      <dgm:spPr/>
    </dgm:pt>
    <dgm:pt modelId="{C5FB8293-1A50-452D-A40A-1DECD6C37440}" type="pres">
      <dgm:prSet presAssocID="{1C69EEEE-C903-44BA-BD42-DD41D48DE5CD}" presName="bgRect" presStyleLbl="bgShp" presStyleIdx="5" presStyleCnt="7"/>
      <dgm:spPr/>
    </dgm:pt>
    <dgm:pt modelId="{517BC89E-9DCD-42D5-976C-862946556549}" type="pres">
      <dgm:prSet presAssocID="{1C69EEEE-C903-44BA-BD42-DD41D48DE5C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</dgm:pt>
    <dgm:pt modelId="{AE797B3A-2C83-4F91-80C0-80AF66640BDA}" type="pres">
      <dgm:prSet presAssocID="{1C69EEEE-C903-44BA-BD42-DD41D48DE5CD}" presName="spaceRect" presStyleCnt="0"/>
      <dgm:spPr/>
    </dgm:pt>
    <dgm:pt modelId="{EA05C408-7DFA-4CB5-9934-2FE04851DA19}" type="pres">
      <dgm:prSet presAssocID="{1C69EEEE-C903-44BA-BD42-DD41D48DE5CD}" presName="parTx" presStyleLbl="revTx" presStyleIdx="5" presStyleCnt="7">
        <dgm:presLayoutVars>
          <dgm:chMax val="0"/>
          <dgm:chPref val="0"/>
        </dgm:presLayoutVars>
      </dgm:prSet>
      <dgm:spPr/>
    </dgm:pt>
    <dgm:pt modelId="{0BB5E4B1-DBC0-4637-913B-3D12864BC679}" type="pres">
      <dgm:prSet presAssocID="{4922D4D9-AC2D-4EFC-90EA-AB233CD30510}" presName="sibTrans" presStyleCnt="0"/>
      <dgm:spPr/>
    </dgm:pt>
    <dgm:pt modelId="{026D9E42-DF0D-4C91-82CB-3970651A41D7}" type="pres">
      <dgm:prSet presAssocID="{1082541D-3DFE-4C81-AC27-A8963F2C0454}" presName="compNode" presStyleCnt="0"/>
      <dgm:spPr/>
    </dgm:pt>
    <dgm:pt modelId="{C087B1E5-D4D0-40C6-8CC3-B3E608B0A8D7}" type="pres">
      <dgm:prSet presAssocID="{1082541D-3DFE-4C81-AC27-A8963F2C0454}" presName="bgRect" presStyleLbl="bgShp" presStyleIdx="6" presStyleCnt="7"/>
      <dgm:spPr/>
    </dgm:pt>
    <dgm:pt modelId="{DFB1B6B3-8B03-48D7-9EAE-C4AD34C2DD9F}" type="pres">
      <dgm:prSet presAssocID="{1082541D-3DFE-4C81-AC27-A8963F2C045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</dgm:pt>
    <dgm:pt modelId="{4FABA553-785C-48AD-B37F-6954676E229A}" type="pres">
      <dgm:prSet presAssocID="{1082541D-3DFE-4C81-AC27-A8963F2C0454}" presName="spaceRect" presStyleCnt="0"/>
      <dgm:spPr/>
    </dgm:pt>
    <dgm:pt modelId="{AF90AE5B-CF30-4669-B6DB-EE5C54C5790B}" type="pres">
      <dgm:prSet presAssocID="{1082541D-3DFE-4C81-AC27-A8963F2C0454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E770104-E2D9-4212-9205-39C20B61CA6D}" type="presOf" srcId="{23E7F099-9468-40AC-836D-17AFCA80D00E}" destId="{7C9F890F-3670-4F81-ACDE-22BAE8A5A0C7}" srcOrd="0" destOrd="0" presId="urn:microsoft.com/office/officeart/2018/2/layout/IconVerticalSolidList"/>
    <dgm:cxn modelId="{A4C03620-1614-4202-AEEC-E32971B27CB5}" srcId="{B129A256-E20E-40AB-ACC6-23182311EC96}" destId="{01B32438-339A-4C35-8341-56307C311418}" srcOrd="2" destOrd="0" parTransId="{816381D5-1E1D-4DF4-9668-3D64522A4689}" sibTransId="{E2112E95-EFDC-4214-989A-2CE24554D88E}"/>
    <dgm:cxn modelId="{DCFC362A-52A2-43AE-A435-B7509D229205}" type="presOf" srcId="{C7CE4E19-9714-4896-8CE7-CD61092C3AF8}" destId="{B4E4F7B9-434B-473C-994E-100EED5A04B5}" srcOrd="0" destOrd="0" presId="urn:microsoft.com/office/officeart/2018/2/layout/IconVerticalSolidList"/>
    <dgm:cxn modelId="{E276D42E-359E-4A43-8683-180767E829D8}" type="presOf" srcId="{199D8C90-9A44-42DA-BAEF-48F320A51268}" destId="{666F2EA7-C47F-4F61-A269-8FF3A037B9F1}" srcOrd="0" destOrd="0" presId="urn:microsoft.com/office/officeart/2018/2/layout/IconVerticalSolidList"/>
    <dgm:cxn modelId="{714D453F-79DA-43F0-84DA-4E12C1C4C695}" type="presOf" srcId="{1C69EEEE-C903-44BA-BD42-DD41D48DE5CD}" destId="{EA05C408-7DFA-4CB5-9934-2FE04851DA19}" srcOrd="0" destOrd="0" presId="urn:microsoft.com/office/officeart/2018/2/layout/IconVerticalSolidList"/>
    <dgm:cxn modelId="{691C6F51-0B04-47EB-8F5C-52F621D30E5F}" type="presOf" srcId="{B129A256-E20E-40AB-ACC6-23182311EC96}" destId="{E56A59FC-8465-4C92-BC39-AD3A5FBA8A17}" srcOrd="0" destOrd="0" presId="urn:microsoft.com/office/officeart/2018/2/layout/IconVerticalSolidList"/>
    <dgm:cxn modelId="{3A5CBA59-A270-492E-86B0-7469BFB8F302}" type="presOf" srcId="{B76D5007-4628-427D-BF6D-306154694CEB}" destId="{292C83C5-1C8A-437A-89CE-E9BF658FDF52}" srcOrd="0" destOrd="0" presId="urn:microsoft.com/office/officeart/2018/2/layout/IconVerticalSolidList"/>
    <dgm:cxn modelId="{B1CB9196-24D3-45B6-A4AF-F8396BB7A9A4}" srcId="{B129A256-E20E-40AB-ACC6-23182311EC96}" destId="{1082541D-3DFE-4C81-AC27-A8963F2C0454}" srcOrd="6" destOrd="0" parTransId="{26766B30-EEA5-40B2-8D20-0B7CA31CCE73}" sibTransId="{854E41C5-B2BA-4CF1-85D5-1312529D857E}"/>
    <dgm:cxn modelId="{ED47129B-7601-43CC-989C-2B8D814C652A}" srcId="{B129A256-E20E-40AB-ACC6-23182311EC96}" destId="{1C69EEEE-C903-44BA-BD42-DD41D48DE5CD}" srcOrd="5" destOrd="0" parTransId="{5D314BC8-E6E0-4255-B3F6-087BA33422B7}" sibTransId="{4922D4D9-AC2D-4EFC-90EA-AB233CD30510}"/>
    <dgm:cxn modelId="{D473019F-B2F9-47BC-9DE6-DA238716F4F5}" type="presOf" srcId="{1082541D-3DFE-4C81-AC27-A8963F2C0454}" destId="{AF90AE5B-CF30-4669-B6DB-EE5C54C5790B}" srcOrd="0" destOrd="0" presId="urn:microsoft.com/office/officeart/2018/2/layout/IconVerticalSolidList"/>
    <dgm:cxn modelId="{7F39A0A7-6045-4AB6-897E-E16D219A5322}" type="presOf" srcId="{01B32438-339A-4C35-8341-56307C311418}" destId="{87797CDD-6EFF-4FEC-9358-5B9D8041C0C3}" srcOrd="0" destOrd="0" presId="urn:microsoft.com/office/officeart/2018/2/layout/IconVerticalSolidList"/>
    <dgm:cxn modelId="{814E41B4-CA6E-4699-8703-8220B038F42C}" srcId="{B129A256-E20E-40AB-ACC6-23182311EC96}" destId="{23E7F099-9468-40AC-836D-17AFCA80D00E}" srcOrd="0" destOrd="0" parTransId="{032A8054-B636-471D-9789-BB5986AEB29F}" sibTransId="{AD87A179-2D6D-496E-BFF5-8999AC311AFE}"/>
    <dgm:cxn modelId="{95F890CE-B774-41BC-9F1B-B7FE365D60AB}" srcId="{B129A256-E20E-40AB-ACC6-23182311EC96}" destId="{C7CE4E19-9714-4896-8CE7-CD61092C3AF8}" srcOrd="1" destOrd="0" parTransId="{52C6E643-33DB-401E-84F5-27D8D596B79B}" sibTransId="{6D5CAA72-393C-45E9-98F6-8685E4BDDE24}"/>
    <dgm:cxn modelId="{560EC1D3-CD9E-42DA-9430-5BF1DCCC6DAF}" srcId="{B129A256-E20E-40AB-ACC6-23182311EC96}" destId="{B76D5007-4628-427D-BF6D-306154694CEB}" srcOrd="4" destOrd="0" parTransId="{E9E00D63-CF4C-4BC4-ADB6-DBE0EDB0B7D7}" sibTransId="{8737FD49-E4EA-4486-B323-04D99BFC42FD}"/>
    <dgm:cxn modelId="{64382FF9-3B83-4835-B3B8-43DF61BD7417}" srcId="{B129A256-E20E-40AB-ACC6-23182311EC96}" destId="{199D8C90-9A44-42DA-BAEF-48F320A51268}" srcOrd="3" destOrd="0" parTransId="{296E157F-E7F0-4449-934B-FF41D6B8D01C}" sibTransId="{347FD77C-B93D-46C1-8110-48F14ED86E32}"/>
    <dgm:cxn modelId="{DB66A92B-DFB3-44B7-B42B-ED387AB8976F}" type="presParOf" srcId="{E56A59FC-8465-4C92-BC39-AD3A5FBA8A17}" destId="{C89437C0-FC68-4633-B733-F41A8711C436}" srcOrd="0" destOrd="0" presId="urn:microsoft.com/office/officeart/2018/2/layout/IconVerticalSolidList"/>
    <dgm:cxn modelId="{94D0E77A-1565-42AB-873C-13AC233A266A}" type="presParOf" srcId="{C89437C0-FC68-4633-B733-F41A8711C436}" destId="{9201ED3D-7A42-4EAF-80E7-A6F4A109FBEE}" srcOrd="0" destOrd="0" presId="urn:microsoft.com/office/officeart/2018/2/layout/IconVerticalSolidList"/>
    <dgm:cxn modelId="{90A2B6DE-4253-4305-8C7C-98F5F0E5DD40}" type="presParOf" srcId="{C89437C0-FC68-4633-B733-F41A8711C436}" destId="{4AF07215-5D74-41C1-B8B2-01DD6C957A7E}" srcOrd="1" destOrd="0" presId="urn:microsoft.com/office/officeart/2018/2/layout/IconVerticalSolidList"/>
    <dgm:cxn modelId="{F4F8AC7E-BE6E-42DF-BC89-1D4920454C36}" type="presParOf" srcId="{C89437C0-FC68-4633-B733-F41A8711C436}" destId="{8977543C-FFD5-4D0A-8848-0D16A99E2F4A}" srcOrd="2" destOrd="0" presId="urn:microsoft.com/office/officeart/2018/2/layout/IconVerticalSolidList"/>
    <dgm:cxn modelId="{326B9EE5-0FAD-4EFC-BA52-938C0BECEDE3}" type="presParOf" srcId="{C89437C0-FC68-4633-B733-F41A8711C436}" destId="{7C9F890F-3670-4F81-ACDE-22BAE8A5A0C7}" srcOrd="3" destOrd="0" presId="urn:microsoft.com/office/officeart/2018/2/layout/IconVerticalSolidList"/>
    <dgm:cxn modelId="{D730872D-B6DB-4533-B0B0-1139434F155F}" type="presParOf" srcId="{E56A59FC-8465-4C92-BC39-AD3A5FBA8A17}" destId="{EAFDD922-8F8C-4E3B-9CA5-8AA1577090A9}" srcOrd="1" destOrd="0" presId="urn:microsoft.com/office/officeart/2018/2/layout/IconVerticalSolidList"/>
    <dgm:cxn modelId="{ADD86181-A7CD-4C58-B243-457CA980FF49}" type="presParOf" srcId="{E56A59FC-8465-4C92-BC39-AD3A5FBA8A17}" destId="{189F82C7-32E3-428E-8CAF-03987DE33642}" srcOrd="2" destOrd="0" presId="urn:microsoft.com/office/officeart/2018/2/layout/IconVerticalSolidList"/>
    <dgm:cxn modelId="{7EF2E4E9-BC2F-4D50-85C8-DFB272B647AA}" type="presParOf" srcId="{189F82C7-32E3-428E-8CAF-03987DE33642}" destId="{A4148184-B9B0-44ED-B270-9FD2184CD817}" srcOrd="0" destOrd="0" presId="urn:microsoft.com/office/officeart/2018/2/layout/IconVerticalSolidList"/>
    <dgm:cxn modelId="{4F9E46A9-8B4A-4480-82E5-B4E983C60340}" type="presParOf" srcId="{189F82C7-32E3-428E-8CAF-03987DE33642}" destId="{3955484F-AF25-4AE0-9D62-9D3702593D22}" srcOrd="1" destOrd="0" presId="urn:microsoft.com/office/officeart/2018/2/layout/IconVerticalSolidList"/>
    <dgm:cxn modelId="{AE48532E-1EEF-450B-865E-2EF95A01EF42}" type="presParOf" srcId="{189F82C7-32E3-428E-8CAF-03987DE33642}" destId="{69A274CE-3327-48AE-8898-243C263CBEAF}" srcOrd="2" destOrd="0" presId="urn:microsoft.com/office/officeart/2018/2/layout/IconVerticalSolidList"/>
    <dgm:cxn modelId="{C799C0D4-8D38-4948-97A1-A1DEEA535491}" type="presParOf" srcId="{189F82C7-32E3-428E-8CAF-03987DE33642}" destId="{B4E4F7B9-434B-473C-994E-100EED5A04B5}" srcOrd="3" destOrd="0" presId="urn:microsoft.com/office/officeart/2018/2/layout/IconVerticalSolidList"/>
    <dgm:cxn modelId="{0C1EF49B-AD61-486B-A85B-952BC5B4D6AE}" type="presParOf" srcId="{E56A59FC-8465-4C92-BC39-AD3A5FBA8A17}" destId="{5105C67A-D7FF-4AD0-81E3-CF1771225829}" srcOrd="3" destOrd="0" presId="urn:microsoft.com/office/officeart/2018/2/layout/IconVerticalSolidList"/>
    <dgm:cxn modelId="{730C0F6E-5DD1-4010-A41D-B478C525C6F8}" type="presParOf" srcId="{E56A59FC-8465-4C92-BC39-AD3A5FBA8A17}" destId="{91FE457D-0108-4EEC-BD66-263D10C85239}" srcOrd="4" destOrd="0" presId="urn:microsoft.com/office/officeart/2018/2/layout/IconVerticalSolidList"/>
    <dgm:cxn modelId="{34641F97-8489-4A16-9F74-8C4546D2A3EA}" type="presParOf" srcId="{91FE457D-0108-4EEC-BD66-263D10C85239}" destId="{7844B576-266E-413D-B03E-5A2C7AED0FA5}" srcOrd="0" destOrd="0" presId="urn:microsoft.com/office/officeart/2018/2/layout/IconVerticalSolidList"/>
    <dgm:cxn modelId="{E5F93021-045E-45A4-AE61-968E236B7F3E}" type="presParOf" srcId="{91FE457D-0108-4EEC-BD66-263D10C85239}" destId="{C06E1F76-346E-4A1E-965D-A5533E826886}" srcOrd="1" destOrd="0" presId="urn:microsoft.com/office/officeart/2018/2/layout/IconVerticalSolidList"/>
    <dgm:cxn modelId="{E4330FDD-0515-4787-B8DF-109E6B4CB499}" type="presParOf" srcId="{91FE457D-0108-4EEC-BD66-263D10C85239}" destId="{AE9CCE30-5307-4AAF-8739-6303825A9932}" srcOrd="2" destOrd="0" presId="urn:microsoft.com/office/officeart/2018/2/layout/IconVerticalSolidList"/>
    <dgm:cxn modelId="{B6FC954C-3B46-4789-B592-88ACC9CA376B}" type="presParOf" srcId="{91FE457D-0108-4EEC-BD66-263D10C85239}" destId="{87797CDD-6EFF-4FEC-9358-5B9D8041C0C3}" srcOrd="3" destOrd="0" presId="urn:microsoft.com/office/officeart/2018/2/layout/IconVerticalSolidList"/>
    <dgm:cxn modelId="{D1DD1012-73A3-4854-9F42-000B0C277D38}" type="presParOf" srcId="{E56A59FC-8465-4C92-BC39-AD3A5FBA8A17}" destId="{5CF51D77-033D-4D15-8804-A09EF6429A9D}" srcOrd="5" destOrd="0" presId="urn:microsoft.com/office/officeart/2018/2/layout/IconVerticalSolidList"/>
    <dgm:cxn modelId="{9BA8B1A2-069B-489D-867B-589E0A81BCA8}" type="presParOf" srcId="{E56A59FC-8465-4C92-BC39-AD3A5FBA8A17}" destId="{6CF6D27D-69A0-4A84-AF4C-346209C09AC6}" srcOrd="6" destOrd="0" presId="urn:microsoft.com/office/officeart/2018/2/layout/IconVerticalSolidList"/>
    <dgm:cxn modelId="{58AF41F3-F67E-4D89-A565-846D0BEA7FDB}" type="presParOf" srcId="{6CF6D27D-69A0-4A84-AF4C-346209C09AC6}" destId="{B364C7A3-9332-4198-98D3-52183EB29C45}" srcOrd="0" destOrd="0" presId="urn:microsoft.com/office/officeart/2018/2/layout/IconVerticalSolidList"/>
    <dgm:cxn modelId="{40E43D5C-4947-4A8F-8618-54940C22ADE9}" type="presParOf" srcId="{6CF6D27D-69A0-4A84-AF4C-346209C09AC6}" destId="{D8E1122A-F508-4AA8-861E-65F29C9BAAAF}" srcOrd="1" destOrd="0" presId="urn:microsoft.com/office/officeart/2018/2/layout/IconVerticalSolidList"/>
    <dgm:cxn modelId="{11898EA3-28F9-4BC3-AF6C-A42B4F9887C6}" type="presParOf" srcId="{6CF6D27D-69A0-4A84-AF4C-346209C09AC6}" destId="{41397D0F-5D2C-4A5D-98D3-BD907BB72049}" srcOrd="2" destOrd="0" presId="urn:microsoft.com/office/officeart/2018/2/layout/IconVerticalSolidList"/>
    <dgm:cxn modelId="{CA1B5963-27F2-47E4-B33E-03E1ED688B94}" type="presParOf" srcId="{6CF6D27D-69A0-4A84-AF4C-346209C09AC6}" destId="{666F2EA7-C47F-4F61-A269-8FF3A037B9F1}" srcOrd="3" destOrd="0" presId="urn:microsoft.com/office/officeart/2018/2/layout/IconVerticalSolidList"/>
    <dgm:cxn modelId="{13EBF561-873B-4216-9F51-F19F30EEB5CF}" type="presParOf" srcId="{E56A59FC-8465-4C92-BC39-AD3A5FBA8A17}" destId="{BB23B93A-D407-4A8C-9064-4740A53AD502}" srcOrd="7" destOrd="0" presId="urn:microsoft.com/office/officeart/2018/2/layout/IconVerticalSolidList"/>
    <dgm:cxn modelId="{2DD9160D-F3C6-41B4-BBF6-C669946205F4}" type="presParOf" srcId="{E56A59FC-8465-4C92-BC39-AD3A5FBA8A17}" destId="{B46D3B19-90F9-44FA-AFA2-65E22B5AAC26}" srcOrd="8" destOrd="0" presId="urn:microsoft.com/office/officeart/2018/2/layout/IconVerticalSolidList"/>
    <dgm:cxn modelId="{1719C598-8AF8-41EC-9F9B-822673658DA2}" type="presParOf" srcId="{B46D3B19-90F9-44FA-AFA2-65E22B5AAC26}" destId="{7AA54CC6-B658-4C9B-B3CE-2C0AA287D357}" srcOrd="0" destOrd="0" presId="urn:microsoft.com/office/officeart/2018/2/layout/IconVerticalSolidList"/>
    <dgm:cxn modelId="{CE219FB4-2674-49E3-883A-0B96FDA5089A}" type="presParOf" srcId="{B46D3B19-90F9-44FA-AFA2-65E22B5AAC26}" destId="{AA8F6CE9-C1BF-4381-BF15-621721B070BD}" srcOrd="1" destOrd="0" presId="urn:microsoft.com/office/officeart/2018/2/layout/IconVerticalSolidList"/>
    <dgm:cxn modelId="{F44F4A8D-53B5-4CC5-BB61-00E73BCF520D}" type="presParOf" srcId="{B46D3B19-90F9-44FA-AFA2-65E22B5AAC26}" destId="{AE31C45F-D85E-4A77-9679-E0FF10A22FE7}" srcOrd="2" destOrd="0" presId="urn:microsoft.com/office/officeart/2018/2/layout/IconVerticalSolidList"/>
    <dgm:cxn modelId="{79F0FFA7-365C-401A-80F1-6A05A8733ACF}" type="presParOf" srcId="{B46D3B19-90F9-44FA-AFA2-65E22B5AAC26}" destId="{292C83C5-1C8A-437A-89CE-E9BF658FDF52}" srcOrd="3" destOrd="0" presId="urn:microsoft.com/office/officeart/2018/2/layout/IconVerticalSolidList"/>
    <dgm:cxn modelId="{BC1AE936-6E01-4177-88A1-8E4266549039}" type="presParOf" srcId="{E56A59FC-8465-4C92-BC39-AD3A5FBA8A17}" destId="{F0A3B4A7-24CA-46EA-8D1E-B8C16EA8F321}" srcOrd="9" destOrd="0" presId="urn:microsoft.com/office/officeart/2018/2/layout/IconVerticalSolidList"/>
    <dgm:cxn modelId="{770724C2-0237-45FC-8E9A-49E5F19AE0DD}" type="presParOf" srcId="{E56A59FC-8465-4C92-BC39-AD3A5FBA8A17}" destId="{760CC5C9-F37F-40FB-BE9B-CC6410A2D10A}" srcOrd="10" destOrd="0" presId="urn:microsoft.com/office/officeart/2018/2/layout/IconVerticalSolidList"/>
    <dgm:cxn modelId="{60964445-3E1C-4C59-9865-2F3EE834BBCC}" type="presParOf" srcId="{760CC5C9-F37F-40FB-BE9B-CC6410A2D10A}" destId="{C5FB8293-1A50-452D-A40A-1DECD6C37440}" srcOrd="0" destOrd="0" presId="urn:microsoft.com/office/officeart/2018/2/layout/IconVerticalSolidList"/>
    <dgm:cxn modelId="{577567FB-77C2-4910-BC75-7F77FDF06D86}" type="presParOf" srcId="{760CC5C9-F37F-40FB-BE9B-CC6410A2D10A}" destId="{517BC89E-9DCD-42D5-976C-862946556549}" srcOrd="1" destOrd="0" presId="urn:microsoft.com/office/officeart/2018/2/layout/IconVerticalSolidList"/>
    <dgm:cxn modelId="{5D972BBB-CBD0-4ED1-A7FD-CD18165E6427}" type="presParOf" srcId="{760CC5C9-F37F-40FB-BE9B-CC6410A2D10A}" destId="{AE797B3A-2C83-4F91-80C0-80AF66640BDA}" srcOrd="2" destOrd="0" presId="urn:microsoft.com/office/officeart/2018/2/layout/IconVerticalSolidList"/>
    <dgm:cxn modelId="{CA69289D-7326-4F2D-B9D4-E8EAAC167A13}" type="presParOf" srcId="{760CC5C9-F37F-40FB-BE9B-CC6410A2D10A}" destId="{EA05C408-7DFA-4CB5-9934-2FE04851DA19}" srcOrd="3" destOrd="0" presId="urn:microsoft.com/office/officeart/2018/2/layout/IconVerticalSolidList"/>
    <dgm:cxn modelId="{720F853E-2819-4475-BD8E-57671BAB6408}" type="presParOf" srcId="{E56A59FC-8465-4C92-BC39-AD3A5FBA8A17}" destId="{0BB5E4B1-DBC0-4637-913B-3D12864BC679}" srcOrd="11" destOrd="0" presId="urn:microsoft.com/office/officeart/2018/2/layout/IconVerticalSolidList"/>
    <dgm:cxn modelId="{1AC96340-B6B3-45D1-B32E-2D93C7B3EA36}" type="presParOf" srcId="{E56A59FC-8465-4C92-BC39-AD3A5FBA8A17}" destId="{026D9E42-DF0D-4C91-82CB-3970651A41D7}" srcOrd="12" destOrd="0" presId="urn:microsoft.com/office/officeart/2018/2/layout/IconVerticalSolidList"/>
    <dgm:cxn modelId="{E86F76C2-2AE9-4780-BCF6-0E28B73FE7FC}" type="presParOf" srcId="{026D9E42-DF0D-4C91-82CB-3970651A41D7}" destId="{C087B1E5-D4D0-40C6-8CC3-B3E608B0A8D7}" srcOrd="0" destOrd="0" presId="urn:microsoft.com/office/officeart/2018/2/layout/IconVerticalSolidList"/>
    <dgm:cxn modelId="{66EBD935-553B-430C-B56D-A5011D80F708}" type="presParOf" srcId="{026D9E42-DF0D-4C91-82CB-3970651A41D7}" destId="{DFB1B6B3-8B03-48D7-9EAE-C4AD34C2DD9F}" srcOrd="1" destOrd="0" presId="urn:microsoft.com/office/officeart/2018/2/layout/IconVerticalSolidList"/>
    <dgm:cxn modelId="{328A5607-3F6C-415A-A4E8-126A5683AD10}" type="presParOf" srcId="{026D9E42-DF0D-4C91-82CB-3970651A41D7}" destId="{4FABA553-785C-48AD-B37F-6954676E229A}" srcOrd="2" destOrd="0" presId="urn:microsoft.com/office/officeart/2018/2/layout/IconVerticalSolidList"/>
    <dgm:cxn modelId="{FB75822A-70F4-4399-B292-4D35BCF9B3B3}" type="presParOf" srcId="{026D9E42-DF0D-4C91-82CB-3970651A41D7}" destId="{AF90AE5B-CF30-4669-B6DB-EE5C54C579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6D51F7-C361-4BE1-9BA4-5C90EDB17D57}" type="doc">
      <dgm:prSet loTypeId="urn:microsoft.com/office/officeart/2005/8/layout/chart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A249EE6-9F85-42E6-8F1A-EA833E3454C2}">
      <dgm:prSet/>
      <dgm:spPr>
        <a:solidFill>
          <a:schemeClr val="tx2"/>
        </a:solidFill>
      </dgm:spPr>
      <dgm:t>
        <a:bodyPr/>
        <a:lstStyle/>
        <a:p>
          <a:r>
            <a:rPr lang="en-IN" b="0" i="0"/>
            <a:t>Region wise Profit and Sales Trend</a:t>
          </a:r>
          <a:endParaRPr lang="en-US"/>
        </a:p>
      </dgm:t>
    </dgm:pt>
    <dgm:pt modelId="{1108B96F-2618-4CE2-9F43-B6A61F233501}" cxnId="{4B864683-93D9-4511-963B-7FAFA1405FB5}" type="parTrans">
      <dgm:prSet/>
      <dgm:spPr/>
      <dgm:t>
        <a:bodyPr/>
        <a:lstStyle/>
        <a:p>
          <a:endParaRPr lang="en-US"/>
        </a:p>
      </dgm:t>
    </dgm:pt>
    <dgm:pt modelId="{76B43757-17AC-4191-B9AC-B8115CC36F0B}" cxnId="{4B864683-93D9-4511-963B-7FAFA1405FB5}" type="sibTrans">
      <dgm:prSet/>
      <dgm:spPr/>
      <dgm:t>
        <a:bodyPr/>
        <a:lstStyle/>
        <a:p>
          <a:endParaRPr lang="en-US"/>
        </a:p>
      </dgm:t>
    </dgm:pt>
    <dgm:pt modelId="{5E2E95CC-53CE-41E1-B777-27B52EF9513E}">
      <dgm:prSet/>
      <dgm:spPr>
        <a:solidFill>
          <a:srgbClr val="FFC000"/>
        </a:solidFill>
      </dgm:spPr>
      <dgm:t>
        <a:bodyPr/>
        <a:lstStyle/>
        <a:p>
          <a:r>
            <a:rPr lang="en-IN" b="0" i="0"/>
            <a:t>Product wise Sales</a:t>
          </a:r>
          <a:endParaRPr lang="en-US"/>
        </a:p>
      </dgm:t>
    </dgm:pt>
    <dgm:pt modelId="{13994BCA-5EFD-4F4F-B15A-9B0835A91DEF}" cxnId="{7E8B7926-08C8-4019-93CF-8BFE92178889}" type="parTrans">
      <dgm:prSet/>
      <dgm:spPr/>
      <dgm:t>
        <a:bodyPr/>
        <a:lstStyle/>
        <a:p>
          <a:endParaRPr lang="en-US"/>
        </a:p>
      </dgm:t>
    </dgm:pt>
    <dgm:pt modelId="{EA38C37F-A143-407B-8B10-A974DF06065A}" cxnId="{7E8B7926-08C8-4019-93CF-8BFE92178889}" type="sibTrans">
      <dgm:prSet/>
      <dgm:spPr/>
      <dgm:t>
        <a:bodyPr/>
        <a:lstStyle/>
        <a:p>
          <a:endParaRPr lang="en-US"/>
        </a:p>
      </dgm:t>
    </dgm:pt>
    <dgm:pt modelId="{CF8D6DF8-73C9-4C56-83DE-2F1F60B60A6F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IN" b="0" i="0" dirty="0"/>
            <a:t>Top and Bottom Sub-Categories</a:t>
          </a:r>
          <a:endParaRPr lang="en-US" dirty="0"/>
        </a:p>
      </dgm:t>
    </dgm:pt>
    <dgm:pt modelId="{BF1A8BD0-D91B-460B-89A8-71ED3FF20F40}" cxnId="{03AA3D9A-1DCB-45DB-8530-D2E5342EE7F7}" type="parTrans">
      <dgm:prSet/>
      <dgm:spPr/>
      <dgm:t>
        <a:bodyPr/>
        <a:lstStyle/>
        <a:p>
          <a:endParaRPr lang="en-US"/>
        </a:p>
      </dgm:t>
    </dgm:pt>
    <dgm:pt modelId="{8925EE05-E998-4A93-A554-A2FFA806E08C}" cxnId="{03AA3D9A-1DCB-45DB-8530-D2E5342EE7F7}" type="sibTrans">
      <dgm:prSet/>
      <dgm:spPr/>
      <dgm:t>
        <a:bodyPr/>
        <a:lstStyle/>
        <a:p>
          <a:endParaRPr lang="en-US"/>
        </a:p>
      </dgm:t>
    </dgm:pt>
    <dgm:pt modelId="{6497E871-0DA4-4066-8455-19520B2CBD62}">
      <dgm:prSet/>
      <dgm:spPr>
        <a:solidFill>
          <a:srgbClr val="00B0F0"/>
        </a:solidFill>
      </dgm:spPr>
      <dgm:t>
        <a:bodyPr/>
        <a:lstStyle/>
        <a:p>
          <a:r>
            <a:rPr lang="en-IN" b="0" i="0"/>
            <a:t>Country wise Sales</a:t>
          </a:r>
          <a:endParaRPr lang="en-US"/>
        </a:p>
      </dgm:t>
    </dgm:pt>
    <dgm:pt modelId="{A43D73DD-3E70-41F3-A55D-73993D16476D}" cxnId="{737E187B-DF58-4DC6-9B1C-04F5CBA2C4A9}" type="parTrans">
      <dgm:prSet/>
      <dgm:spPr/>
      <dgm:t>
        <a:bodyPr/>
        <a:lstStyle/>
        <a:p>
          <a:endParaRPr lang="en-US"/>
        </a:p>
      </dgm:t>
    </dgm:pt>
    <dgm:pt modelId="{8CDD3827-B93A-42F5-AFE9-B9581A27537F}" cxnId="{737E187B-DF58-4DC6-9B1C-04F5CBA2C4A9}" type="sibTrans">
      <dgm:prSet/>
      <dgm:spPr/>
      <dgm:t>
        <a:bodyPr/>
        <a:lstStyle/>
        <a:p>
          <a:endParaRPr lang="en-US"/>
        </a:p>
      </dgm:t>
    </dgm:pt>
    <dgm:pt modelId="{E817B993-EDCA-465E-BDEF-B30DE5773C4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 b="0" i="0" dirty="0"/>
            <a:t>Shipping Mode Categories</a:t>
          </a:r>
          <a:endParaRPr lang="en-US" dirty="0"/>
        </a:p>
      </dgm:t>
    </dgm:pt>
    <dgm:pt modelId="{D5219860-2A64-4C5B-9A36-9E4DDB4567AF}" cxnId="{56671D7B-6EDB-4EC2-A918-D516A4FBEAAE}" type="parTrans">
      <dgm:prSet/>
      <dgm:spPr/>
      <dgm:t>
        <a:bodyPr/>
        <a:lstStyle/>
        <a:p>
          <a:endParaRPr lang="en-US"/>
        </a:p>
      </dgm:t>
    </dgm:pt>
    <dgm:pt modelId="{DBF6054D-600A-489A-A532-9406F2D43E30}" cxnId="{56671D7B-6EDB-4EC2-A918-D516A4FBEAAE}" type="sibTrans">
      <dgm:prSet/>
      <dgm:spPr/>
      <dgm:t>
        <a:bodyPr/>
        <a:lstStyle/>
        <a:p>
          <a:endParaRPr lang="en-US"/>
        </a:p>
      </dgm:t>
    </dgm:pt>
    <dgm:pt modelId="{D505FA92-8B7D-48C0-BC1E-DA061692D3C2}" type="pres">
      <dgm:prSet presAssocID="{A06D51F7-C361-4BE1-9BA4-5C90EDB17D57}" presName="compositeShape" presStyleCnt="0">
        <dgm:presLayoutVars>
          <dgm:chMax val="7"/>
          <dgm:dir/>
          <dgm:resizeHandles val="exact"/>
        </dgm:presLayoutVars>
      </dgm:prSet>
      <dgm:spPr/>
    </dgm:pt>
    <dgm:pt modelId="{FACD552A-54AC-47B8-8259-C221C6C9BC17}" type="pres">
      <dgm:prSet presAssocID="{A06D51F7-C361-4BE1-9BA4-5C90EDB17D57}" presName="wedge1" presStyleLbl="node1" presStyleIdx="0" presStyleCnt="5"/>
      <dgm:spPr/>
    </dgm:pt>
    <dgm:pt modelId="{2FF3BDAF-0694-4DBA-9FCF-661E030E10CF}" type="pres">
      <dgm:prSet presAssocID="{A06D51F7-C361-4BE1-9BA4-5C90EDB17D57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00B72E5-3AD1-4A14-A893-EB0BD1A5E7B5}" type="pres">
      <dgm:prSet presAssocID="{A06D51F7-C361-4BE1-9BA4-5C90EDB17D57}" presName="wedge2" presStyleLbl="node1" presStyleIdx="1" presStyleCnt="5"/>
      <dgm:spPr/>
    </dgm:pt>
    <dgm:pt modelId="{2C177A44-E9AA-42EE-8B2E-2EB8B79C978D}" type="pres">
      <dgm:prSet presAssocID="{A06D51F7-C361-4BE1-9BA4-5C90EDB17D57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4B7344E-3DC2-4517-9260-F2E669D89976}" type="pres">
      <dgm:prSet presAssocID="{A06D51F7-C361-4BE1-9BA4-5C90EDB17D57}" presName="wedge3" presStyleLbl="node1" presStyleIdx="2" presStyleCnt="5"/>
      <dgm:spPr/>
    </dgm:pt>
    <dgm:pt modelId="{D97A76DA-9134-4F29-82DE-65C3E85CC91E}" type="pres">
      <dgm:prSet presAssocID="{A06D51F7-C361-4BE1-9BA4-5C90EDB17D57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28A0D26-2584-4CF4-9B32-A978C0856AA9}" type="pres">
      <dgm:prSet presAssocID="{A06D51F7-C361-4BE1-9BA4-5C90EDB17D57}" presName="wedge4" presStyleLbl="node1" presStyleIdx="3" presStyleCnt="5"/>
      <dgm:spPr/>
    </dgm:pt>
    <dgm:pt modelId="{D35ECF21-CA6F-4D98-8092-97E7062ABE1C}" type="pres">
      <dgm:prSet presAssocID="{A06D51F7-C361-4BE1-9BA4-5C90EDB17D57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CC17258-EFB5-4A46-AC88-A1B04C9469FE}" type="pres">
      <dgm:prSet presAssocID="{A06D51F7-C361-4BE1-9BA4-5C90EDB17D57}" presName="wedge5" presStyleLbl="node1" presStyleIdx="4" presStyleCnt="5"/>
      <dgm:spPr/>
    </dgm:pt>
    <dgm:pt modelId="{7C250A0E-17E4-4AB6-BE95-EAE120E658A3}" type="pres">
      <dgm:prSet presAssocID="{A06D51F7-C361-4BE1-9BA4-5C90EDB17D57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677AA00-20BC-4F64-8402-244D3824BCF3}" type="presOf" srcId="{EA249EE6-9F85-42E6-8F1A-EA833E3454C2}" destId="{FACD552A-54AC-47B8-8259-C221C6C9BC17}" srcOrd="0" destOrd="0" presId="urn:microsoft.com/office/officeart/2005/8/layout/chart3"/>
    <dgm:cxn modelId="{FBA5420A-0252-4D7E-83E1-6096385A89BE}" type="presOf" srcId="{EA249EE6-9F85-42E6-8F1A-EA833E3454C2}" destId="{2FF3BDAF-0694-4DBA-9FCF-661E030E10CF}" srcOrd="1" destOrd="0" presId="urn:microsoft.com/office/officeart/2005/8/layout/chart3"/>
    <dgm:cxn modelId="{A68F8B0D-D1CD-4B44-AB03-78811FB2FC20}" type="presOf" srcId="{6497E871-0DA4-4066-8455-19520B2CBD62}" destId="{D35ECF21-CA6F-4D98-8092-97E7062ABE1C}" srcOrd="1" destOrd="0" presId="urn:microsoft.com/office/officeart/2005/8/layout/chart3"/>
    <dgm:cxn modelId="{50BAD219-CD12-46B4-B916-0231404EAF8B}" type="presOf" srcId="{CF8D6DF8-73C9-4C56-83DE-2F1F60B60A6F}" destId="{74B7344E-3DC2-4517-9260-F2E669D89976}" srcOrd="0" destOrd="0" presId="urn:microsoft.com/office/officeart/2005/8/layout/chart3"/>
    <dgm:cxn modelId="{7E8B7926-08C8-4019-93CF-8BFE92178889}" srcId="{A06D51F7-C361-4BE1-9BA4-5C90EDB17D57}" destId="{5E2E95CC-53CE-41E1-B777-27B52EF9513E}" srcOrd="1" destOrd="0" parTransId="{13994BCA-5EFD-4F4F-B15A-9B0835A91DEF}" sibTransId="{EA38C37F-A143-407B-8B10-A974DF06065A}"/>
    <dgm:cxn modelId="{484F373C-9995-4DDA-B841-1C239D1F784B}" type="presOf" srcId="{E817B993-EDCA-465E-BDEF-B30DE5773C40}" destId="{7C250A0E-17E4-4AB6-BE95-EAE120E658A3}" srcOrd="1" destOrd="0" presId="urn:microsoft.com/office/officeart/2005/8/layout/chart3"/>
    <dgm:cxn modelId="{8471D240-1AC0-40D1-8B94-5ACF01B17C20}" type="presOf" srcId="{CF8D6DF8-73C9-4C56-83DE-2F1F60B60A6F}" destId="{D97A76DA-9134-4F29-82DE-65C3E85CC91E}" srcOrd="1" destOrd="0" presId="urn:microsoft.com/office/officeart/2005/8/layout/chart3"/>
    <dgm:cxn modelId="{2B450E7B-D8F9-487B-BA29-AF8373745A6D}" type="presOf" srcId="{E817B993-EDCA-465E-BDEF-B30DE5773C40}" destId="{1CC17258-EFB5-4A46-AC88-A1B04C9469FE}" srcOrd="0" destOrd="0" presId="urn:microsoft.com/office/officeart/2005/8/layout/chart3"/>
    <dgm:cxn modelId="{737E187B-DF58-4DC6-9B1C-04F5CBA2C4A9}" srcId="{A06D51F7-C361-4BE1-9BA4-5C90EDB17D57}" destId="{6497E871-0DA4-4066-8455-19520B2CBD62}" srcOrd="3" destOrd="0" parTransId="{A43D73DD-3E70-41F3-A55D-73993D16476D}" sibTransId="{8CDD3827-B93A-42F5-AFE9-B9581A27537F}"/>
    <dgm:cxn modelId="{56671D7B-6EDB-4EC2-A918-D516A4FBEAAE}" srcId="{A06D51F7-C361-4BE1-9BA4-5C90EDB17D57}" destId="{E817B993-EDCA-465E-BDEF-B30DE5773C40}" srcOrd="4" destOrd="0" parTransId="{D5219860-2A64-4C5B-9A36-9E4DDB4567AF}" sibTransId="{DBF6054D-600A-489A-A532-9406F2D43E30}"/>
    <dgm:cxn modelId="{4B864683-93D9-4511-963B-7FAFA1405FB5}" srcId="{A06D51F7-C361-4BE1-9BA4-5C90EDB17D57}" destId="{EA249EE6-9F85-42E6-8F1A-EA833E3454C2}" srcOrd="0" destOrd="0" parTransId="{1108B96F-2618-4CE2-9F43-B6A61F233501}" sibTransId="{76B43757-17AC-4191-B9AC-B8115CC36F0B}"/>
    <dgm:cxn modelId="{3468CD8C-4914-4B92-81C7-DF741CC43B79}" type="presOf" srcId="{A06D51F7-C361-4BE1-9BA4-5C90EDB17D57}" destId="{D505FA92-8B7D-48C0-BC1E-DA061692D3C2}" srcOrd="0" destOrd="0" presId="urn:microsoft.com/office/officeart/2005/8/layout/chart3"/>
    <dgm:cxn modelId="{13B5E296-B0D9-443E-A4FD-810C5141BDB9}" type="presOf" srcId="{6497E871-0DA4-4066-8455-19520B2CBD62}" destId="{C28A0D26-2584-4CF4-9B32-A978C0856AA9}" srcOrd="0" destOrd="0" presId="urn:microsoft.com/office/officeart/2005/8/layout/chart3"/>
    <dgm:cxn modelId="{03AA3D9A-1DCB-45DB-8530-D2E5342EE7F7}" srcId="{A06D51F7-C361-4BE1-9BA4-5C90EDB17D57}" destId="{CF8D6DF8-73C9-4C56-83DE-2F1F60B60A6F}" srcOrd="2" destOrd="0" parTransId="{BF1A8BD0-D91B-460B-89A8-71ED3FF20F40}" sibTransId="{8925EE05-E998-4A93-A554-A2FFA806E08C}"/>
    <dgm:cxn modelId="{04C5AAD6-A3F4-443F-B578-9021C3AEC220}" type="presOf" srcId="{5E2E95CC-53CE-41E1-B777-27B52EF9513E}" destId="{2C177A44-E9AA-42EE-8B2E-2EB8B79C978D}" srcOrd="1" destOrd="0" presId="urn:microsoft.com/office/officeart/2005/8/layout/chart3"/>
    <dgm:cxn modelId="{B06DABF5-5F32-498A-9098-8C83C5DA6178}" type="presOf" srcId="{5E2E95CC-53CE-41E1-B777-27B52EF9513E}" destId="{900B72E5-3AD1-4A14-A893-EB0BD1A5E7B5}" srcOrd="0" destOrd="0" presId="urn:microsoft.com/office/officeart/2005/8/layout/chart3"/>
    <dgm:cxn modelId="{77991763-465A-4601-A6CC-046376B96A4A}" type="presParOf" srcId="{D505FA92-8B7D-48C0-BC1E-DA061692D3C2}" destId="{FACD552A-54AC-47B8-8259-C221C6C9BC17}" srcOrd="0" destOrd="0" presId="urn:microsoft.com/office/officeart/2005/8/layout/chart3"/>
    <dgm:cxn modelId="{0562AEF2-07E5-4B14-8654-B67B62BCBC75}" type="presParOf" srcId="{D505FA92-8B7D-48C0-BC1E-DA061692D3C2}" destId="{2FF3BDAF-0694-4DBA-9FCF-661E030E10CF}" srcOrd="1" destOrd="0" presId="urn:microsoft.com/office/officeart/2005/8/layout/chart3"/>
    <dgm:cxn modelId="{18DD247F-60A8-4BDC-8141-BF880212B7D1}" type="presParOf" srcId="{D505FA92-8B7D-48C0-BC1E-DA061692D3C2}" destId="{900B72E5-3AD1-4A14-A893-EB0BD1A5E7B5}" srcOrd="2" destOrd="0" presId="urn:microsoft.com/office/officeart/2005/8/layout/chart3"/>
    <dgm:cxn modelId="{534B09B3-749D-4B5D-B50E-3E3340936733}" type="presParOf" srcId="{D505FA92-8B7D-48C0-BC1E-DA061692D3C2}" destId="{2C177A44-E9AA-42EE-8B2E-2EB8B79C978D}" srcOrd="3" destOrd="0" presId="urn:microsoft.com/office/officeart/2005/8/layout/chart3"/>
    <dgm:cxn modelId="{2E7E735B-93A1-4060-8ACB-890B7E1FE4F3}" type="presParOf" srcId="{D505FA92-8B7D-48C0-BC1E-DA061692D3C2}" destId="{74B7344E-3DC2-4517-9260-F2E669D89976}" srcOrd="4" destOrd="0" presId="urn:microsoft.com/office/officeart/2005/8/layout/chart3"/>
    <dgm:cxn modelId="{F96DF812-76E1-4055-83AD-DB2874FBA3A2}" type="presParOf" srcId="{D505FA92-8B7D-48C0-BC1E-DA061692D3C2}" destId="{D97A76DA-9134-4F29-82DE-65C3E85CC91E}" srcOrd="5" destOrd="0" presId="urn:microsoft.com/office/officeart/2005/8/layout/chart3"/>
    <dgm:cxn modelId="{E6D11C7D-FDA2-4CFC-BE7B-0829250EFE27}" type="presParOf" srcId="{D505FA92-8B7D-48C0-BC1E-DA061692D3C2}" destId="{C28A0D26-2584-4CF4-9B32-A978C0856AA9}" srcOrd="6" destOrd="0" presId="urn:microsoft.com/office/officeart/2005/8/layout/chart3"/>
    <dgm:cxn modelId="{827F9EF3-9D30-40DA-A8D0-E06F4CBEF528}" type="presParOf" srcId="{D505FA92-8B7D-48C0-BC1E-DA061692D3C2}" destId="{D35ECF21-CA6F-4D98-8092-97E7062ABE1C}" srcOrd="7" destOrd="0" presId="urn:microsoft.com/office/officeart/2005/8/layout/chart3"/>
    <dgm:cxn modelId="{1EB758F4-5ACF-495D-9BA9-DC095B6860C8}" type="presParOf" srcId="{D505FA92-8B7D-48C0-BC1E-DA061692D3C2}" destId="{1CC17258-EFB5-4A46-AC88-A1B04C9469FE}" srcOrd="8" destOrd="0" presId="urn:microsoft.com/office/officeart/2005/8/layout/chart3"/>
    <dgm:cxn modelId="{6076C54B-9B9A-4D2E-8F09-CB51DB2558E3}" type="presParOf" srcId="{D505FA92-8B7D-48C0-BC1E-DA061692D3C2}" destId="{7C250A0E-17E4-4AB6-BE95-EAE120E658A3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9DC2C-E082-4B42-B553-8EEBA5B3B7A6}">
      <dsp:nvSpPr>
        <dsp:cNvPr id="0" name=""/>
        <dsp:cNvSpPr/>
      </dsp:nvSpPr>
      <dsp:spPr>
        <a:xfrm>
          <a:off x="0" y="0"/>
          <a:ext cx="4074437" cy="15740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This dataset contains 51290 rows and 23columns.</a:t>
          </a:r>
          <a:endParaRPr lang="en-US" sz="1400" kern="1200"/>
        </a:p>
      </dsp:txBody>
      <dsp:txXfrm>
        <a:off x="46101" y="46101"/>
        <a:ext cx="2375962" cy="1481804"/>
      </dsp:txXfrm>
    </dsp:sp>
    <dsp:sp modelId="{51DA577B-E2C0-4A95-8D01-E48DE21C2E45}">
      <dsp:nvSpPr>
        <dsp:cNvPr id="0" name=""/>
        <dsp:cNvSpPr/>
      </dsp:nvSpPr>
      <dsp:spPr>
        <a:xfrm>
          <a:off x="359509" y="1836340"/>
          <a:ext cx="4074437" cy="15740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This dataset contains columns i.e, order-id ,order date ,category ,sub-categories,ship mode, ship date, region, country ,city, sales ,profit,discount,quantity etc.</a:t>
          </a:r>
          <a:endParaRPr lang="en-US" sz="1400" kern="1200"/>
        </a:p>
      </dsp:txBody>
      <dsp:txXfrm>
        <a:off x="405610" y="1882441"/>
        <a:ext cx="2599622" cy="1481804"/>
      </dsp:txXfrm>
    </dsp:sp>
    <dsp:sp modelId="{ADC8A140-36D4-4B76-94D5-B8CDE07A7D0D}">
      <dsp:nvSpPr>
        <dsp:cNvPr id="0" name=""/>
        <dsp:cNvSpPr/>
      </dsp:nvSpPr>
      <dsp:spPr>
        <a:xfrm>
          <a:off x="719018" y="3672680"/>
          <a:ext cx="4074437" cy="15740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This dataset is taken from Kaggle.com.</a:t>
          </a:r>
          <a:endParaRPr lang="en-US" sz="1400" kern="1200"/>
        </a:p>
      </dsp:txBody>
      <dsp:txXfrm>
        <a:off x="765119" y="3718781"/>
        <a:ext cx="2599622" cy="1481804"/>
      </dsp:txXfrm>
    </dsp:sp>
    <dsp:sp modelId="{6AEB361A-9E59-4350-BAA5-722F8B12B1C6}">
      <dsp:nvSpPr>
        <dsp:cNvPr id="0" name=""/>
        <dsp:cNvSpPr/>
      </dsp:nvSpPr>
      <dsp:spPr>
        <a:xfrm>
          <a:off x="3051333" y="1193621"/>
          <a:ext cx="1023103" cy="102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281531" y="1193621"/>
        <a:ext cx="562707" cy="769885"/>
      </dsp:txXfrm>
    </dsp:sp>
    <dsp:sp modelId="{15D07993-B743-4433-A405-C2BF3B15DBA6}">
      <dsp:nvSpPr>
        <dsp:cNvPr id="0" name=""/>
        <dsp:cNvSpPr/>
      </dsp:nvSpPr>
      <dsp:spPr>
        <a:xfrm>
          <a:off x="3410842" y="3019468"/>
          <a:ext cx="1023103" cy="102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040" y="3019468"/>
        <a:ext cx="562707" cy="769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43341-182A-4BEE-AEA9-58489D70C29A}">
      <dsp:nvSpPr>
        <dsp:cNvPr id="0" name=""/>
        <dsp:cNvSpPr/>
      </dsp:nvSpPr>
      <dsp:spPr>
        <a:xfrm>
          <a:off x="2114" y="452620"/>
          <a:ext cx="1677862" cy="10067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Order ID : Order's id</a:t>
          </a:r>
          <a:endParaRPr lang="en-US" sz="1200" kern="1200"/>
        </a:p>
      </dsp:txBody>
      <dsp:txXfrm>
        <a:off x="2114" y="452620"/>
        <a:ext cx="1677862" cy="1006717"/>
      </dsp:txXfrm>
    </dsp:sp>
    <dsp:sp modelId="{5CA03455-6A02-4EF5-A566-DDF22945C437}">
      <dsp:nvSpPr>
        <dsp:cNvPr id="0" name=""/>
        <dsp:cNvSpPr/>
      </dsp:nvSpPr>
      <dsp:spPr>
        <a:xfrm>
          <a:off x="1847763" y="452620"/>
          <a:ext cx="1677862" cy="1006717"/>
        </a:xfrm>
        <a:prstGeom prst="rect">
          <a:avLst/>
        </a:prstGeom>
        <a:solidFill>
          <a:schemeClr val="accent2">
            <a:hueOff val="4454"/>
            <a:satOff val="-12621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Order Date : On which date order is placed</a:t>
          </a:r>
          <a:endParaRPr lang="en-US" sz="1200" kern="1200"/>
        </a:p>
      </dsp:txBody>
      <dsp:txXfrm>
        <a:off x="1847763" y="452620"/>
        <a:ext cx="1677862" cy="1006717"/>
      </dsp:txXfrm>
    </dsp:sp>
    <dsp:sp modelId="{D555194F-0D4C-43D6-B001-E117F7B65CCB}">
      <dsp:nvSpPr>
        <dsp:cNvPr id="0" name=""/>
        <dsp:cNvSpPr/>
      </dsp:nvSpPr>
      <dsp:spPr>
        <a:xfrm>
          <a:off x="3693411" y="452620"/>
          <a:ext cx="1677862" cy="1006717"/>
        </a:xfrm>
        <a:prstGeom prst="rect">
          <a:avLst/>
        </a:prstGeom>
        <a:solidFill>
          <a:schemeClr val="accent2">
            <a:hueOff val="8908"/>
            <a:satOff val="-25242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Ship Mode : Shipping modes i.e, First class , Same day,            Secondary class, Standard class.</a:t>
          </a:r>
          <a:endParaRPr lang="en-US" sz="1200" kern="1200"/>
        </a:p>
      </dsp:txBody>
      <dsp:txXfrm>
        <a:off x="3693411" y="452620"/>
        <a:ext cx="1677862" cy="1006717"/>
      </dsp:txXfrm>
    </dsp:sp>
    <dsp:sp modelId="{40935269-17DE-4BAF-BE06-52350C54099D}">
      <dsp:nvSpPr>
        <dsp:cNvPr id="0" name=""/>
        <dsp:cNvSpPr/>
      </dsp:nvSpPr>
      <dsp:spPr>
        <a:xfrm>
          <a:off x="5539059" y="452620"/>
          <a:ext cx="1677862" cy="1006717"/>
        </a:xfrm>
        <a:prstGeom prst="rect">
          <a:avLst/>
        </a:prstGeom>
        <a:solidFill>
          <a:schemeClr val="accent2">
            <a:hueOff val="13361"/>
            <a:satOff val="-37863"/>
            <a:lumOff val="2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Segment : i.e, Consumer, coperate ,home office.</a:t>
          </a:r>
          <a:endParaRPr lang="en-US" sz="1200" kern="1200"/>
        </a:p>
      </dsp:txBody>
      <dsp:txXfrm>
        <a:off x="5539059" y="452620"/>
        <a:ext cx="1677862" cy="1006717"/>
      </dsp:txXfrm>
    </dsp:sp>
    <dsp:sp modelId="{CDDA2D50-F2F5-4AF3-BB4B-84CE8E486165}">
      <dsp:nvSpPr>
        <dsp:cNvPr id="0" name=""/>
        <dsp:cNvSpPr/>
      </dsp:nvSpPr>
      <dsp:spPr>
        <a:xfrm>
          <a:off x="924939" y="1627123"/>
          <a:ext cx="1677862" cy="1006717"/>
        </a:xfrm>
        <a:prstGeom prst="rect">
          <a:avLst/>
        </a:prstGeom>
        <a:solidFill>
          <a:schemeClr val="accent2">
            <a:hueOff val="17815"/>
            <a:satOff val="-50484"/>
            <a:lumOff val="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Country : Order is taken from which country.</a:t>
          </a:r>
          <a:endParaRPr lang="en-US" sz="1200" kern="1200"/>
        </a:p>
      </dsp:txBody>
      <dsp:txXfrm>
        <a:off x="924939" y="1627123"/>
        <a:ext cx="1677862" cy="1006717"/>
      </dsp:txXfrm>
    </dsp:sp>
    <dsp:sp modelId="{820D9390-A96B-438A-B7A4-EE77B48F1A8F}">
      <dsp:nvSpPr>
        <dsp:cNvPr id="0" name=""/>
        <dsp:cNvSpPr/>
      </dsp:nvSpPr>
      <dsp:spPr>
        <a:xfrm>
          <a:off x="2770587" y="1627123"/>
          <a:ext cx="1677862" cy="1006717"/>
        </a:xfrm>
        <a:prstGeom prst="rect">
          <a:avLst/>
        </a:prstGeom>
        <a:solidFill>
          <a:schemeClr val="accent2">
            <a:hueOff val="22269"/>
            <a:satOff val="-63105"/>
            <a:lumOff val="392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City: City from where order is placed.</a:t>
          </a:r>
          <a:endParaRPr lang="en-US" sz="1200" kern="1200"/>
        </a:p>
      </dsp:txBody>
      <dsp:txXfrm>
        <a:off x="2770587" y="1627123"/>
        <a:ext cx="1677862" cy="1006717"/>
      </dsp:txXfrm>
    </dsp:sp>
    <dsp:sp modelId="{52A553DC-D5F2-4BBA-A234-89A33F52A804}">
      <dsp:nvSpPr>
        <dsp:cNvPr id="0" name=""/>
        <dsp:cNvSpPr/>
      </dsp:nvSpPr>
      <dsp:spPr>
        <a:xfrm>
          <a:off x="4616235" y="1627123"/>
          <a:ext cx="1677862" cy="1006717"/>
        </a:xfrm>
        <a:prstGeom prst="rect">
          <a:avLst/>
        </a:prstGeom>
        <a:solidFill>
          <a:schemeClr val="accent2">
            <a:hueOff val="26723"/>
            <a:satOff val="-75726"/>
            <a:lumOff val="4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Region: Region from where order is placed.</a:t>
          </a:r>
          <a:endParaRPr lang="en-US" sz="1200" kern="1200"/>
        </a:p>
      </dsp:txBody>
      <dsp:txXfrm>
        <a:off x="4616235" y="1627123"/>
        <a:ext cx="1677862" cy="1006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1ED3D-7A42-4EAF-80E7-A6F4A109FBEE}">
      <dsp:nvSpPr>
        <dsp:cNvPr id="0" name=""/>
        <dsp:cNvSpPr/>
      </dsp:nvSpPr>
      <dsp:spPr>
        <a:xfrm>
          <a:off x="0" y="448"/>
          <a:ext cx="4793456" cy="6171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07215-5D74-41C1-B8B2-01DD6C957A7E}">
      <dsp:nvSpPr>
        <dsp:cNvPr id="0" name=""/>
        <dsp:cNvSpPr/>
      </dsp:nvSpPr>
      <dsp:spPr>
        <a:xfrm>
          <a:off x="186688" y="139307"/>
          <a:ext cx="339433" cy="3394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F890F-3670-4F81-ACDE-22BAE8A5A0C7}">
      <dsp:nvSpPr>
        <dsp:cNvPr id="0" name=""/>
        <dsp:cNvSpPr/>
      </dsp:nvSpPr>
      <dsp:spPr>
        <a:xfrm>
          <a:off x="712810" y="448"/>
          <a:ext cx="4080645" cy="61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5" tIns="65315" rIns="65315" bIns="6531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Quantity: Number of products purchased by customer.</a:t>
          </a:r>
          <a:endParaRPr lang="en-US" sz="1500" kern="1200" dirty="0"/>
        </a:p>
      </dsp:txBody>
      <dsp:txXfrm>
        <a:off x="712810" y="448"/>
        <a:ext cx="4080645" cy="617151"/>
      </dsp:txXfrm>
    </dsp:sp>
    <dsp:sp modelId="{A4148184-B9B0-44ED-B270-9FD2184CD817}">
      <dsp:nvSpPr>
        <dsp:cNvPr id="0" name=""/>
        <dsp:cNvSpPr/>
      </dsp:nvSpPr>
      <dsp:spPr>
        <a:xfrm>
          <a:off x="0" y="771888"/>
          <a:ext cx="4793456" cy="6171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5484F-AF25-4AE0-9D62-9D3702593D22}">
      <dsp:nvSpPr>
        <dsp:cNvPr id="0" name=""/>
        <dsp:cNvSpPr/>
      </dsp:nvSpPr>
      <dsp:spPr>
        <a:xfrm>
          <a:off x="186688" y="910747"/>
          <a:ext cx="339433" cy="3394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4F7B9-434B-473C-994E-100EED5A04B5}">
      <dsp:nvSpPr>
        <dsp:cNvPr id="0" name=""/>
        <dsp:cNvSpPr/>
      </dsp:nvSpPr>
      <dsp:spPr>
        <a:xfrm>
          <a:off x="712810" y="771888"/>
          <a:ext cx="4080645" cy="61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5" tIns="65315" rIns="65315" bIns="6531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Product ID: Id on which product is purchased</a:t>
          </a:r>
          <a:endParaRPr lang="en-US" sz="1500" kern="1200"/>
        </a:p>
      </dsp:txBody>
      <dsp:txXfrm>
        <a:off x="712810" y="771888"/>
        <a:ext cx="4080645" cy="617151"/>
      </dsp:txXfrm>
    </dsp:sp>
    <dsp:sp modelId="{7844B576-266E-413D-B03E-5A2C7AED0FA5}">
      <dsp:nvSpPr>
        <dsp:cNvPr id="0" name=""/>
        <dsp:cNvSpPr/>
      </dsp:nvSpPr>
      <dsp:spPr>
        <a:xfrm>
          <a:off x="0" y="1543327"/>
          <a:ext cx="4793456" cy="6171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E1F76-346E-4A1E-965D-A5533E826886}">
      <dsp:nvSpPr>
        <dsp:cNvPr id="0" name=""/>
        <dsp:cNvSpPr/>
      </dsp:nvSpPr>
      <dsp:spPr>
        <a:xfrm>
          <a:off x="186688" y="1682186"/>
          <a:ext cx="339433" cy="3394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97CDD-6EFF-4FEC-9358-5B9D8041C0C3}">
      <dsp:nvSpPr>
        <dsp:cNvPr id="0" name=""/>
        <dsp:cNvSpPr/>
      </dsp:nvSpPr>
      <dsp:spPr>
        <a:xfrm>
          <a:off x="712810" y="1543327"/>
          <a:ext cx="4080645" cy="61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5" tIns="65315" rIns="65315" bIns="6531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Product Name: Name of the product.</a:t>
          </a:r>
          <a:endParaRPr lang="en-US" sz="1500" kern="1200"/>
        </a:p>
      </dsp:txBody>
      <dsp:txXfrm>
        <a:off x="712810" y="1543327"/>
        <a:ext cx="4080645" cy="617151"/>
      </dsp:txXfrm>
    </dsp:sp>
    <dsp:sp modelId="{B364C7A3-9332-4198-98D3-52183EB29C45}">
      <dsp:nvSpPr>
        <dsp:cNvPr id="0" name=""/>
        <dsp:cNvSpPr/>
      </dsp:nvSpPr>
      <dsp:spPr>
        <a:xfrm>
          <a:off x="0" y="2314767"/>
          <a:ext cx="4793456" cy="6171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1122A-F508-4AA8-861E-65F29C9BAAAF}">
      <dsp:nvSpPr>
        <dsp:cNvPr id="0" name=""/>
        <dsp:cNvSpPr/>
      </dsp:nvSpPr>
      <dsp:spPr>
        <a:xfrm>
          <a:off x="186688" y="2453626"/>
          <a:ext cx="339433" cy="3394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F2EA7-C47F-4F61-A269-8FF3A037B9F1}">
      <dsp:nvSpPr>
        <dsp:cNvPr id="0" name=""/>
        <dsp:cNvSpPr/>
      </dsp:nvSpPr>
      <dsp:spPr>
        <a:xfrm>
          <a:off x="712810" y="2314767"/>
          <a:ext cx="4080645" cy="61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5" tIns="65315" rIns="65315" bIns="6531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Sales: Sales on the product purchased by the customer.</a:t>
          </a:r>
          <a:endParaRPr lang="en-US" sz="1500" kern="1200"/>
        </a:p>
      </dsp:txBody>
      <dsp:txXfrm>
        <a:off x="712810" y="2314767"/>
        <a:ext cx="4080645" cy="617151"/>
      </dsp:txXfrm>
    </dsp:sp>
    <dsp:sp modelId="{7AA54CC6-B658-4C9B-B3CE-2C0AA287D357}">
      <dsp:nvSpPr>
        <dsp:cNvPr id="0" name=""/>
        <dsp:cNvSpPr/>
      </dsp:nvSpPr>
      <dsp:spPr>
        <a:xfrm>
          <a:off x="0" y="3086207"/>
          <a:ext cx="4793456" cy="61715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F6CE9-C1BF-4381-BF15-621721B070BD}">
      <dsp:nvSpPr>
        <dsp:cNvPr id="0" name=""/>
        <dsp:cNvSpPr/>
      </dsp:nvSpPr>
      <dsp:spPr>
        <a:xfrm>
          <a:off x="186688" y="3225066"/>
          <a:ext cx="339433" cy="3394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C83C5-1C8A-437A-89CE-E9BF658FDF52}">
      <dsp:nvSpPr>
        <dsp:cNvPr id="0" name=""/>
        <dsp:cNvSpPr/>
      </dsp:nvSpPr>
      <dsp:spPr>
        <a:xfrm>
          <a:off x="712810" y="3086207"/>
          <a:ext cx="4080645" cy="61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5" tIns="65315" rIns="65315" bIns="6531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Discount: Discount on the product. </a:t>
          </a:r>
          <a:endParaRPr lang="en-US" sz="1500" kern="1200"/>
        </a:p>
      </dsp:txBody>
      <dsp:txXfrm>
        <a:off x="712810" y="3086207"/>
        <a:ext cx="4080645" cy="617151"/>
      </dsp:txXfrm>
    </dsp:sp>
    <dsp:sp modelId="{C5FB8293-1A50-452D-A40A-1DECD6C37440}">
      <dsp:nvSpPr>
        <dsp:cNvPr id="0" name=""/>
        <dsp:cNvSpPr/>
      </dsp:nvSpPr>
      <dsp:spPr>
        <a:xfrm>
          <a:off x="0" y="3857647"/>
          <a:ext cx="4793456" cy="6171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BC89E-9DCD-42D5-976C-862946556549}">
      <dsp:nvSpPr>
        <dsp:cNvPr id="0" name=""/>
        <dsp:cNvSpPr/>
      </dsp:nvSpPr>
      <dsp:spPr>
        <a:xfrm>
          <a:off x="186688" y="3996506"/>
          <a:ext cx="339433" cy="3394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5C408-7DFA-4CB5-9934-2FE04851DA19}">
      <dsp:nvSpPr>
        <dsp:cNvPr id="0" name=""/>
        <dsp:cNvSpPr/>
      </dsp:nvSpPr>
      <dsp:spPr>
        <a:xfrm>
          <a:off x="712810" y="3857647"/>
          <a:ext cx="4080645" cy="61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5" tIns="65315" rIns="65315" bIns="6531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Category: Some categoried are defined.</a:t>
          </a:r>
          <a:endParaRPr lang="en-US" sz="1500" kern="1200"/>
        </a:p>
      </dsp:txBody>
      <dsp:txXfrm>
        <a:off x="712810" y="3857647"/>
        <a:ext cx="4080645" cy="617151"/>
      </dsp:txXfrm>
    </dsp:sp>
    <dsp:sp modelId="{C087B1E5-D4D0-40C6-8CC3-B3E608B0A8D7}">
      <dsp:nvSpPr>
        <dsp:cNvPr id="0" name=""/>
        <dsp:cNvSpPr/>
      </dsp:nvSpPr>
      <dsp:spPr>
        <a:xfrm>
          <a:off x="0" y="4629086"/>
          <a:ext cx="4793456" cy="6171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1B6B3-8B03-48D7-9EAE-C4AD34C2DD9F}">
      <dsp:nvSpPr>
        <dsp:cNvPr id="0" name=""/>
        <dsp:cNvSpPr/>
      </dsp:nvSpPr>
      <dsp:spPr>
        <a:xfrm>
          <a:off x="186688" y="4767946"/>
          <a:ext cx="339433" cy="33943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0AE5B-CF30-4669-B6DB-EE5C54C5790B}">
      <dsp:nvSpPr>
        <dsp:cNvPr id="0" name=""/>
        <dsp:cNvSpPr/>
      </dsp:nvSpPr>
      <dsp:spPr>
        <a:xfrm>
          <a:off x="712810" y="4629086"/>
          <a:ext cx="4080645" cy="61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5" tIns="65315" rIns="65315" bIns="6531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Order Priority: i.e, Medium, High, Crtical or Low.</a:t>
          </a:r>
          <a:endParaRPr lang="en-US" sz="1500" kern="1200"/>
        </a:p>
      </dsp:txBody>
      <dsp:txXfrm>
        <a:off x="712810" y="4629086"/>
        <a:ext cx="4080645" cy="6171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D552A-54AC-47B8-8259-C221C6C9BC17}">
      <dsp:nvSpPr>
        <dsp:cNvPr id="0" name=""/>
        <dsp:cNvSpPr/>
      </dsp:nvSpPr>
      <dsp:spPr>
        <a:xfrm>
          <a:off x="434445" y="444674"/>
          <a:ext cx="3853580" cy="3853580"/>
        </a:xfrm>
        <a:prstGeom prst="pie">
          <a:avLst>
            <a:gd name="adj1" fmla="val 16200000"/>
            <a:gd name="adj2" fmla="val 20520000"/>
          </a:avLst>
        </a:prstGeom>
        <a:solidFill>
          <a:schemeClr val="tx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Region wise Profit and Sales Trend</a:t>
          </a:r>
          <a:endParaRPr lang="en-US" sz="1700" kern="1200"/>
        </a:p>
      </dsp:txBody>
      <dsp:txXfrm>
        <a:off x="2409864" y="1020418"/>
        <a:ext cx="1307464" cy="894581"/>
      </dsp:txXfrm>
    </dsp:sp>
    <dsp:sp modelId="{900B72E5-3AD1-4A14-A893-EB0BD1A5E7B5}">
      <dsp:nvSpPr>
        <dsp:cNvPr id="0" name=""/>
        <dsp:cNvSpPr/>
      </dsp:nvSpPr>
      <dsp:spPr>
        <a:xfrm>
          <a:off x="299570" y="630472"/>
          <a:ext cx="3853580" cy="3853580"/>
        </a:xfrm>
        <a:prstGeom prst="pie">
          <a:avLst>
            <a:gd name="adj1" fmla="val 20520000"/>
            <a:gd name="adj2" fmla="val 3240000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Product wise Sales</a:t>
          </a:r>
          <a:endParaRPr lang="en-US" sz="1700" kern="1200"/>
        </a:p>
      </dsp:txBody>
      <dsp:txXfrm>
        <a:off x="2818160" y="2373758"/>
        <a:ext cx="1146899" cy="967982"/>
      </dsp:txXfrm>
    </dsp:sp>
    <dsp:sp modelId="{74B7344E-3DC2-4517-9260-F2E669D89976}">
      <dsp:nvSpPr>
        <dsp:cNvPr id="0" name=""/>
        <dsp:cNvSpPr/>
      </dsp:nvSpPr>
      <dsp:spPr>
        <a:xfrm>
          <a:off x="299570" y="630472"/>
          <a:ext cx="3853580" cy="3853580"/>
        </a:xfrm>
        <a:prstGeom prst="pie">
          <a:avLst>
            <a:gd name="adj1" fmla="val 3240000"/>
            <a:gd name="adj2" fmla="val 7560000"/>
          </a:avLst>
        </a:prstGeom>
        <a:solidFill>
          <a:schemeClr val="tx1">
            <a:lumMod val="50000"/>
            <a:lumOff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dirty="0"/>
            <a:t>Top and Bottom Sub-Categories</a:t>
          </a:r>
          <a:endParaRPr lang="en-US" sz="1700" kern="1200" dirty="0"/>
        </a:p>
      </dsp:txBody>
      <dsp:txXfrm>
        <a:off x="1538220" y="3520657"/>
        <a:ext cx="1376278" cy="825767"/>
      </dsp:txXfrm>
    </dsp:sp>
    <dsp:sp modelId="{C28A0D26-2584-4CF4-9B32-A978C0856AA9}">
      <dsp:nvSpPr>
        <dsp:cNvPr id="0" name=""/>
        <dsp:cNvSpPr/>
      </dsp:nvSpPr>
      <dsp:spPr>
        <a:xfrm>
          <a:off x="299570" y="630472"/>
          <a:ext cx="3853580" cy="3853580"/>
        </a:xfrm>
        <a:prstGeom prst="pie">
          <a:avLst>
            <a:gd name="adj1" fmla="val 7560000"/>
            <a:gd name="adj2" fmla="val 1188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Country wise Sales</a:t>
          </a:r>
          <a:endParaRPr lang="en-US" sz="1700" kern="1200"/>
        </a:p>
      </dsp:txBody>
      <dsp:txXfrm>
        <a:off x="483073" y="2373758"/>
        <a:ext cx="1146899" cy="967982"/>
      </dsp:txXfrm>
    </dsp:sp>
    <dsp:sp modelId="{1CC17258-EFB5-4A46-AC88-A1B04C9469FE}">
      <dsp:nvSpPr>
        <dsp:cNvPr id="0" name=""/>
        <dsp:cNvSpPr/>
      </dsp:nvSpPr>
      <dsp:spPr>
        <a:xfrm>
          <a:off x="299570" y="630472"/>
          <a:ext cx="3853580" cy="3853580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dirty="0"/>
            <a:t>Shipping Mode Categories</a:t>
          </a:r>
          <a:endParaRPr lang="en-US" sz="1700" kern="1200" dirty="0"/>
        </a:p>
      </dsp:txBody>
      <dsp:txXfrm>
        <a:off x="861550" y="1217684"/>
        <a:ext cx="1307464" cy="894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C830453-E48E-469E-95B5-39D0F03CC9D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887292CA-A1D6-4843-95A3-FACE22CE180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0453-E48E-469E-95B5-39D0F03CC9D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2CA-A1D6-4843-95A3-FACE22CE180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0453-E48E-469E-95B5-39D0F03CC9D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2CA-A1D6-4843-95A3-FACE22CE180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8000" dirty="0"/>
              <a:t>“</a:t>
            </a:r>
            <a:endParaRPr lang="en-US" sz="8000" dirty="0"/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8000" dirty="0"/>
              <a:t>”</a:t>
            </a:r>
            <a:endParaRPr lang="en-US" sz="8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7C830453-E48E-469E-95B5-39D0F03CC9D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2CA-A1D6-4843-95A3-FACE22CE180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0453-E48E-469E-95B5-39D0F03CC9D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2CA-A1D6-4843-95A3-FACE22CE180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0453-E48E-469E-95B5-39D0F03CC9D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2CA-A1D6-4843-95A3-FACE22CE180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0453-E48E-469E-95B5-39D0F03CC9D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2CA-A1D6-4843-95A3-FACE22CE180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0453-E48E-469E-95B5-39D0F03CC9D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2CA-A1D6-4843-95A3-FACE22CE180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0453-E48E-469E-95B5-39D0F03CC9D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2CA-A1D6-4843-95A3-FACE22CE180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0453-E48E-469E-95B5-39D0F03CC9D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2CA-A1D6-4843-95A3-FACE22CE1801}" type="slidenum">
              <a:rPr lang="en-IN" smtClean="0"/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0453-E48E-469E-95B5-39D0F03CC9D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2CA-A1D6-4843-95A3-FACE22CE180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0453-E48E-469E-95B5-39D0F03CC9D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2CA-A1D6-4843-95A3-FACE22CE180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0453-E48E-469E-95B5-39D0F03CC9D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2CA-A1D6-4843-95A3-FACE22CE180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0453-E48E-469E-95B5-39D0F03CC9D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2CA-A1D6-4843-95A3-FACE22CE180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0453-E48E-469E-95B5-39D0F03CC9D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2CA-A1D6-4843-95A3-FACE22CE180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0453-E48E-469E-95B5-39D0F03CC9D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2CA-A1D6-4843-95A3-FACE22CE180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0453-E48E-469E-95B5-39D0F03CC9D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2CA-A1D6-4843-95A3-FACE22CE180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0453-E48E-469E-95B5-39D0F03CC9D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2CA-A1D6-4843-95A3-FACE22CE180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.jpe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7C830453-E48E-469E-95B5-39D0F03CC9D3}" type="datetimeFigureOut">
              <a:rPr lang="en-IN" smtClean="0"/>
            </a:fld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87292CA-A1D6-4843-95A3-FACE22CE180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21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8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200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869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02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1295" y="1241266"/>
            <a:ext cx="4071414" cy="3153753"/>
          </a:xfrm>
        </p:spPr>
        <p:txBody>
          <a:bodyPr>
            <a:normAutofit/>
          </a:bodyPr>
          <a:lstStyle/>
          <a:p>
            <a:r>
              <a:rPr lang="en-IN" sz="4400"/>
              <a:t>Walmart Sales Tableau Dashboard Report</a:t>
            </a:r>
            <a:endParaRPr lang="en-IN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1295" y="4591665"/>
            <a:ext cx="4071414" cy="162232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Presented By: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Harshita Gupta</a:t>
            </a:r>
            <a:endParaRPr lang="en-IN" b="1" dirty="0">
              <a:solidFill>
                <a:schemeClr val="bg1"/>
              </a:solidFill>
            </a:endParaRPr>
          </a:p>
        </p:txBody>
      </p:sp>
      <p:grpSp>
        <p:nvGrpSpPr>
          <p:cNvPr id="9" name="Group 11"/>
          <p:cNvGrpSpPr>
            <a:grpSpLocks noGrp="1" noRot="1" noChangeAspect="1" noMove="1" noResize="1" noUngrp="1"/>
          </p:cNvGrpSpPr>
          <p:nvPr/>
        </p:nvGrpSpPr>
        <p:grpSpPr>
          <a:xfrm>
            <a:off x="317501" y="396836"/>
            <a:ext cx="3744117" cy="6058999"/>
            <a:chOff x="423335" y="396836"/>
            <a:chExt cx="4992158" cy="6058999"/>
          </a:xfrm>
        </p:grpSpPr>
        <p:sp>
          <p:nvSpPr>
            <p:cNvPr id="16" name="Rectangle 12"/>
            <p:cNvSpPr/>
            <p:nvPr/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Graphic 6" descr="Bar chart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32323" y="2106658"/>
            <a:ext cx="2644683" cy="26446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51"/>
    </mc:Choice>
    <mc:Fallback>
      <p:transition spd="slow" advTm="895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6215" y="947920"/>
            <a:ext cx="6571060" cy="728480"/>
          </a:xfrm>
        </p:spPr>
        <p:txBody>
          <a:bodyPr>
            <a:normAutofit/>
          </a:bodyPr>
          <a:lstStyle/>
          <a:p>
            <a:r>
              <a:rPr lang="en-IN" altLang="en-US"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Country wise Sales</a:t>
            </a:r>
            <a:endParaRPr lang="en-I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 descr="country wise sales"/>
          <p:cNvPicPr>
            <a:picLocks noChangeAspect="1"/>
          </p:cNvPicPr>
          <p:nvPr/>
        </p:nvPicPr>
        <p:blipFill rotWithShape="1">
          <a:blip r:embed="rId1"/>
          <a:srcRect l="2073" t="7562" r="11338"/>
          <a:stretch>
            <a:fillRect/>
          </a:stretch>
        </p:blipFill>
        <p:spPr>
          <a:xfrm>
            <a:off x="179512" y="1844824"/>
            <a:ext cx="8818353" cy="468912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65" name="Rectangle 6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Oval 6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Oval 6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Oval 67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Oval 6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Oval 6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Oval 7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3279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41" y="1241266"/>
            <a:ext cx="237076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5.</a:t>
            </a:r>
            <a:r>
              <a:rPr lang="en-US" sz="3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  <a:sym typeface="+mn-ea"/>
              </a:rPr>
              <a:t>Shipping Mode Categories</a:t>
            </a:r>
            <a:br>
              <a:rPr lang="en-US" sz="3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altLang="en-US" sz="30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6" name="Group 75"/>
          <p:cNvGrpSpPr>
            <a:grpSpLocks noGrp="1" noRot="1" noChangeAspect="1" noMove="1" noResize="1" noUngrp="1"/>
          </p:cNvGrpSpPr>
          <p:nvPr/>
        </p:nvGrpSpPr>
        <p:grpSpPr>
          <a:xfrm>
            <a:off x="317499" y="396837"/>
            <a:ext cx="5929998" cy="6058999"/>
            <a:chOff x="423332" y="396837"/>
            <a:chExt cx="7906665" cy="6058999"/>
          </a:xfrm>
        </p:grpSpPr>
        <p:sp>
          <p:nvSpPr>
            <p:cNvPr id="77" name="Rectangle 76"/>
            <p:cNvSpPr/>
            <p:nvPr/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/>
            <p:cNvSpPr/>
            <p:nvPr/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9" name="Freeform 5"/>
            <p:cNvSpPr/>
            <p:nvPr/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Content Placeholder 4" descr="shipping mode categories"/>
          <p:cNvPicPr>
            <a:picLocks noChangeAspect="1"/>
          </p:cNvPicPr>
          <p:nvPr/>
        </p:nvPicPr>
        <p:blipFill rotWithShape="1">
          <a:blip r:embed="rId2"/>
          <a:srcRect l="6416" r="5086" b="2"/>
          <a:stretch>
            <a:fillRect/>
          </a:stretch>
        </p:blipFill>
        <p:spPr>
          <a:xfrm>
            <a:off x="142230" y="1355100"/>
            <a:ext cx="5896861" cy="4147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55" name="Rectangle 5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Oval 5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Oval 5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Oval 57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Oval 5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Oval 5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Oval 6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3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4" name="Rectangle 63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6310" y="2918884"/>
            <a:ext cx="2350294" cy="102023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altLang="en-US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Dashboard</a:t>
            </a:r>
            <a:endParaRPr lang="en-US" altLang="en-US" b="1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Dash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5" y="382499"/>
            <a:ext cx="6048671" cy="6053670"/>
          </a:xfrm>
          <a:prstGeom prst="rect">
            <a:avLst/>
          </a:prstGeom>
        </p:spPr>
      </p:pic>
      <p:sp>
        <p:nvSpPr>
          <p:cNvPr id="67" name="Rectangle 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Conclusion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IN" altLang="en-US" sz="2000">
                <a:latin typeface="Calibri" panose="020F0502020204030204" pitchFamily="34" charset="0"/>
                <a:cs typeface="Calibri" panose="020F0502020204030204" pitchFamily="34" charset="0"/>
              </a:rPr>
              <a:t>Walmart's highest profit with respect to sales is in the region of Central and lowest is in Canada. Hence company should focus more on  sales in Canada.</a:t>
            </a:r>
            <a:endParaRPr lang="en-I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altLang="en-US" sz="2000">
                <a:latin typeface="Calibri" panose="020F0502020204030204" pitchFamily="34" charset="0"/>
                <a:cs typeface="Calibri" panose="020F0502020204030204" pitchFamily="34" charset="0"/>
              </a:rPr>
              <a:t>And also Walmart's lowest sale with respect to sub-categories is for tables and this tends to heavy loss. Hence company should focus and recover this loss.</a:t>
            </a:r>
            <a:endParaRPr lang="en-I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altLang="en-US" sz="2000">
                <a:latin typeface="Calibri" panose="020F0502020204030204" pitchFamily="34" charset="0"/>
                <a:cs typeface="Calibri" panose="020F0502020204030204" pitchFamily="34" charset="0"/>
              </a:rPr>
              <a:t>Link for the video: </a:t>
            </a:r>
            <a:r>
              <a:rPr lang="en-IN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https://drive.google.com/open?id=1yQX69z1mrsUJ4o81ig4j2DWqHw4L7IyA</a:t>
            </a:r>
            <a:endParaRPr lang="en-IN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5358" y="1241266"/>
            <a:ext cx="3401945" cy="3153753"/>
          </a:xfrm>
        </p:spPr>
        <p:txBody>
          <a:bodyPr>
            <a:normAutofit/>
          </a:bodyPr>
          <a:lstStyle/>
          <a:p>
            <a:r>
              <a:rPr lang="en-IN" dirty="0"/>
              <a:t>Thank You</a:t>
            </a:r>
            <a:endParaRPr lang="en-IN" dirty="0"/>
          </a:p>
        </p:txBody>
      </p:sp>
      <p:grpSp>
        <p:nvGrpSpPr>
          <p:cNvPr id="22" name="Group 16"/>
          <p:cNvGrpSpPr>
            <a:grpSpLocks noGrp="1" noRot="1" noChangeAspect="1" noMove="1" noResize="1" noUngrp="1"/>
          </p:cNvGrpSpPr>
          <p:nvPr/>
        </p:nvGrpSpPr>
        <p:grpSpPr>
          <a:xfrm>
            <a:off x="317499" y="396837"/>
            <a:ext cx="4838628" cy="6058999"/>
            <a:chOff x="423333" y="396837"/>
            <a:chExt cx="6451503" cy="6058999"/>
          </a:xfrm>
        </p:grpSpPr>
        <p:sp>
          <p:nvSpPr>
            <p:cNvPr id="18" name="Rectangle 17"/>
            <p:cNvSpPr/>
            <p:nvPr/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Graphic 5" descr="Handshak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32322" y="1560098"/>
            <a:ext cx="3737803" cy="37378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Oval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Oval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4285059" y="402165"/>
            <a:ext cx="454143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6200000">
            <a:off x="915324" y="2958541"/>
            <a:ext cx="6053670" cy="940919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8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IN" sz="2700">
                <a:solidFill>
                  <a:srgbClr val="EBEBEB"/>
                </a:solidFill>
              </a:rPr>
              <a:t>Introduction</a:t>
            </a:r>
            <a:endParaRPr lang="en-IN" sz="2700">
              <a:solidFill>
                <a:srgbClr val="EBEBEB"/>
              </a:solidFill>
            </a:endParaRPr>
          </a:p>
        </p:txBody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/>
          <p:cNvGraphicFramePr>
            <a:graphicFrameLocks noGrp="1"/>
          </p:cNvGraphicFramePr>
          <p:nvPr>
            <p:ph idx="1"/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Attributes Information</a:t>
            </a:r>
            <a:endParaRPr lang="en-IN">
              <a:solidFill>
                <a:srgbClr val="EBEBEB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965200" y="2925232"/>
          <a:ext cx="7219037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4285059" y="402165"/>
            <a:ext cx="454143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6200000">
            <a:off x="915324" y="2958541"/>
            <a:ext cx="6053670" cy="940919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IN" sz="2500">
                <a:solidFill>
                  <a:srgbClr val="EBEBEB"/>
                </a:solidFill>
              </a:rPr>
              <a:t>To be continued…</a:t>
            </a:r>
            <a:endParaRPr lang="en-IN" sz="2500">
              <a:solidFill>
                <a:srgbClr val="EBEBEB"/>
              </a:solidFill>
            </a:endParaRPr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8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Oval 12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Oval 15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8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3279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/>
          <p:cNvSpPr txBox="1"/>
          <p:nvPr/>
        </p:nvSpPr>
        <p:spPr>
          <a:xfrm>
            <a:off x="866216" y="4834467"/>
            <a:ext cx="6619243" cy="586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1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</a:t>
            </a:r>
            <a:endParaRPr lang="en-US" sz="3100" b="0" i="0" kern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Capture"/>
          <p:cNvPicPr>
            <a:picLocks noChangeAspect="1"/>
          </p:cNvPicPr>
          <p:nvPr/>
        </p:nvPicPr>
        <p:blipFill rotWithShape="1">
          <a:blip r:embed="rId2"/>
          <a:srcRect l="19643" r="47022" b="1"/>
          <a:stretch>
            <a:fillRect/>
          </a:stretch>
        </p:blipFill>
        <p:spPr>
          <a:xfrm>
            <a:off x="426213" y="692696"/>
            <a:ext cx="8322251" cy="3879310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flipH="1">
            <a:off x="257282" y="402165"/>
            <a:ext cx="5053994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Oval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996398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5677511" flipH="1">
            <a:off x="4353991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9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5400000" flipH="1">
            <a:off x="2627342" y="2958541"/>
            <a:ext cx="6053670" cy="940919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1" name="Oval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364136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flipH="1"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53429" y="973667"/>
            <a:ext cx="2206657" cy="4833745"/>
          </a:xfrm>
        </p:spPr>
        <p:txBody>
          <a:bodyPr>
            <a:normAutofit/>
          </a:bodyPr>
          <a:lstStyle/>
          <a:p>
            <a:r>
              <a:rPr lang="en-IN" sz="2700">
                <a:solidFill>
                  <a:srgbClr val="EBEBEB"/>
                </a:solidFill>
              </a:rPr>
              <a:t>Problem Statements</a:t>
            </a:r>
            <a:endParaRPr lang="en-IN" sz="2700">
              <a:solidFill>
                <a:srgbClr val="EBEBEB"/>
              </a:solidFill>
            </a:endParaRPr>
          </a:p>
        </p:txBody>
      </p: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Content Placeholder 1"/>
          <p:cNvGraphicFramePr>
            <a:graphicFrameLocks noGrp="1"/>
          </p:cNvGraphicFramePr>
          <p:nvPr>
            <p:ph idx="1"/>
          </p:nvPr>
        </p:nvGraphicFramePr>
        <p:xfrm>
          <a:off x="723680" y="973667"/>
          <a:ext cx="4587596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3279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6854" y="732400"/>
            <a:ext cx="2536723" cy="13862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8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Executive Summary</a:t>
            </a:r>
            <a:endParaRPr lang="en-US" altLang="en-US" sz="38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196571" y="1026709"/>
            <a:ext cx="2536724" cy="1150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en-US" sz="2000" b="0" i="0" kern="1200" cap="al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2000" b="0" i="0" kern="1200" cap="all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Region wise Profit and Sales Trend</a:t>
            </a:r>
            <a:endParaRPr lang="en-US" altLang="en-US" sz="2000" b="0" i="0" kern="1200" cap="all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 descr="region wise profit and sales trend"/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l="2638" r="47031"/>
          <a:stretch>
            <a:fillRect/>
          </a:stretch>
        </p:blipFill>
        <p:spPr>
          <a:xfrm>
            <a:off x="778008" y="2371523"/>
            <a:ext cx="7569138" cy="366319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3279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41" y="1241266"/>
            <a:ext cx="237076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  <a:sym typeface="+mn-ea"/>
              </a:rPr>
              <a:t>Product wise Sales</a:t>
            </a:r>
            <a:endParaRPr lang="en-US" altLang="en-US" sz="42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2" name="Group 21"/>
          <p:cNvGrpSpPr>
            <a:grpSpLocks noGrp="1" noRot="1" noChangeAspect="1" noMove="1" noResize="1" noUngrp="1"/>
          </p:cNvGrpSpPr>
          <p:nvPr/>
        </p:nvGrpSpPr>
        <p:grpSpPr>
          <a:xfrm>
            <a:off x="317499" y="396837"/>
            <a:ext cx="5929998" cy="6058999"/>
            <a:chOff x="423332" y="396837"/>
            <a:chExt cx="7906665" cy="6058999"/>
          </a:xfrm>
        </p:grpSpPr>
        <p:sp>
          <p:nvSpPr>
            <p:cNvPr id="23" name="Rectangle 22"/>
            <p:cNvSpPr/>
            <p:nvPr/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/>
            <p:cNvSpPr/>
            <p:nvPr/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/>
            <p:cNvSpPr/>
            <p:nvPr/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Content Placeholder 4" descr="product wise sales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600200"/>
            <a:ext cx="5999559" cy="31969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7" name="Rectangle 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9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0" name="Rectangle 39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2350294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altLang="en-US" sz="2200"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en-IN" sz="22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Top and Bottom Sub-Categories</a:t>
            </a:r>
            <a:endParaRPr lang="en-IN" altLang="en-US" sz="2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top and bottom sub categori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47" y="1789122"/>
            <a:ext cx="7621962" cy="4430517"/>
          </a:xfrm>
          <a:prstGeom prst="rect">
            <a:avLst/>
          </a:prstGeom>
        </p:spPr>
      </p:pic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WPS Presentation</Application>
  <PresentationFormat>On-screen Show (4:3)</PresentationFormat>
  <Paragraphs>37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Arial</vt:lpstr>
      <vt:lpstr>Calibri</vt:lpstr>
      <vt:lpstr>Century Gothic</vt:lpstr>
      <vt:lpstr>Microsoft YaHei</vt:lpstr>
      <vt:lpstr>Arial Unicode MS</vt:lpstr>
      <vt:lpstr>Ion Boardroom</vt:lpstr>
      <vt:lpstr>Walmart Sales Tableau Dashboard Report</vt:lpstr>
      <vt:lpstr>Introduction</vt:lpstr>
      <vt:lpstr>Attributes Information</vt:lpstr>
      <vt:lpstr>To be continued…</vt:lpstr>
      <vt:lpstr>PowerPoint 演示文稿</vt:lpstr>
      <vt:lpstr>Problem Statements</vt:lpstr>
      <vt:lpstr>Executive Summary</vt:lpstr>
      <vt:lpstr>2. Product wise Sales</vt:lpstr>
      <vt:lpstr>3.Top and Bottom Sub-Categories</vt:lpstr>
      <vt:lpstr>4.Country wise Sales</vt:lpstr>
      <vt:lpstr>5.Shipping Mode Categories </vt:lpstr>
      <vt:lpstr>Final Dashboard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Sales Tableau Dashboard Report</dc:title>
  <dc:creator>Shubham.Kakran@GrofersIndia.onmicrosoft.com</dc:creator>
  <cp:lastModifiedBy>google1573480777</cp:lastModifiedBy>
  <cp:revision>2</cp:revision>
  <dcterms:created xsi:type="dcterms:W3CDTF">2020-03-27T20:47:00Z</dcterms:created>
  <dcterms:modified xsi:type="dcterms:W3CDTF">2020-03-27T21:59:17Z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1033-11.2.0.9232</vt:lpwstr>
  </property>
</Properties>
</file>