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-j9emhNVTg" TargetMode="External"/><Relationship Id="rId2" Type="http://schemas.openxmlformats.org/officeDocument/2006/relationships/hyperlink" Target="https://www.youtube.com/watch?v=z9bZufPHFLU&amp;list=PLfqMhTWNBTe0b2nM6JHVCnAkhQRGiZMSJ" TargetMode="External"/><Relationship Id="rId1" Type="http://schemas.openxmlformats.org/officeDocument/2006/relationships/hyperlink" Target="https://www.youtube.com/watch?v=ntLJmHOJ0ME&amp;list=PLu0W_9lII9agS67Uits0UnJyrYiXhDS6q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-j9emhNVTg" TargetMode="External"/><Relationship Id="rId2" Type="http://schemas.openxmlformats.org/officeDocument/2006/relationships/hyperlink" Target="https://www.youtube.com/watch?v=z9bZufPHFLU&amp;list=PLfqMhTWNBTe0b2nM6JHVCnAkhQRGiZMSJ" TargetMode="External"/><Relationship Id="rId1" Type="http://schemas.openxmlformats.org/officeDocument/2006/relationships/hyperlink" Target="https://www.youtube.com/watch?v=ntLJmHOJ0ME&amp;list=PLu0W_9lII9agS67Uits0UnJyrYiXhDS6q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>
              <a:hlinkClick xmlns:r="http://schemas.openxmlformats.org/officeDocument/2006/relationships" r:id="rId1"/>
            </a:rPr>
            <a:t>https://www.youtube.com/watch?v=ntLJmHOJ0ME&amp;list=PLu0W_9lII9agS67Uits0UnJyrYiXhDS6q</a:t>
          </a:r>
          <a:endParaRPr lang="en-IN" dirty="0"/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>
              <a:hlinkClick xmlns:r="http://schemas.openxmlformats.org/officeDocument/2006/relationships" r:id="rId2"/>
            </a:rPr>
            <a:t>https://www.youtube.com/watch?v=z9bZufPHFLU&amp;list=PLfqMhTWNBTe0b2nM6JHVCnAkhQRGiZMSJ</a:t>
          </a:r>
          <a:endParaRPr lang="en-IN" dirty="0"/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rgbClr val="FFC000"/>
              </a:solidFill>
              <a:latin typeface="Algerian" panose="04020705040A02060702" pitchFamily="82" charset="0"/>
            </a:rPr>
            <a:t>DBMS</a:t>
          </a:r>
        </a:p>
        <a:p>
          <a:pPr>
            <a:lnSpc>
              <a:spcPct val="100000"/>
            </a:lnSpc>
            <a:defRPr cap="all"/>
          </a:pPr>
          <a:r>
            <a:rPr lang="en-IN" sz="1100" u="sng" dirty="0">
              <a:solidFill>
                <a:srgbClr val="5CC6D6"/>
              </a:solidFill>
              <a:latin typeface="+mj-lt"/>
              <a:cs typeface="Calibri" panose="020F0502020204030204" pitchFamily="34" charset="0"/>
              <a:hlinkClick xmlns:r="http://schemas.openxmlformats.org/officeDocument/2006/relationships" r:id="rId3"/>
            </a:rPr>
            <a:t>https://www.youtube.com/watch?v=p-j9emhNVTg</a:t>
          </a:r>
          <a:endParaRPr lang="en-IN" sz="1100" u="sng" dirty="0">
            <a:solidFill>
              <a:srgbClr val="5CC6D6"/>
            </a:solidFill>
            <a:latin typeface="+mj-lt"/>
            <a:cs typeface="Calibri" panose="020F0502020204030204" pitchFamily="34" charset="0"/>
          </a:endParaRPr>
        </a:p>
        <a:p>
          <a:pPr>
            <a:lnSpc>
              <a:spcPct val="100000"/>
            </a:lnSpc>
            <a:defRPr cap="all"/>
          </a:pPr>
          <a:endParaRPr lang="en-US" sz="1100" u="sng" dirty="0">
            <a:solidFill>
              <a:srgbClr val="5CC6D6"/>
            </a:solidFill>
            <a:latin typeface="+mj-lt"/>
            <a:cs typeface="Calibri" panose="020F0502020204030204" pitchFamily="34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FlipVert="1" custFlipHor="1" custScaleX="39758" custScaleY="17652"/>
      <dgm:spPr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 custAng="0" custFlipVert="1" custFlipHor="1" custScaleX="12028" custScaleY="9936"/>
      <dgm:spPr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 custFlipVert="1" custFlipHor="0" custScaleX="5583" custScaleY="14979"/>
      <dgm:spPr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Y="11315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24524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 flipH="1" flipV="1">
          <a:off x="1443763" y="1117549"/>
          <a:ext cx="164936" cy="325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09524"/>
          <a:ext cx="2981250" cy="8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>
              <a:hlinkClick xmlns:r="http://schemas.openxmlformats.org/officeDocument/2006/relationships" r:id="rId1"/>
            </a:rPr>
            <a:t>https://www.youtube.com/watch?v=ntLJmHOJ0ME&amp;list=PLu0W_9lII9agS67Uits0UnJyrYiXhDS6q</a:t>
          </a:r>
          <a:endParaRPr lang="en-IN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35606" y="2609524"/>
        <a:ext cx="2981250" cy="891562"/>
      </dsp:txXfrm>
    </dsp:sp>
    <dsp:sp modelId="{BCD8CDD9-0C56-4401-ADB1-8B48DAB2C96F}">
      <dsp:nvSpPr>
        <dsp:cNvPr id="0" name=""/>
        <dsp:cNvSpPr/>
      </dsp:nvSpPr>
      <dsp:spPr>
        <a:xfrm>
          <a:off x="4119918" y="224524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 flipH="1" flipV="1">
          <a:off x="5021652" y="1128655"/>
          <a:ext cx="15095" cy="1030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09524"/>
          <a:ext cx="2981250" cy="8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>
              <a:hlinkClick xmlns:r="http://schemas.openxmlformats.org/officeDocument/2006/relationships" r:id="rId2"/>
            </a:rPr>
            <a:t>https://www.youtube.com/watch?v=z9bZufPHFLU&amp;list=PLfqMhTWNBTe0b2nM6JHVCnAkhQRGiZMSJ</a:t>
          </a:r>
          <a:endParaRPr lang="en-IN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3538574" y="2609524"/>
        <a:ext cx="2981250" cy="891562"/>
      </dsp:txXfrm>
    </dsp:sp>
    <dsp:sp modelId="{FF93E135-77D6-48A0-8871-9BC93D705D06}">
      <dsp:nvSpPr>
        <dsp:cNvPr id="0" name=""/>
        <dsp:cNvSpPr/>
      </dsp:nvSpPr>
      <dsp:spPr>
        <a:xfrm>
          <a:off x="7622887" y="195210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 flipV="1">
          <a:off x="8530542" y="1092785"/>
          <a:ext cx="3252" cy="2341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521581"/>
          <a:ext cx="2981250" cy="100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rgbClr val="FFC000"/>
              </a:solidFill>
              <a:latin typeface="Algerian" panose="04020705040A02060702" pitchFamily="82" charset="0"/>
            </a:rPr>
            <a:t>DBMS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u="sng" kern="1200" dirty="0">
              <a:solidFill>
                <a:srgbClr val="5CC6D6"/>
              </a:solidFill>
              <a:latin typeface="+mj-lt"/>
              <a:cs typeface="Calibri" panose="020F0502020204030204" pitchFamily="34" charset="0"/>
              <a:hlinkClick xmlns:r="http://schemas.openxmlformats.org/officeDocument/2006/relationships" r:id="rId3"/>
            </a:rPr>
            <a:t>https://www.youtube.com/watch?v=p-j9emhNVTg</a:t>
          </a:r>
          <a:endParaRPr lang="en-IN" sz="1100" u="sng" kern="1200" dirty="0">
            <a:solidFill>
              <a:srgbClr val="5CC6D6"/>
            </a:solidFill>
            <a:latin typeface="+mj-lt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u="sng" kern="1200" dirty="0">
            <a:solidFill>
              <a:srgbClr val="5CC6D6"/>
            </a:solidFill>
            <a:latin typeface="+mj-lt"/>
            <a:cs typeface="Calibri" panose="020F0502020204030204" pitchFamily="34" charset="0"/>
          </a:endParaRPr>
        </a:p>
      </dsp:txBody>
      <dsp:txXfrm>
        <a:off x="7041543" y="2521581"/>
        <a:ext cx="2981250" cy="1008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java-png" TargetMode="External"/><Relationship Id="rId13" Type="http://schemas.openxmlformats.org/officeDocument/2006/relationships/hyperlink" Target="https://creativecommons.org/licenses/by-nc/3.0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hyperlink" Target="http://www.pngall.com/database-pn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hyperlink" Target="http://www.pngall.com/c-plus-plus-png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REFERENCES AND LINKS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LINKS BELOW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8200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5B67415-4C71-4B47-A29F-66826D5C05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15727" y="2571857"/>
            <a:ext cx="1714286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EE165-384B-483A-BD7A-6E92F3D8823A}"/>
              </a:ext>
            </a:extLst>
          </p:cNvPr>
          <p:cNvSpPr txBox="1"/>
          <p:nvPr/>
        </p:nvSpPr>
        <p:spPr>
          <a:xfrm>
            <a:off x="2298433" y="4547937"/>
            <a:ext cx="171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lgerian" panose="04020705040A02060702" pitchFamily="82" charset="0"/>
              </a:rPr>
              <a:t>JAVA</a:t>
            </a:r>
            <a:endParaRPr lang="en-IN" sz="1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618602-9EEE-43B8-9497-F5DD0B2A51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244352" y="2617694"/>
            <a:ext cx="1714286" cy="17142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4A89A3-1218-4F90-849F-E8577B66F35A}"/>
              </a:ext>
            </a:extLst>
          </p:cNvPr>
          <p:cNvSpPr txBox="1"/>
          <p:nvPr/>
        </p:nvSpPr>
        <p:spPr>
          <a:xfrm>
            <a:off x="5854673" y="4627849"/>
            <a:ext cx="171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Algerian" panose="04020705040A02060702" pitchFamily="82" charset="0"/>
              </a:rPr>
              <a:t>C++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3506DD-4045-4521-9113-6F499D8DB9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037516" y="2733710"/>
            <a:ext cx="1002955" cy="13905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F5A751-AFE3-4D2B-83A0-607D27A20FCB}"/>
              </a:ext>
            </a:extLst>
          </p:cNvPr>
          <p:cNvSpPr txBox="1"/>
          <p:nvPr/>
        </p:nvSpPr>
        <p:spPr>
          <a:xfrm>
            <a:off x="9037516" y="9591710"/>
            <a:ext cx="1002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12" tooltip="http://www.pngall.com/database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3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{4D83886F-FA17-48D5-857B-84CEFE46B5A5}tf78438558_win32</Template>
  <TotalTime>108</TotalTime>
  <Words>68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Century Gothic</vt:lpstr>
      <vt:lpstr>Garamond</vt:lpstr>
      <vt:lpstr>SavonVTI</vt:lpstr>
      <vt:lpstr>REFERENCES AND LINKS</vt:lpstr>
      <vt:lpstr>LINKS BELOW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 AND LINKS</dc:title>
  <dc:creator>Harshida</dc:creator>
  <cp:lastModifiedBy>Harshida</cp:lastModifiedBy>
  <cp:revision>1</cp:revision>
  <dcterms:created xsi:type="dcterms:W3CDTF">2021-12-11T09:03:49Z</dcterms:created>
  <dcterms:modified xsi:type="dcterms:W3CDTF">2021-12-11T10:52:18Z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