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6EB025-4763-4CE8-B313-579B9FA53739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FD08C5-3F3C-4FC3-8E9C-CB1273341BCB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/>
          <a:lstStyle/>
          <a:p>
            <a:r>
              <a:rPr lang="en-IN" dirty="0" smtClean="0"/>
              <a:t>BCA Sem:2</a:t>
            </a:r>
            <a:r>
              <a:rPr lang="en-IN" baseline="30000" dirty="0" smtClean="0"/>
              <a:t>nd</a:t>
            </a:r>
            <a:r>
              <a:rPr lang="en-IN" dirty="0" smtClean="0"/>
              <a:t> Project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5229200"/>
            <a:ext cx="42484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Name: </a:t>
            </a:r>
            <a:r>
              <a:rPr lang="en-IN" dirty="0" err="1" smtClean="0"/>
              <a:t>Gorkha</a:t>
            </a:r>
            <a:r>
              <a:rPr lang="en-IN" dirty="0" smtClean="0"/>
              <a:t> </a:t>
            </a:r>
            <a:r>
              <a:rPr lang="en-IN" dirty="0" err="1" smtClean="0"/>
              <a:t>Harshita</a:t>
            </a:r>
            <a:r>
              <a:rPr lang="en-IN" dirty="0" smtClean="0"/>
              <a:t> </a:t>
            </a:r>
            <a:r>
              <a:rPr lang="en-IN" dirty="0" err="1" smtClean="0"/>
              <a:t>Kailashbhai</a:t>
            </a:r>
            <a:endParaRPr lang="en-IN" dirty="0" smtClean="0"/>
          </a:p>
          <a:p>
            <a:r>
              <a:rPr lang="en-IN" dirty="0" err="1" smtClean="0"/>
              <a:t>Div</a:t>
            </a:r>
            <a:r>
              <a:rPr lang="en-IN" dirty="0" smtClean="0"/>
              <a:t>: D  Batch: M1A3</a:t>
            </a:r>
          </a:p>
          <a:p>
            <a:r>
              <a:rPr lang="en-IN" dirty="0" smtClean="0"/>
              <a:t>Project: Gift Shop</a:t>
            </a:r>
          </a:p>
        </p:txBody>
      </p:sp>
    </p:spTree>
    <p:extLst>
      <p:ext uri="{BB962C8B-B14F-4D97-AF65-F5344CB8AC3E}">
        <p14:creationId xmlns:p14="http://schemas.microsoft.com/office/powerpoint/2010/main" val="37420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gift shop website providing services for all gifts.</a:t>
            </a:r>
          </a:p>
          <a:p>
            <a:r>
              <a:rPr lang="en-IN" dirty="0" smtClean="0"/>
              <a:t>Place order online and can get home delivery.</a:t>
            </a:r>
          </a:p>
          <a:p>
            <a:r>
              <a:rPr lang="en-IN" dirty="0"/>
              <a:t> </a:t>
            </a:r>
            <a:r>
              <a:rPr lang="en-IN" dirty="0" smtClean="0"/>
              <a:t>Got the feedback forms for any query.</a:t>
            </a:r>
          </a:p>
          <a:p>
            <a:r>
              <a:rPr lang="en-IN" dirty="0" smtClean="0"/>
              <a:t>A contact us form also provided for direct contact.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4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480720"/>
          </a:xfrm>
        </p:spPr>
      </p:pic>
    </p:spTree>
    <p:extLst>
      <p:ext uri="{BB962C8B-B14F-4D97-AF65-F5344CB8AC3E}">
        <p14:creationId xmlns:p14="http://schemas.microsoft.com/office/powerpoint/2010/main" val="147616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</TotalTime>
  <Words>57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BCA Sem:2nd Project</vt:lpstr>
      <vt:lpstr>Introduction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BCA Sem:2nd Project</dc:title>
  <dc:creator>om</dc:creator>
  <cp:lastModifiedBy>om</cp:lastModifiedBy>
  <cp:revision>2</cp:revision>
  <dcterms:created xsi:type="dcterms:W3CDTF">2023-03-10T03:56:25Z</dcterms:created>
  <dcterms:modified xsi:type="dcterms:W3CDTF">2023-03-10T04:11:06Z</dcterms:modified>
</cp:coreProperties>
</file>