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2"/>
  </p:notesMasterIdLst>
  <p:sldIdLst>
    <p:sldId id="256" r:id="rId5"/>
    <p:sldId id="278" r:id="rId6"/>
    <p:sldId id="258" r:id="rId7"/>
    <p:sldId id="262" r:id="rId8"/>
    <p:sldId id="261" r:id="rId9"/>
    <p:sldId id="280" r:id="rId10"/>
    <p:sldId id="267" r:id="rId11"/>
    <p:sldId id="281" r:id="rId12"/>
    <p:sldId id="282" r:id="rId13"/>
    <p:sldId id="283" r:id="rId14"/>
    <p:sldId id="284" r:id="rId15"/>
    <p:sldId id="285" r:id="rId16"/>
    <p:sldId id="286" r:id="rId17"/>
    <p:sldId id="287" r:id="rId18"/>
    <p:sldId id="289" r:id="rId19"/>
    <p:sldId id="290"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76" userDrawn="1">
          <p15:clr>
            <a:srgbClr val="A4A3A4"/>
          </p15:clr>
        </p15:guide>
        <p15:guide id="2"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216" autoAdjust="0"/>
  </p:normalViewPr>
  <p:slideViewPr>
    <p:cSldViewPr snapToGrid="0">
      <p:cViewPr>
        <p:scale>
          <a:sx n="66" d="100"/>
          <a:sy n="66" d="100"/>
        </p:scale>
        <p:origin x="667" y="418"/>
      </p:cViewPr>
      <p:guideLst>
        <p:guide pos="576"/>
        <p:guide orient="horz" pos="216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commentAuthors" Target="commentAuthor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7FD71-DE7D-47EA-BD5F-935596C85A92}" type="datetimeFigureOut">
              <a:rPr lang="en-US" smtClean="0"/>
              <a:t>2/6/2023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B89DD0-1E8D-4B61-ADE9-B87318B81BF8}" type="slidenum">
              <a:rPr lang="en-US" smtClean="0"/>
              <a:t>‹#›</a:t>
            </a:fld>
            <a:endParaRPr lang="en-US" dirty="0"/>
          </a:p>
        </p:txBody>
      </p:sp>
    </p:spTree>
    <p:extLst>
      <p:ext uri="{BB962C8B-B14F-4D97-AF65-F5344CB8AC3E}">
        <p14:creationId xmlns:p14="http://schemas.microsoft.com/office/powerpoint/2010/main" val="2318534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DB89DD0-1E8D-4B61-ADE9-B87318B81BF8}" type="slidenum">
              <a:rPr lang="en-US" smtClean="0"/>
              <a:t>1</a:t>
            </a:fld>
            <a:endParaRPr lang="en-US" dirty="0"/>
          </a:p>
        </p:txBody>
      </p:sp>
    </p:spTree>
    <p:extLst>
      <p:ext uri="{BB962C8B-B14F-4D97-AF65-F5344CB8AC3E}">
        <p14:creationId xmlns:p14="http://schemas.microsoft.com/office/powerpoint/2010/main" val="32272301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603504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8724" y="3236493"/>
            <a:ext cx="5149596" cy="1448385"/>
          </a:xfrm>
          <a:solidFill>
            <a:schemeClr val="bg1">
              <a:alpha val="80000"/>
            </a:schemeClr>
          </a:solidFill>
        </p:spPr>
        <p:txBody>
          <a:bodyPr lIns="502920" bIns="137160" anchor="b">
            <a:normAutofit/>
          </a:bodyPr>
          <a:lstStyle>
            <a:lvl1pPr algn="l">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8724" y="4684879"/>
            <a:ext cx="5149596" cy="524794"/>
          </a:xfrm>
          <a:solidFill>
            <a:schemeClr val="bg1">
              <a:alpha val="80000"/>
            </a:schemeClr>
          </a:solidFill>
        </p:spPr>
        <p:txBody>
          <a:bodyPr lIns="502920">
            <a:normAutofit/>
          </a:bodyPr>
          <a:lstStyle>
            <a:lvl1pPr marL="0" indent="0" algn="l">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457200" y="1825625"/>
            <a:ext cx="114300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0DAF765-81DF-4CD4-A737-DDE62C84D091}"/>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70C67C45-8307-4F47-91BB-229B740A8CEE}"/>
              </a:ext>
            </a:extLst>
          </p:cNvPr>
          <p:cNvSpPr>
            <a:spLocks noGrp="1"/>
          </p:cNvSpPr>
          <p:nvPr>
            <p:ph type="ftr" sz="quarter" idx="11"/>
          </p:nvPr>
        </p:nvSpPr>
        <p:spPr/>
        <p:txBody>
          <a:bodyPr/>
          <a:lstStyle/>
          <a:p>
            <a:r>
              <a:rPr lang="en-US"/>
              <a:t>Presentation title</a:t>
            </a:r>
            <a:endParaRPr lang="en-US" dirty="0"/>
          </a:p>
        </p:txBody>
      </p:sp>
      <p:sp>
        <p:nvSpPr>
          <p:cNvPr id="6" name="Slide Number Placeholder 5">
            <a:extLst>
              <a:ext uri="{FF2B5EF4-FFF2-40B4-BE49-F238E27FC236}">
                <a16:creationId xmlns:a16="http://schemas.microsoft.com/office/drawing/2014/main" id="{97D8F83D-D593-4D91-ADFA-C49B8378676D}"/>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E2776643-6C33-46CD-A918-AB0CEA571F00}"/>
              </a:ext>
            </a:extLst>
          </p:cNvPr>
          <p:cNvSpPr/>
          <p:nvPr userDrawn="1"/>
        </p:nvSpPr>
        <p:spPr>
          <a:xfrm>
            <a:off x="6086475" y="1682496"/>
            <a:ext cx="563880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B6E62D2-A055-4712-92CC-4B02419D51FB}"/>
              </a:ext>
            </a:extLst>
          </p:cNvPr>
          <p:cNvSpPr/>
          <p:nvPr userDrawn="1"/>
        </p:nvSpPr>
        <p:spPr>
          <a:xfrm>
            <a:off x="457200" y="1681163"/>
            <a:ext cx="563880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1289640" y="1844259"/>
            <a:ext cx="3657600"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289640" y="2668171"/>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6780133" y="1808163"/>
            <a:ext cx="4703841" cy="823912"/>
          </a:xfrm>
        </p:spPr>
        <p:txBody>
          <a:bodyPr anchor="ctr" anchorCtr="0">
            <a:normAutofit/>
          </a:bodyPr>
          <a:lstStyle>
            <a:lvl1pPr marL="0" indent="0">
              <a:buNone/>
              <a:defRPr sz="20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6780134" y="2632075"/>
            <a:ext cx="3657600" cy="3684588"/>
          </a:xfrm>
        </p:spPr>
        <p:txBody>
          <a:bodyPr>
            <a:normAutofit/>
          </a:bodyPr>
          <a:lstStyle>
            <a:lvl1pPr>
              <a:defRPr sz="1400"/>
            </a:lvl1pPr>
            <a:lvl2pPr>
              <a:defRPr sz="1400"/>
            </a:lvl2pPr>
            <a:lvl3pPr>
              <a:defRPr sz="14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82215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3 column">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4C89FBE-3029-4F92-8308-F830BB1420FF}"/>
              </a:ext>
              <a:ext uri="{C183D7F6-B498-43B3-948B-1728B52AA6E4}">
                <adec:decorative xmlns:adec="http://schemas.microsoft.com/office/drawing/2017/decorative" val="1"/>
              </a:ext>
            </a:extLst>
          </p:cNvPr>
          <p:cNvSpPr/>
          <p:nvPr userDrawn="1"/>
        </p:nvSpPr>
        <p:spPr>
          <a:xfrm>
            <a:off x="7958712" y="1681163"/>
            <a:ext cx="3749040" cy="4572000"/>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AE0A4C88-FF32-4096-9EA9-EC22D3682F4C}"/>
              </a:ext>
              <a:ext uri="{C183D7F6-B498-43B3-948B-1728B52AA6E4}">
                <adec:decorative xmlns:adec="http://schemas.microsoft.com/office/drawing/2017/decorative" val="1"/>
              </a:ext>
            </a:extLst>
          </p:cNvPr>
          <p:cNvSpPr/>
          <p:nvPr userDrawn="1"/>
        </p:nvSpPr>
        <p:spPr>
          <a:xfrm>
            <a:off x="4211097" y="1682496"/>
            <a:ext cx="3749040" cy="4572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9437559B-132E-4A6E-ADBE-41DB38EC8048}"/>
              </a:ext>
              <a:ext uri="{C183D7F6-B498-43B3-948B-1728B52AA6E4}">
                <adec:decorative xmlns:adec="http://schemas.microsoft.com/office/drawing/2017/decorative" val="1"/>
              </a:ext>
            </a:extLst>
          </p:cNvPr>
          <p:cNvSpPr/>
          <p:nvPr userDrawn="1"/>
        </p:nvSpPr>
        <p:spPr>
          <a:xfrm>
            <a:off x="463176" y="1681163"/>
            <a:ext cx="3749040" cy="4572000"/>
          </a:xfrm>
          <a:prstGeom prst="rect">
            <a:avLst/>
          </a:prstGeom>
          <a:solidFill>
            <a:schemeClr val="accent2">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hasCustomPrompt="1"/>
          </p:nvPr>
        </p:nvSpPr>
        <p:spPr>
          <a:xfrm>
            <a:off x="457200" y="365125"/>
            <a:ext cx="10515600" cy="1325563"/>
          </a:xfrm>
        </p:spPr>
        <p:txBody>
          <a:bodyPr/>
          <a:lstStyle>
            <a:lvl1pPr>
              <a:defRPr/>
            </a:lvl1pPr>
          </a:lstStyle>
          <a:p>
            <a:r>
              <a:rPr lang="en-US" dirty="0"/>
              <a:t>CLICK TO ADD TITLE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hasCustomPrompt="1"/>
          </p:nvPr>
        </p:nvSpPr>
        <p:spPr>
          <a:xfrm>
            <a:off x="8397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839788" y="2790825"/>
            <a:ext cx="2971800" cy="3248025"/>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hasCustomPrompt="1"/>
          </p:nvPr>
        </p:nvSpPr>
        <p:spPr>
          <a:xfrm>
            <a:off x="4610188" y="1966913"/>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610188" y="2790825"/>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4">
            <a:extLst>
              <a:ext uri="{FF2B5EF4-FFF2-40B4-BE49-F238E27FC236}">
                <a16:creationId xmlns:a16="http://schemas.microsoft.com/office/drawing/2014/main" id="{FF7BCB16-19B7-48F6-94CD-563F43988749}"/>
              </a:ext>
            </a:extLst>
          </p:cNvPr>
          <p:cNvSpPr>
            <a:spLocks noGrp="1"/>
          </p:cNvSpPr>
          <p:nvPr>
            <p:ph type="body" sz="quarter" idx="13" hasCustomPrompt="1"/>
          </p:nvPr>
        </p:nvSpPr>
        <p:spPr>
          <a:xfrm>
            <a:off x="8430134" y="1976438"/>
            <a:ext cx="2971800" cy="823912"/>
          </a:xfrm>
        </p:spPr>
        <p:txBody>
          <a:bodyPr anchor="b" anchorCtr="0">
            <a:noAutofit/>
          </a:bodyPr>
          <a:lstStyle>
            <a:lvl1pPr marL="0" indent="0">
              <a:buNone/>
              <a:defRPr sz="18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3" name="Content Placeholder 5">
            <a:extLst>
              <a:ext uri="{FF2B5EF4-FFF2-40B4-BE49-F238E27FC236}">
                <a16:creationId xmlns:a16="http://schemas.microsoft.com/office/drawing/2014/main" id="{8FBB2F8D-6092-468C-BA48-836286C6B7E1}"/>
              </a:ext>
            </a:extLst>
          </p:cNvPr>
          <p:cNvSpPr>
            <a:spLocks noGrp="1"/>
          </p:cNvSpPr>
          <p:nvPr>
            <p:ph sz="quarter" idx="14"/>
          </p:nvPr>
        </p:nvSpPr>
        <p:spPr>
          <a:xfrm>
            <a:off x="8430134" y="2800350"/>
            <a:ext cx="2971800" cy="3246120"/>
          </a:xfrm>
        </p:spPr>
        <p:txBody>
          <a:bodyPr>
            <a:normAutofit/>
          </a:bodyPr>
          <a:lstStyle>
            <a:lvl1pPr>
              <a:lnSpc>
                <a:spcPts val="2000"/>
              </a:lnSpc>
              <a:defRPr sz="1400"/>
            </a:lvl1pPr>
            <a:lvl2pPr>
              <a:lnSpc>
                <a:spcPts val="2000"/>
              </a:lnSpc>
              <a:defRPr sz="1400"/>
            </a:lvl2pPr>
            <a:lvl3pPr>
              <a:lnSpc>
                <a:spcPts val="2000"/>
              </a:lnSpc>
              <a:defRPr sz="1400"/>
            </a:lvl3pPr>
            <a:lvl4pPr>
              <a:lnSpc>
                <a:spcPts val="2000"/>
              </a:lnSpc>
              <a:defRPr sz="1400"/>
            </a:lvl4pPr>
            <a:lvl5pPr>
              <a:lnSpc>
                <a:spcPts val="2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B3940682-7091-4427-B158-074D4A471374}"/>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Presentation title</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2125638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FE5633F8-C03D-4CEE-BEDD-1B6648554C09}"/>
              </a:ext>
            </a:extLst>
          </p:cNvPr>
          <p:cNvSpPr>
            <a:spLocks noGrp="1"/>
          </p:cNvSpPr>
          <p:nvPr>
            <p:ph type="pic" sz="quarter" idx="14"/>
          </p:nvPr>
        </p:nvSpPr>
        <p:spPr>
          <a:xfrm>
            <a:off x="8622628" y="685800"/>
            <a:ext cx="3200400" cy="5486400"/>
          </a:xfrm>
          <a:solidFill>
            <a:schemeClr val="accent2"/>
          </a:solidFill>
        </p:spPr>
        <p:txBody>
          <a:bodyPr/>
          <a:lstStyle/>
          <a:p>
            <a:r>
              <a:rPr lang="en-US"/>
              <a:t>Click icon to add picture</a:t>
            </a:r>
            <a:endParaRPr lang="en-US" dirty="0"/>
          </a:p>
        </p:txBody>
      </p:sp>
      <p:sp>
        <p:nvSpPr>
          <p:cNvPr id="6" name="Rectangle 5">
            <a:extLst>
              <a:ext uri="{FF2B5EF4-FFF2-40B4-BE49-F238E27FC236}">
                <a16:creationId xmlns:a16="http://schemas.microsoft.com/office/drawing/2014/main" id="{4CA4DC27-A467-4265-AAB1-754D3F86CCAF}"/>
              </a:ext>
              <a:ext uri="{C183D7F6-B498-43B3-948B-1728B52AA6E4}">
                <adec:decorative xmlns:adec="http://schemas.microsoft.com/office/drawing/2017/decorative" val="1"/>
              </a:ext>
            </a:extLst>
          </p:cNvPr>
          <p:cNvSpPr/>
          <p:nvPr userDrawn="1"/>
        </p:nvSpPr>
        <p:spPr>
          <a:xfrm>
            <a:off x="0" y="1"/>
            <a:ext cx="6096000" cy="6858000"/>
          </a:xfrm>
          <a:prstGeom prst="rect">
            <a:avLst/>
          </a:prstGeom>
          <a:solidFill>
            <a:schemeClr val="accent2">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850230"/>
            <a:ext cx="5009147" cy="1325563"/>
          </a:xfrm>
        </p:spPr>
        <p:txBody>
          <a:bodyPr>
            <a:normAutofit/>
          </a:bodyPr>
          <a:lstStyle>
            <a:lvl1pPr>
              <a:defRPr sz="3600">
                <a:solidFill>
                  <a:schemeClr val="bg2">
                    <a:lumMod val="50000"/>
                  </a:schemeClr>
                </a:solidFill>
              </a:defRPr>
            </a:lvl1pPr>
          </a:lstStyle>
          <a:p>
            <a:r>
              <a:rPr lang="en-US" dirty="0"/>
              <a:t>CLICK TO ADD TITLE</a:t>
            </a:r>
          </a:p>
        </p:txBody>
      </p:sp>
      <p:sp>
        <p:nvSpPr>
          <p:cNvPr id="9" name="Text Placeholder 8">
            <a:extLst>
              <a:ext uri="{FF2B5EF4-FFF2-40B4-BE49-F238E27FC236}">
                <a16:creationId xmlns:a16="http://schemas.microsoft.com/office/drawing/2014/main" id="{2C9CC7B6-D9ED-464B-8206-98055EB53FCF}"/>
              </a:ext>
            </a:extLst>
          </p:cNvPr>
          <p:cNvSpPr>
            <a:spLocks noGrp="1"/>
          </p:cNvSpPr>
          <p:nvPr>
            <p:ph type="body" sz="quarter" idx="13"/>
          </p:nvPr>
        </p:nvSpPr>
        <p:spPr>
          <a:xfrm>
            <a:off x="457200" y="2490788"/>
            <a:ext cx="4572000" cy="3536950"/>
          </a:xfrm>
        </p:spPr>
        <p:txBody>
          <a:bodyPr>
            <a:normAutofit/>
          </a:bodyPr>
          <a:lstStyle>
            <a:lvl1pPr marL="0" indent="0">
              <a:lnSpc>
                <a:spcPts val="2400"/>
              </a:lnSpc>
              <a:buNone/>
              <a:defRPr sz="1400" spc="30" baseline="0"/>
            </a:lvl1pPr>
            <a:lvl2pPr marL="457200" indent="0">
              <a:lnSpc>
                <a:spcPts val="2400"/>
              </a:lnSpc>
              <a:buNone/>
              <a:defRPr sz="1400" spc="30" baseline="0"/>
            </a:lvl2pPr>
            <a:lvl3pPr marL="914400" indent="0">
              <a:lnSpc>
                <a:spcPts val="2400"/>
              </a:lnSpc>
              <a:buNone/>
              <a:defRPr sz="1400" spc="30" baseline="0"/>
            </a:lvl3pPr>
            <a:lvl4pPr marL="1371600" indent="0">
              <a:lnSpc>
                <a:spcPts val="2400"/>
              </a:lnSpc>
              <a:buNone/>
              <a:defRPr sz="1400" spc="30" baseline="0"/>
            </a:lvl4pPr>
            <a:lvl5pPr marL="1828800" indent="0">
              <a:lnSpc>
                <a:spcPts val="2400"/>
              </a:lnSpc>
              <a:buNone/>
              <a:defRPr sz="1400" spc="3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Picture Placeholder 12">
            <a:extLst>
              <a:ext uri="{FF2B5EF4-FFF2-40B4-BE49-F238E27FC236}">
                <a16:creationId xmlns:a16="http://schemas.microsoft.com/office/drawing/2014/main" id="{1743C040-0A81-4A38-879D-07BBD184231D}"/>
              </a:ext>
            </a:extLst>
          </p:cNvPr>
          <p:cNvSpPr>
            <a:spLocks noGrp="1"/>
          </p:cNvSpPr>
          <p:nvPr>
            <p:ph type="pic" sz="quarter" idx="15"/>
          </p:nvPr>
        </p:nvSpPr>
        <p:spPr>
          <a:xfrm>
            <a:off x="6781800" y="2492375"/>
            <a:ext cx="2286000" cy="2514600"/>
          </a:xfrm>
          <a:solidFill>
            <a:schemeClr val="accent2"/>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10" name="Freeform: Shape 9">
            <a:extLst>
              <a:ext uri="{FF2B5EF4-FFF2-40B4-BE49-F238E27FC236}">
                <a16:creationId xmlns:a16="http://schemas.microsoft.com/office/drawing/2014/main" id="{7CBDD4A8-3B48-439C-B601-8D04B8714324}"/>
              </a:ext>
              <a:ext uri="{C183D7F6-B498-43B3-948B-1728B52AA6E4}">
                <adec:decorative xmlns:adec="http://schemas.microsoft.com/office/drawing/2017/decorative" val="1"/>
              </a:ext>
            </a:extLst>
          </p:cNvPr>
          <p:cNvSpPr/>
          <p:nvPr userDrawn="1"/>
        </p:nvSpPr>
        <p:spPr>
          <a:xfrm rot="13547565" flipH="1">
            <a:off x="761136" y="5210984"/>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284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458724" y="411480"/>
            <a:ext cx="11274552" cy="5870448"/>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457201" y="3490624"/>
            <a:ext cx="4571999" cy="1235382"/>
          </a:xfrm>
          <a:solidFill>
            <a:schemeClr val="bg1">
              <a:alpha val="80000"/>
            </a:schemeClr>
          </a:solidFill>
        </p:spPr>
        <p:txBody>
          <a:bodyPr lIns="457200" bIns="137160" anchor="b">
            <a:normAutofit/>
          </a:bodyPr>
          <a:lstStyle>
            <a:lvl1pPr algn="l">
              <a:defRPr sz="3600">
                <a:solidFill>
                  <a:schemeClr val="bg2">
                    <a:lumMod val="25000"/>
                  </a:schemeClr>
                </a:solidFill>
              </a:defRPr>
            </a:lvl1pPr>
          </a:lstStyle>
          <a:p>
            <a:r>
              <a:rPr lang="en-US" dirty="0"/>
              <a:t>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457199" y="4726007"/>
            <a:ext cx="4571999" cy="1314432"/>
          </a:xfrm>
          <a:solidFill>
            <a:schemeClr val="bg1">
              <a:alpha val="80000"/>
            </a:schemeClr>
          </a:solidFill>
        </p:spPr>
        <p:txBody>
          <a:bodyPr lIns="502920" rIns="2103120">
            <a:normAutofit/>
          </a:bodyPr>
          <a:lstStyle>
            <a:lvl1pPr marL="0" indent="0" algn="l">
              <a:buNone/>
              <a:defRPr sz="1400" spc="40" baseline="0">
                <a:solidFill>
                  <a:schemeClr val="bg2">
                    <a:lumMod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37FB6E25-C828-48BC-8628-82D1E81A507C}"/>
              </a:ext>
            </a:extLst>
          </p:cNvPr>
          <p:cNvSpPr>
            <a:spLocks noGrp="1"/>
          </p:cNvSpPr>
          <p:nvPr>
            <p:ph type="dt" sz="half" idx="11"/>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A210386C-9F0A-4DAC-822E-DEC8EA1DDEAC}"/>
              </a:ext>
            </a:extLst>
          </p:cNvPr>
          <p:cNvSpPr>
            <a:spLocks noGrp="1"/>
          </p:cNvSpPr>
          <p:nvPr>
            <p:ph type="ftr" sz="quarter" idx="12"/>
          </p:nvPr>
        </p:nvSpPr>
        <p:spPr/>
        <p:txBody>
          <a:bodyPr/>
          <a:lstStyle/>
          <a:p>
            <a:r>
              <a:rPr lang="en-US"/>
              <a:t>Presentation title</a:t>
            </a:r>
            <a:endParaRPr lang="en-US" dirty="0"/>
          </a:p>
        </p:txBody>
      </p:sp>
      <p:sp>
        <p:nvSpPr>
          <p:cNvPr id="7" name="Slide Number Placeholder 6">
            <a:extLst>
              <a:ext uri="{FF2B5EF4-FFF2-40B4-BE49-F238E27FC236}">
                <a16:creationId xmlns:a16="http://schemas.microsoft.com/office/drawing/2014/main" id="{AB3A59EB-A4AA-43EC-A853-BDDFB7AB3D8B}"/>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614771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56C8C1-E81C-436D-A310-A71CAAE33A17}"/>
              </a:ext>
              <a:ext uri="{C183D7F6-B498-43B3-948B-1728B52AA6E4}">
                <adec:decorative xmlns:adec="http://schemas.microsoft.com/office/drawing/2017/decorative" val="1"/>
              </a:ext>
            </a:extLst>
          </p:cNvPr>
          <p:cNvSpPr/>
          <p:nvPr userDrawn="1"/>
        </p:nvSpPr>
        <p:spPr>
          <a:xfrm>
            <a:off x="6286500" y="946404"/>
            <a:ext cx="5486400" cy="4965192"/>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199" y="2103120"/>
            <a:ext cx="3848101"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697421" y="1600200"/>
            <a:ext cx="2743199" cy="3657600"/>
          </a:xfrm>
          <a:solidFill>
            <a:schemeClr val="accent1"/>
          </a:solidFill>
        </p:spPr>
        <p:txBody>
          <a:bodyPr/>
          <a:lstStyle/>
          <a:p>
            <a:r>
              <a:rPr lang="en-US"/>
              <a:t>Click icon to add picture</a:t>
            </a:r>
            <a:endParaRPr lang="en-US" dirty="0"/>
          </a:p>
        </p:txBody>
      </p:sp>
      <p:sp>
        <p:nvSpPr>
          <p:cNvPr id="10" name="Text Placeholder 6">
            <a:extLst>
              <a:ext uri="{FF2B5EF4-FFF2-40B4-BE49-F238E27FC236}">
                <a16:creationId xmlns:a16="http://schemas.microsoft.com/office/drawing/2014/main" id="{0F7B6DF9-E76A-44ED-B84C-1391CD5D5592}"/>
              </a:ext>
            </a:extLst>
          </p:cNvPr>
          <p:cNvSpPr>
            <a:spLocks noGrp="1"/>
          </p:cNvSpPr>
          <p:nvPr>
            <p:ph type="body" sz="quarter" idx="16"/>
          </p:nvPr>
        </p:nvSpPr>
        <p:spPr>
          <a:xfrm>
            <a:off x="8312614" y="1893262"/>
            <a:ext cx="2743200" cy="3071477"/>
          </a:xfrm>
        </p:spPr>
        <p:txBody>
          <a:bodyPr anchor="ctr" anchorCtr="0">
            <a:normAutofit/>
          </a:bodyPr>
          <a:lstStyle>
            <a:lvl1pPr marL="285750" indent="-285750">
              <a:lnSpc>
                <a:spcPct val="100000"/>
              </a:lnSpc>
              <a:buFont typeface="Arial" panose="020B0604020202020204" pitchFamily="34" charset="0"/>
              <a:buChar char="•"/>
              <a:defRPr sz="1800">
                <a:solidFill>
                  <a:schemeClr val="tx1">
                    <a:lumMod val="75000"/>
                    <a:lumOff val="25000"/>
                  </a:schemeClr>
                </a:solidFill>
              </a:defRPr>
            </a:lvl1pPr>
            <a:lvl2pPr marL="742950" indent="-285750">
              <a:lnSpc>
                <a:spcPct val="100000"/>
              </a:lnSpc>
              <a:buFont typeface="Arial" panose="020B0604020202020204" pitchFamily="34" charset="0"/>
              <a:buChar char="•"/>
              <a:defRPr sz="2000"/>
            </a:lvl2pPr>
            <a:lvl3pPr marL="1200150" indent="-285750">
              <a:lnSpc>
                <a:spcPct val="100000"/>
              </a:lnSpc>
              <a:buFont typeface="Arial" panose="020B0604020202020204" pitchFamily="34" charset="0"/>
              <a:buChar char="•"/>
              <a:defRPr sz="2000"/>
            </a:lvl3pPr>
            <a:lvl4pPr marL="1657350" indent="-285750">
              <a:lnSpc>
                <a:spcPct val="100000"/>
              </a:lnSpc>
              <a:buFont typeface="Arial" panose="020B0604020202020204" pitchFamily="34" charset="0"/>
              <a:buChar char="•"/>
              <a:defRPr sz="2000"/>
            </a:lvl4pPr>
            <a:lvl5pPr marL="2114550" indent="-285750">
              <a:lnSpc>
                <a:spcPct val="100000"/>
              </a:lnSpc>
              <a:buFont typeface="Arial" panose="020B0604020202020204" pitchFamily="34" charset="0"/>
              <a:buChar char="•"/>
              <a:defRPr sz="2000"/>
            </a:lvl5pPr>
          </a:lstStyle>
          <a:p>
            <a:pPr lvl="0"/>
            <a:r>
              <a:rPr lang="en-US"/>
              <a:t>Click to edit Master text styles</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7" name="Freeform: Shape 6">
            <a:extLst>
              <a:ext uri="{FF2B5EF4-FFF2-40B4-BE49-F238E27FC236}">
                <a16:creationId xmlns:a16="http://schemas.microsoft.com/office/drawing/2014/main" id="{4ECB9306-A7FD-4B22-8E8A-E0B8D7862BCE}"/>
              </a:ext>
              <a:ext uri="{C183D7F6-B498-43B3-948B-1728B52AA6E4}">
                <adec:decorative xmlns:adec="http://schemas.microsoft.com/office/drawing/2017/decorative" val="1"/>
              </a:ext>
            </a:extLst>
          </p:cNvPr>
          <p:cNvSpPr/>
          <p:nvPr userDrawn="1"/>
        </p:nvSpPr>
        <p:spPr>
          <a:xfrm rot="13547565" flipH="1">
            <a:off x="624728" y="3747150"/>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2255385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6312583" y="2102720"/>
            <a:ext cx="5422217" cy="1325563"/>
          </a:xfrm>
        </p:spPr>
        <p:txBody>
          <a:bodyPr anchor="b" anchorCtr="0">
            <a:normAutofit/>
          </a:bodyPr>
          <a:lstStyle>
            <a:lvl1pPr>
              <a:defRPr sz="3600">
                <a:solidFill>
                  <a:schemeClr val="bg2">
                    <a:lumMod val="50000"/>
                  </a:schemeClr>
                </a:solidFill>
              </a:defRPr>
            </a:lvl1pPr>
          </a:lstStyle>
          <a:p>
            <a:r>
              <a:rPr lang="en-US" dirty="0"/>
              <a:t>CLICK TO ADD TITLE</a:t>
            </a:r>
          </a:p>
        </p:txBody>
      </p:sp>
      <p:sp>
        <p:nvSpPr>
          <p:cNvPr id="13" name="Picture Placeholder 12">
            <a:extLst>
              <a:ext uri="{FF2B5EF4-FFF2-40B4-BE49-F238E27FC236}">
                <a16:creationId xmlns:a16="http://schemas.microsoft.com/office/drawing/2014/main" id="{428B1CE2-91FA-4E2B-8543-3B0F79B4801D}"/>
              </a:ext>
            </a:extLst>
          </p:cNvPr>
          <p:cNvSpPr>
            <a:spLocks noGrp="1"/>
          </p:cNvSpPr>
          <p:nvPr>
            <p:ph type="pic" sz="quarter" idx="15"/>
          </p:nvPr>
        </p:nvSpPr>
        <p:spPr>
          <a:xfrm>
            <a:off x="457200" y="1143000"/>
            <a:ext cx="5486400" cy="4572000"/>
          </a:xfrm>
          <a:solidFill>
            <a:schemeClr val="accent1"/>
          </a:solidFill>
        </p:spPr>
        <p:txBody>
          <a:bodyPr/>
          <a:lstStyle/>
          <a:p>
            <a:r>
              <a:rPr lang="en-US"/>
              <a:t>Click icon to add picture</a:t>
            </a:r>
            <a:endParaRPr lang="en-US" dirty="0"/>
          </a:p>
        </p:txBody>
      </p:sp>
      <p:sp>
        <p:nvSpPr>
          <p:cNvPr id="7" name="Text Placeholder 6">
            <a:extLst>
              <a:ext uri="{FF2B5EF4-FFF2-40B4-BE49-F238E27FC236}">
                <a16:creationId xmlns:a16="http://schemas.microsoft.com/office/drawing/2014/main" id="{24C2C3F7-8611-4C35-8251-0FD61D72D6B9}"/>
              </a:ext>
            </a:extLst>
          </p:cNvPr>
          <p:cNvSpPr>
            <a:spLocks noGrp="1"/>
          </p:cNvSpPr>
          <p:nvPr>
            <p:ph type="body" sz="quarter" idx="13"/>
          </p:nvPr>
        </p:nvSpPr>
        <p:spPr>
          <a:xfrm>
            <a:off x="6309360" y="3500407"/>
            <a:ext cx="4572000" cy="1888373"/>
          </a:xfrm>
        </p:spPr>
        <p:txBody>
          <a:bodyPr>
            <a:normAutofit/>
          </a:bodyPr>
          <a:lstStyle>
            <a:lvl1pPr marL="0" indent="0">
              <a:lnSpc>
                <a:spcPts val="2400"/>
              </a:lnSpc>
              <a:buFont typeface="Arial" panose="020B0604020202020204" pitchFamily="34" charset="0"/>
              <a:buNone/>
              <a:defRPr sz="1400" spc="30" baseline="0">
                <a:solidFill>
                  <a:schemeClr val="bg2">
                    <a:lumMod val="50000"/>
                  </a:schemeClr>
                </a:solidFill>
              </a:defRPr>
            </a:lvl1pPr>
            <a:lvl2pPr marL="457200" indent="0">
              <a:lnSpc>
                <a:spcPts val="2400"/>
              </a:lnSpc>
              <a:buFont typeface="Arial" panose="020B0604020202020204" pitchFamily="34" charset="0"/>
              <a:buNone/>
              <a:defRPr sz="1400" spc="30" baseline="0">
                <a:solidFill>
                  <a:schemeClr val="bg2">
                    <a:lumMod val="50000"/>
                  </a:schemeClr>
                </a:solidFill>
              </a:defRPr>
            </a:lvl2pPr>
            <a:lvl3pPr marL="914400" indent="0">
              <a:lnSpc>
                <a:spcPts val="2400"/>
              </a:lnSpc>
              <a:buFont typeface="Arial" panose="020B0604020202020204" pitchFamily="34" charset="0"/>
              <a:buNone/>
              <a:defRPr sz="1400" spc="30" baseline="0">
                <a:solidFill>
                  <a:schemeClr val="bg2">
                    <a:lumMod val="50000"/>
                  </a:schemeClr>
                </a:solidFill>
              </a:defRPr>
            </a:lvl3pPr>
            <a:lvl4pPr marL="1371600" indent="0">
              <a:lnSpc>
                <a:spcPts val="2400"/>
              </a:lnSpc>
              <a:buFont typeface="Arial" panose="020B0604020202020204" pitchFamily="34" charset="0"/>
              <a:buNone/>
              <a:defRPr sz="1400" spc="30" baseline="0">
                <a:solidFill>
                  <a:schemeClr val="bg2">
                    <a:lumMod val="50000"/>
                  </a:schemeClr>
                </a:solidFill>
              </a:defRPr>
            </a:lvl4pPr>
            <a:lvl5pPr marL="1828800" indent="0">
              <a:lnSpc>
                <a:spcPts val="2400"/>
              </a:lnSpc>
              <a:buFont typeface="Arial" panose="020B0604020202020204" pitchFamily="34" charset="0"/>
              <a:buNone/>
              <a:defRPr sz="1400" spc="30" baseline="0">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1396542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4DF764D-A077-4BED-ABF1-8DF341BC85D7}"/>
              </a:ext>
            </a:extLst>
          </p:cNvPr>
          <p:cNvSpPr>
            <a:spLocks noGrp="1"/>
          </p:cNvSpPr>
          <p:nvPr>
            <p:ph type="pic" sz="quarter" idx="10"/>
          </p:nvPr>
        </p:nvSpPr>
        <p:spPr>
          <a:xfrm>
            <a:off x="1524" y="-2"/>
            <a:ext cx="12188952" cy="4572000"/>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524000" y="4667250"/>
            <a:ext cx="9144000" cy="1212182"/>
          </a:xfrm>
        </p:spPr>
        <p:txBody>
          <a:bodyPr anchor="b">
            <a:normAutofit/>
          </a:bodyPr>
          <a:lstStyle>
            <a:lvl1pPr algn="ctr">
              <a:defRPr sz="3600">
                <a:solidFill>
                  <a:schemeClr val="bg2">
                    <a:lumMod val="50000"/>
                  </a:schemeClr>
                </a:solidFill>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5971507"/>
            <a:ext cx="9144000" cy="524794"/>
          </a:xfrm>
        </p:spPr>
        <p:txBody>
          <a:bodyPr>
            <a:normAutofit/>
          </a:bodyPr>
          <a:lstStyle>
            <a:lvl1pPr marL="0" indent="0" algn="ctr">
              <a:buNone/>
              <a:defRPr sz="1400" spc="30" baseline="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154936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838200" y="1825625"/>
            <a:ext cx="10515600" cy="4351338"/>
          </a:xfrm>
        </p:spPr>
        <p:txBody>
          <a:bodyPr/>
          <a:lstStyle>
            <a:lvl1pPr>
              <a:defRPr>
                <a:solidFill>
                  <a:schemeClr val="bg2">
                    <a:lumMod val="50000"/>
                  </a:schemeClr>
                </a:solidFill>
              </a:defRPr>
            </a:lvl1pPr>
            <a:lvl2pPr>
              <a:defRPr>
                <a:solidFill>
                  <a:schemeClr val="bg2">
                    <a:lumMod val="50000"/>
                  </a:schemeClr>
                </a:solidFill>
              </a:defRPr>
            </a:lvl2pPr>
            <a:lvl3pPr>
              <a:defRPr>
                <a:solidFill>
                  <a:schemeClr val="bg2">
                    <a:lumMod val="50000"/>
                  </a:schemeClr>
                </a:solidFill>
              </a:defRPr>
            </a:lvl3pPr>
            <a:lvl4pPr>
              <a:defRPr>
                <a:solidFill>
                  <a:schemeClr val="bg2">
                    <a:lumMod val="50000"/>
                  </a:schemeClr>
                </a:solidFill>
              </a:defRPr>
            </a:lvl4pPr>
            <a:lvl5pPr>
              <a:defRPr>
                <a:solidFill>
                  <a:schemeClr val="bg2">
                    <a:lumMod val="50000"/>
                  </a:schemeClr>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Date Placeholder 2">
            <a:extLst>
              <a:ext uri="{FF2B5EF4-FFF2-40B4-BE49-F238E27FC236}">
                <a16:creationId xmlns:a16="http://schemas.microsoft.com/office/drawing/2014/main" id="{842BA18D-167B-42CD-8DD5-844A20873AAA}"/>
              </a:ext>
            </a:extLst>
          </p:cNvPr>
          <p:cNvSpPr>
            <a:spLocks noGrp="1"/>
          </p:cNvSpPr>
          <p:nvPr>
            <p:ph type="dt" sz="half" idx="10"/>
          </p:nvPr>
        </p:nvSpPr>
        <p:spPr>
          <a:xfrm>
            <a:off x="457200" y="6356350"/>
            <a:ext cx="2743200" cy="365125"/>
          </a:xfrm>
        </p:spPr>
        <p:txBody>
          <a:bodyPr/>
          <a:lstStyle/>
          <a:p>
            <a:r>
              <a:rPr lang="en-US"/>
              <a:t>20XX</a:t>
            </a:r>
            <a:endParaRPr lang="en-US" dirty="0"/>
          </a:p>
        </p:txBody>
      </p:sp>
      <p:sp>
        <p:nvSpPr>
          <p:cNvPr id="7" name="Footer Placeholder 3">
            <a:extLst>
              <a:ext uri="{FF2B5EF4-FFF2-40B4-BE49-F238E27FC236}">
                <a16:creationId xmlns:a16="http://schemas.microsoft.com/office/drawing/2014/main" id="{519A9BF1-35FD-4BDE-9C59-E08CB7A7078D}"/>
              </a:ext>
            </a:extLst>
          </p:cNvPr>
          <p:cNvSpPr>
            <a:spLocks noGrp="1"/>
          </p:cNvSpPr>
          <p:nvPr>
            <p:ph type="ftr" sz="quarter" idx="11"/>
          </p:nvPr>
        </p:nvSpPr>
        <p:spPr>
          <a:xfrm>
            <a:off x="4038600" y="6356350"/>
            <a:ext cx="4114800" cy="365125"/>
          </a:xfrm>
        </p:spPr>
        <p:txBody>
          <a:bodyPr/>
          <a:lstStyle/>
          <a:p>
            <a:r>
              <a:rPr lang="en-US"/>
              <a:t>Presentation title</a:t>
            </a:r>
            <a:endParaRPr lang="en-US" dirty="0"/>
          </a:p>
        </p:txBody>
      </p:sp>
      <p:sp>
        <p:nvSpPr>
          <p:cNvPr id="8" name="Slide Number Placeholder 4">
            <a:extLst>
              <a:ext uri="{FF2B5EF4-FFF2-40B4-BE49-F238E27FC236}">
                <a16:creationId xmlns:a16="http://schemas.microsoft.com/office/drawing/2014/main" id="{F02A2A47-BED9-43DF-8914-AD1EB274F523}"/>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658207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FDFBA353-19B1-4A04-A7EE-345F93C189D4}"/>
              </a:ext>
            </a:extLst>
          </p:cNvPr>
          <p:cNvSpPr>
            <a:spLocks noGrp="1"/>
          </p:cNvSpPr>
          <p:nvPr>
            <p:ph type="pic" sz="quarter" idx="13"/>
          </p:nvPr>
        </p:nvSpPr>
        <p:spPr>
          <a:xfrm>
            <a:off x="6232491" y="946404"/>
            <a:ext cx="5486400" cy="4965192"/>
          </a:xfrm>
          <a:solidFill>
            <a:schemeClr val="accent1"/>
          </a:solidFill>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DC4857A-B6DC-4F0A-AD6B-243F6C085554}"/>
              </a:ext>
            </a:extLst>
          </p:cNvPr>
          <p:cNvSpPr>
            <a:spLocks noGrp="1"/>
          </p:cNvSpPr>
          <p:nvPr>
            <p:ph type="title" hasCustomPrompt="1"/>
          </p:nvPr>
        </p:nvSpPr>
        <p:spPr>
          <a:xfrm>
            <a:off x="473109" y="2386584"/>
            <a:ext cx="4315968" cy="2084832"/>
          </a:xfrm>
        </p:spPr>
        <p:txBody>
          <a:bodyPr anchor="t">
            <a:normAutofit/>
          </a:bodyPr>
          <a:lstStyle>
            <a:lvl1pPr>
              <a:defRPr sz="3400" spc="0" baseline="0">
                <a:solidFill>
                  <a:schemeClr val="bg2">
                    <a:lumMod val="75000"/>
                  </a:schemeClr>
                </a:solidFill>
              </a:defRPr>
            </a:lvl1pPr>
          </a:lstStyle>
          <a:p>
            <a:r>
              <a:rPr lang="en-US" dirty="0"/>
              <a:t>Click to add title</a:t>
            </a:r>
          </a:p>
        </p:txBody>
      </p:sp>
      <p:sp>
        <p:nvSpPr>
          <p:cNvPr id="13" name="Text Placeholder 6">
            <a:extLst>
              <a:ext uri="{FF2B5EF4-FFF2-40B4-BE49-F238E27FC236}">
                <a16:creationId xmlns:a16="http://schemas.microsoft.com/office/drawing/2014/main" id="{D8717D35-8E1B-4C94-BA72-91D4DCA6576C}"/>
              </a:ext>
            </a:extLst>
          </p:cNvPr>
          <p:cNvSpPr>
            <a:spLocks noGrp="1"/>
          </p:cNvSpPr>
          <p:nvPr>
            <p:ph type="body" sz="quarter" idx="15" hasCustomPrompt="1"/>
          </p:nvPr>
        </p:nvSpPr>
        <p:spPr>
          <a:xfrm>
            <a:off x="457200" y="4471416"/>
            <a:ext cx="3584448" cy="637674"/>
          </a:xfrm>
        </p:spPr>
        <p:txBody>
          <a:bodyPr anchor="ctr" anchorCtr="0">
            <a:normAutofit/>
          </a:bodyPr>
          <a:lstStyle>
            <a:lvl1pPr marL="0" indent="0">
              <a:lnSpc>
                <a:spcPct val="100000"/>
              </a:lnSpc>
              <a:buFont typeface="Arial" panose="020B0604020202020204" pitchFamily="34" charset="0"/>
              <a:buNone/>
              <a:defRPr sz="1600" spc="100" baseline="0">
                <a:solidFill>
                  <a:schemeClr val="bg2">
                    <a:lumMod val="50000"/>
                  </a:schemeClr>
                </a:solidFill>
                <a:latin typeface="+mn-lt"/>
              </a:defRPr>
            </a:lvl1pPr>
            <a:lvl2pPr marL="457200" indent="0">
              <a:lnSpc>
                <a:spcPct val="100000"/>
              </a:lnSpc>
              <a:buFont typeface="Arial" panose="020B0604020202020204" pitchFamily="34" charset="0"/>
              <a:buNone/>
              <a:defRPr sz="2000">
                <a:latin typeface="+mj-lt"/>
              </a:defRPr>
            </a:lvl2pPr>
            <a:lvl3pPr marL="914400" indent="0">
              <a:lnSpc>
                <a:spcPct val="100000"/>
              </a:lnSpc>
              <a:buFont typeface="Arial" panose="020B0604020202020204" pitchFamily="34" charset="0"/>
              <a:buNone/>
              <a:defRPr sz="2000">
                <a:latin typeface="+mj-lt"/>
              </a:defRPr>
            </a:lvl3pPr>
            <a:lvl4pPr marL="1371600" indent="0">
              <a:lnSpc>
                <a:spcPct val="100000"/>
              </a:lnSpc>
              <a:buFont typeface="Arial" panose="020B0604020202020204" pitchFamily="34" charset="0"/>
              <a:buNone/>
              <a:defRPr sz="2000">
                <a:latin typeface="+mj-lt"/>
              </a:defRPr>
            </a:lvl4pPr>
            <a:lvl5pPr marL="1828800" indent="0">
              <a:lnSpc>
                <a:spcPct val="100000"/>
              </a:lnSpc>
              <a:buFont typeface="Arial" panose="020B0604020202020204" pitchFamily="34" charset="0"/>
              <a:buNone/>
              <a:defRPr sz="2000">
                <a:latin typeface="+mj-lt"/>
              </a:defRPr>
            </a:lvl5pPr>
          </a:lstStyle>
          <a:p>
            <a:pPr lvl="0"/>
            <a:r>
              <a:rPr lang="en-US" dirty="0"/>
              <a:t>CLICK TO EDIT MASTER TEXT STYLES</a:t>
            </a:r>
          </a:p>
        </p:txBody>
      </p:sp>
      <p:sp>
        <p:nvSpPr>
          <p:cNvPr id="11" name="Picture Placeholder 9">
            <a:extLst>
              <a:ext uri="{FF2B5EF4-FFF2-40B4-BE49-F238E27FC236}">
                <a16:creationId xmlns:a16="http://schemas.microsoft.com/office/drawing/2014/main" id="{F15B60AE-D6AB-472C-8342-2A3EB53493C8}"/>
              </a:ext>
            </a:extLst>
          </p:cNvPr>
          <p:cNvSpPr>
            <a:spLocks noGrp="1"/>
          </p:cNvSpPr>
          <p:nvPr>
            <p:ph type="pic" sz="quarter" idx="14"/>
          </p:nvPr>
        </p:nvSpPr>
        <p:spPr>
          <a:xfrm>
            <a:off x="5093208" y="1600200"/>
            <a:ext cx="2286000" cy="3657600"/>
          </a:xfrm>
          <a:solidFill>
            <a:schemeClr val="accent1"/>
          </a:solidFill>
        </p:spPr>
        <p:txBody>
          <a:bodyPr/>
          <a:lstStyle/>
          <a:p>
            <a:r>
              <a:rPr lang="en-US"/>
              <a:t>Click icon to add picture</a:t>
            </a:r>
            <a:endParaRPr lang="en-US" dirty="0"/>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9" name="Freeform: Shape 8">
            <a:extLst>
              <a:ext uri="{FF2B5EF4-FFF2-40B4-BE49-F238E27FC236}">
                <a16:creationId xmlns:a16="http://schemas.microsoft.com/office/drawing/2014/main" id="{FBB5B262-532A-4EE4-98E7-0EB6A8C56003}"/>
              </a:ext>
              <a:ext uri="{C183D7F6-B498-43B3-948B-1728B52AA6E4}">
                <adec:decorative xmlns:adec="http://schemas.microsoft.com/office/drawing/2017/decorative" val="1"/>
              </a:ext>
            </a:extLst>
          </p:cNvPr>
          <p:cNvSpPr/>
          <p:nvPr userDrawn="1"/>
        </p:nvSpPr>
        <p:spPr>
          <a:xfrm rot="13547565" flipH="1">
            <a:off x="1727251" y="1145928"/>
            <a:ext cx="1044472" cy="908544"/>
          </a:xfrm>
          <a:custGeom>
            <a:avLst/>
            <a:gdLst>
              <a:gd name="connsiteX0" fmla="*/ 2669063 w 3859699"/>
              <a:gd name="connsiteY0" fmla="*/ 2093712 h 3357396"/>
              <a:gd name="connsiteX1" fmla="*/ 2719923 w 3859699"/>
              <a:gd name="connsiteY1" fmla="*/ 2108537 h 3357396"/>
              <a:gd name="connsiteX2" fmla="*/ 2680800 w 3859699"/>
              <a:gd name="connsiteY2" fmla="*/ 2134071 h 3357396"/>
              <a:gd name="connsiteX3" fmla="*/ 2681005 w 3859699"/>
              <a:gd name="connsiteY3" fmla="*/ 2134071 h 3357396"/>
              <a:gd name="connsiteX4" fmla="*/ 2677815 w 3859699"/>
              <a:gd name="connsiteY4" fmla="*/ 2137571 h 3357396"/>
              <a:gd name="connsiteX5" fmla="*/ 2466445 w 3859699"/>
              <a:gd name="connsiteY5" fmla="*/ 2477326 h 3357396"/>
              <a:gd name="connsiteX6" fmla="*/ 2440500 w 3859699"/>
              <a:gd name="connsiteY6" fmla="*/ 2506155 h 3357396"/>
              <a:gd name="connsiteX7" fmla="*/ 2392831 w 3859699"/>
              <a:gd name="connsiteY7" fmla="*/ 2555470 h 3357396"/>
              <a:gd name="connsiteX8" fmla="*/ 2363284 w 3859699"/>
              <a:gd name="connsiteY8" fmla="*/ 2586356 h 3357396"/>
              <a:gd name="connsiteX9" fmla="*/ 2459753 w 3859699"/>
              <a:gd name="connsiteY9" fmla="*/ 2414318 h 3357396"/>
              <a:gd name="connsiteX10" fmla="*/ 2536867 w 3859699"/>
              <a:gd name="connsiteY10" fmla="*/ 2267296 h 3357396"/>
              <a:gd name="connsiteX11" fmla="*/ 2669063 w 3859699"/>
              <a:gd name="connsiteY11" fmla="*/ 2093712 h 3357396"/>
              <a:gd name="connsiteX12" fmla="*/ 2772328 w 3859699"/>
              <a:gd name="connsiteY12" fmla="*/ 1912818 h 3357396"/>
              <a:gd name="connsiteX13" fmla="*/ 2772530 w 3859699"/>
              <a:gd name="connsiteY13" fmla="*/ 1912892 h 3357396"/>
              <a:gd name="connsiteX14" fmla="*/ 2772534 w 3859699"/>
              <a:gd name="connsiteY14" fmla="*/ 1912818 h 3357396"/>
              <a:gd name="connsiteX15" fmla="*/ 2245215 w 3859699"/>
              <a:gd name="connsiteY15" fmla="*/ 1880963 h 3357396"/>
              <a:gd name="connsiteX16" fmla="*/ 2276388 w 3859699"/>
              <a:gd name="connsiteY16" fmla="*/ 1873797 h 3357396"/>
              <a:gd name="connsiteX17" fmla="*/ 2393347 w 3859699"/>
              <a:gd name="connsiteY17" fmla="*/ 1926202 h 3357396"/>
              <a:gd name="connsiteX18" fmla="*/ 2483227 w 3859699"/>
              <a:gd name="connsiteY18" fmla="*/ 1957809 h 3357396"/>
              <a:gd name="connsiteX19" fmla="*/ 2601318 w 3859699"/>
              <a:gd name="connsiteY19" fmla="*/ 2019583 h 3357396"/>
              <a:gd name="connsiteX20" fmla="*/ 2524410 w 3859699"/>
              <a:gd name="connsiteY20" fmla="*/ 2034203 h 3357396"/>
              <a:gd name="connsiteX21" fmla="*/ 2524410 w 3859699"/>
              <a:gd name="connsiteY21" fmla="*/ 2034099 h 3357396"/>
              <a:gd name="connsiteX22" fmla="*/ 2520086 w 3859699"/>
              <a:gd name="connsiteY22" fmla="*/ 2035644 h 3357396"/>
              <a:gd name="connsiteX23" fmla="*/ 2152738 w 3859699"/>
              <a:gd name="connsiteY23" fmla="*/ 2108846 h 3357396"/>
              <a:gd name="connsiteX24" fmla="*/ 2155724 w 3859699"/>
              <a:gd name="connsiteY24" fmla="*/ 2089696 h 3357396"/>
              <a:gd name="connsiteX25" fmla="*/ 2156548 w 3859699"/>
              <a:gd name="connsiteY25" fmla="*/ 2085270 h 3357396"/>
              <a:gd name="connsiteX26" fmla="*/ 2210496 w 3859699"/>
              <a:gd name="connsiteY26" fmla="*/ 1907979 h 3357396"/>
              <a:gd name="connsiteX27" fmla="*/ 2245215 w 3859699"/>
              <a:gd name="connsiteY27" fmla="*/ 1880963 h 3357396"/>
              <a:gd name="connsiteX28" fmla="*/ 2934484 w 3859699"/>
              <a:gd name="connsiteY28" fmla="*/ 1597669 h 3357396"/>
              <a:gd name="connsiteX29" fmla="*/ 2934690 w 3859699"/>
              <a:gd name="connsiteY29" fmla="*/ 1597669 h 3357396"/>
              <a:gd name="connsiteX30" fmla="*/ 2894640 w 3859699"/>
              <a:gd name="connsiteY30" fmla="*/ 1741808 h 3357396"/>
              <a:gd name="connsiteX31" fmla="*/ 2847487 w 3859699"/>
              <a:gd name="connsiteY31" fmla="*/ 1880284 h 3357396"/>
              <a:gd name="connsiteX32" fmla="*/ 2934484 w 3859699"/>
              <a:gd name="connsiteY32" fmla="*/ 1597669 h 3357396"/>
              <a:gd name="connsiteX33" fmla="*/ 1963298 w 3859699"/>
              <a:gd name="connsiteY33" fmla="*/ 1789167 h 3357396"/>
              <a:gd name="connsiteX34" fmla="*/ 2158914 w 3859699"/>
              <a:gd name="connsiteY34" fmla="*/ 1835395 h 3357396"/>
              <a:gd name="connsiteX35" fmla="*/ 2170961 w 3859699"/>
              <a:gd name="connsiteY35" fmla="*/ 1901596 h 3357396"/>
              <a:gd name="connsiteX36" fmla="*/ 2147487 w 3859699"/>
              <a:gd name="connsiteY36" fmla="*/ 2055515 h 3357396"/>
              <a:gd name="connsiteX37" fmla="*/ 2136059 w 3859699"/>
              <a:gd name="connsiteY37" fmla="*/ 2082592 h 3357396"/>
              <a:gd name="connsiteX38" fmla="*/ 2136059 w 3859699"/>
              <a:gd name="connsiteY38" fmla="*/ 2082489 h 3357396"/>
              <a:gd name="connsiteX39" fmla="*/ 2101466 w 3859699"/>
              <a:gd name="connsiteY39" fmla="*/ 2103081 h 3357396"/>
              <a:gd name="connsiteX40" fmla="*/ 1963298 w 3859699"/>
              <a:gd name="connsiteY40" fmla="*/ 1789167 h 3357396"/>
              <a:gd name="connsiteX41" fmla="*/ 2803936 w 3859699"/>
              <a:gd name="connsiteY41" fmla="*/ 1468253 h 3357396"/>
              <a:gd name="connsiteX42" fmla="*/ 2803833 w 3859699"/>
              <a:gd name="connsiteY42" fmla="*/ 1471753 h 3357396"/>
              <a:gd name="connsiteX43" fmla="*/ 2805377 w 3859699"/>
              <a:gd name="connsiteY43" fmla="*/ 1469694 h 3357396"/>
              <a:gd name="connsiteX44" fmla="*/ 2801053 w 3859699"/>
              <a:gd name="connsiteY44" fmla="*/ 1431703 h 3357396"/>
              <a:gd name="connsiteX45" fmla="*/ 2818041 w 3859699"/>
              <a:gd name="connsiteY45" fmla="*/ 1465370 h 3357396"/>
              <a:gd name="connsiteX46" fmla="*/ 2801053 w 3859699"/>
              <a:gd name="connsiteY46" fmla="*/ 1431703 h 3357396"/>
              <a:gd name="connsiteX47" fmla="*/ 3002126 w 3859699"/>
              <a:gd name="connsiteY47" fmla="*/ 1352736 h 3357396"/>
              <a:gd name="connsiteX48" fmla="*/ 2821644 w 3859699"/>
              <a:gd name="connsiteY48" fmla="*/ 1933718 h 3357396"/>
              <a:gd name="connsiteX49" fmla="*/ 2777006 w 3859699"/>
              <a:gd name="connsiteY49" fmla="*/ 1914522 h 3357396"/>
              <a:gd name="connsiteX50" fmla="*/ 2772530 w 3859699"/>
              <a:gd name="connsiteY50" fmla="*/ 1912892 h 3357396"/>
              <a:gd name="connsiteX51" fmla="*/ 2771823 w 3859699"/>
              <a:gd name="connsiteY51" fmla="*/ 1925735 h 3357396"/>
              <a:gd name="connsiteX52" fmla="*/ 2713335 w 3859699"/>
              <a:gd name="connsiteY52" fmla="*/ 1897477 h 3357396"/>
              <a:gd name="connsiteX53" fmla="*/ 2393347 w 3859699"/>
              <a:gd name="connsiteY53" fmla="*/ 1575224 h 3357396"/>
              <a:gd name="connsiteX54" fmla="*/ 2550149 w 3859699"/>
              <a:gd name="connsiteY54" fmla="*/ 1660060 h 3357396"/>
              <a:gd name="connsiteX55" fmla="*/ 2548295 w 3859699"/>
              <a:gd name="connsiteY55" fmla="*/ 1657487 h 3357396"/>
              <a:gd name="connsiteX56" fmla="*/ 2734337 w 3859699"/>
              <a:gd name="connsiteY56" fmla="*/ 1748705 h 3357396"/>
              <a:gd name="connsiteX57" fmla="*/ 2700568 w 3859699"/>
              <a:gd name="connsiteY57" fmla="*/ 1686932 h 3357396"/>
              <a:gd name="connsiteX58" fmla="*/ 2555194 w 3859699"/>
              <a:gd name="connsiteY58" fmla="*/ 1586755 h 3357396"/>
              <a:gd name="connsiteX59" fmla="*/ 2683476 w 3859699"/>
              <a:gd name="connsiteY59" fmla="*/ 1653676 h 3357396"/>
              <a:gd name="connsiteX60" fmla="*/ 2746075 w 3859699"/>
              <a:gd name="connsiteY60" fmla="*/ 1691359 h 3357396"/>
              <a:gd name="connsiteX61" fmla="*/ 2681315 w 3859699"/>
              <a:gd name="connsiteY61" fmla="*/ 1518804 h 3357396"/>
              <a:gd name="connsiteX62" fmla="*/ 2706230 w 3859699"/>
              <a:gd name="connsiteY62" fmla="*/ 1476077 h 3357396"/>
              <a:gd name="connsiteX63" fmla="*/ 2707362 w 3859699"/>
              <a:gd name="connsiteY63" fmla="*/ 1477416 h 3357396"/>
              <a:gd name="connsiteX64" fmla="*/ 2786640 w 3859699"/>
              <a:gd name="connsiteY64" fmla="*/ 1636895 h 3357396"/>
              <a:gd name="connsiteX65" fmla="*/ 2807230 w 3859699"/>
              <a:gd name="connsiteY65" fmla="*/ 1544235 h 3357396"/>
              <a:gd name="connsiteX66" fmla="*/ 2794875 w 3859699"/>
              <a:gd name="connsiteY66" fmla="*/ 1632263 h 3357396"/>
              <a:gd name="connsiteX67" fmla="*/ 2756164 w 3859699"/>
              <a:gd name="connsiteY67" fmla="*/ 1691771 h 3357396"/>
              <a:gd name="connsiteX68" fmla="*/ 2798582 w 3859699"/>
              <a:gd name="connsiteY68" fmla="*/ 1662119 h 3357396"/>
              <a:gd name="connsiteX69" fmla="*/ 2865298 w 3859699"/>
              <a:gd name="connsiteY69" fmla="*/ 1627733 h 3357396"/>
              <a:gd name="connsiteX70" fmla="*/ 3002126 w 3859699"/>
              <a:gd name="connsiteY70" fmla="*/ 1352736 h 3357396"/>
              <a:gd name="connsiteX71" fmla="*/ 1695510 w 3859699"/>
              <a:gd name="connsiteY71" fmla="*/ 1723996 h 3357396"/>
              <a:gd name="connsiteX72" fmla="*/ 1075096 w 3859699"/>
              <a:gd name="connsiteY72" fmla="*/ 2194506 h 3357396"/>
              <a:gd name="connsiteX73" fmla="*/ 797115 w 3859699"/>
              <a:gd name="connsiteY73" fmla="*/ 2390123 h 3357396"/>
              <a:gd name="connsiteX74" fmla="*/ 802673 w 3859699"/>
              <a:gd name="connsiteY74" fmla="*/ 2399697 h 3357396"/>
              <a:gd name="connsiteX75" fmla="*/ 1710232 w 3859699"/>
              <a:gd name="connsiteY75" fmla="*/ 1728629 h 3357396"/>
              <a:gd name="connsiteX76" fmla="*/ 1695510 w 3859699"/>
              <a:gd name="connsiteY76" fmla="*/ 1723996 h 3357396"/>
              <a:gd name="connsiteX77" fmla="*/ 2541294 w 3859699"/>
              <a:gd name="connsiteY77" fmla="*/ 1460737 h 3357396"/>
              <a:gd name="connsiteX78" fmla="*/ 2655267 w 3859699"/>
              <a:gd name="connsiteY78" fmla="*/ 1557516 h 3357396"/>
              <a:gd name="connsiteX79" fmla="*/ 2658047 w 3859699"/>
              <a:gd name="connsiteY79" fmla="*/ 1599213 h 3357396"/>
              <a:gd name="connsiteX80" fmla="*/ 2639309 w 3859699"/>
              <a:gd name="connsiteY80" fmla="*/ 1576872 h 3357396"/>
              <a:gd name="connsiteX81" fmla="*/ 2622528 w 3859699"/>
              <a:gd name="connsiteY81" fmla="*/ 1574194 h 3357396"/>
              <a:gd name="connsiteX82" fmla="*/ 2596171 w 3859699"/>
              <a:gd name="connsiteY82" fmla="*/ 1547529 h 3357396"/>
              <a:gd name="connsiteX83" fmla="*/ 2582992 w 3859699"/>
              <a:gd name="connsiteY83" fmla="*/ 1539498 h 3357396"/>
              <a:gd name="connsiteX84" fmla="*/ 2588140 w 3859699"/>
              <a:gd name="connsiteY84" fmla="*/ 1554016 h 3357396"/>
              <a:gd name="connsiteX85" fmla="*/ 2624483 w 3859699"/>
              <a:gd name="connsiteY85" fmla="*/ 1583152 h 3357396"/>
              <a:gd name="connsiteX86" fmla="*/ 2606569 w 3859699"/>
              <a:gd name="connsiteY86" fmla="*/ 1584903 h 3357396"/>
              <a:gd name="connsiteX87" fmla="*/ 2541294 w 3859699"/>
              <a:gd name="connsiteY87" fmla="*/ 1460840 h 3357396"/>
              <a:gd name="connsiteX88" fmla="*/ 2263004 w 3859699"/>
              <a:gd name="connsiteY88" fmla="*/ 1472885 h 3357396"/>
              <a:gd name="connsiteX89" fmla="*/ 2408173 w 3859699"/>
              <a:gd name="connsiteY89" fmla="*/ 1662017 h 3357396"/>
              <a:gd name="connsiteX90" fmla="*/ 2410437 w 3859699"/>
              <a:gd name="connsiteY90" fmla="*/ 1664487 h 3357396"/>
              <a:gd name="connsiteX91" fmla="*/ 2558488 w 3859699"/>
              <a:gd name="connsiteY91" fmla="*/ 1828085 h 3357396"/>
              <a:gd name="connsiteX92" fmla="*/ 2681315 w 3859699"/>
              <a:gd name="connsiteY92" fmla="*/ 1970473 h 3357396"/>
              <a:gd name="connsiteX93" fmla="*/ 2384287 w 3859699"/>
              <a:gd name="connsiteY93" fmla="*/ 1873900 h 3357396"/>
              <a:gd name="connsiteX94" fmla="*/ 2293891 w 3859699"/>
              <a:gd name="connsiteY94" fmla="*/ 1830041 h 3357396"/>
              <a:gd name="connsiteX95" fmla="*/ 2285757 w 3859699"/>
              <a:gd name="connsiteY95" fmla="*/ 1830556 h 3357396"/>
              <a:gd name="connsiteX96" fmla="*/ 2282257 w 3859699"/>
              <a:gd name="connsiteY96" fmla="*/ 1815216 h 3357396"/>
              <a:gd name="connsiteX97" fmla="*/ 2276698 w 3859699"/>
              <a:gd name="connsiteY97" fmla="*/ 1810171 h 3357396"/>
              <a:gd name="connsiteX98" fmla="*/ 2248075 w 3859699"/>
              <a:gd name="connsiteY98" fmla="*/ 1803478 h 3357396"/>
              <a:gd name="connsiteX99" fmla="*/ 2223468 w 3859699"/>
              <a:gd name="connsiteY99" fmla="*/ 1792565 h 3357396"/>
              <a:gd name="connsiteX100" fmla="*/ 2227278 w 3859699"/>
              <a:gd name="connsiteY100" fmla="*/ 1707009 h 3357396"/>
              <a:gd name="connsiteX101" fmla="*/ 2229131 w 3859699"/>
              <a:gd name="connsiteY101" fmla="*/ 1663664 h 3357396"/>
              <a:gd name="connsiteX102" fmla="*/ 2231603 w 3859699"/>
              <a:gd name="connsiteY102" fmla="*/ 1645851 h 3357396"/>
              <a:gd name="connsiteX103" fmla="*/ 2263004 w 3859699"/>
              <a:gd name="connsiteY103" fmla="*/ 1472885 h 3357396"/>
              <a:gd name="connsiteX104" fmla="*/ 2654441 w 3859699"/>
              <a:gd name="connsiteY104" fmla="*/ 1313317 h 3357396"/>
              <a:gd name="connsiteX105" fmla="*/ 2723424 w 3859699"/>
              <a:gd name="connsiteY105" fmla="*/ 1392683 h 3357396"/>
              <a:gd name="connsiteX106" fmla="*/ 2713128 w 3859699"/>
              <a:gd name="connsiteY106" fmla="*/ 1425937 h 3357396"/>
              <a:gd name="connsiteX107" fmla="*/ 2697274 w 3859699"/>
              <a:gd name="connsiteY107" fmla="*/ 1438087 h 3357396"/>
              <a:gd name="connsiteX108" fmla="*/ 2675446 w 3859699"/>
              <a:gd name="connsiteY108" fmla="*/ 1420276 h 3357396"/>
              <a:gd name="connsiteX109" fmla="*/ 2676387 w 3859699"/>
              <a:gd name="connsiteY109" fmla="*/ 1450651 h 3357396"/>
              <a:gd name="connsiteX110" fmla="*/ 2684546 w 3859699"/>
              <a:gd name="connsiteY110" fmla="*/ 1451260 h 3357396"/>
              <a:gd name="connsiteX111" fmla="*/ 2684610 w 3859699"/>
              <a:gd name="connsiteY111" fmla="*/ 1451162 h 3357396"/>
              <a:gd name="connsiteX112" fmla="*/ 2684609 w 3859699"/>
              <a:gd name="connsiteY112" fmla="*/ 1451265 h 3357396"/>
              <a:gd name="connsiteX113" fmla="*/ 2684546 w 3859699"/>
              <a:gd name="connsiteY113" fmla="*/ 1451260 h 3357396"/>
              <a:gd name="connsiteX114" fmla="*/ 2667146 w 3859699"/>
              <a:gd name="connsiteY114" fmla="*/ 1477957 h 3357396"/>
              <a:gd name="connsiteX115" fmla="*/ 2676784 w 3859699"/>
              <a:gd name="connsiteY115" fmla="*/ 1512936 h 3357396"/>
              <a:gd name="connsiteX116" fmla="*/ 2620262 w 3859699"/>
              <a:gd name="connsiteY116" fmla="*/ 1411833 h 3357396"/>
              <a:gd name="connsiteX117" fmla="*/ 2627675 w 3859699"/>
              <a:gd name="connsiteY117" fmla="*/ 1382387 h 3357396"/>
              <a:gd name="connsiteX118" fmla="*/ 2654441 w 3859699"/>
              <a:gd name="connsiteY118" fmla="*/ 1313317 h 3357396"/>
              <a:gd name="connsiteX119" fmla="*/ 2300789 w 3859699"/>
              <a:gd name="connsiteY119" fmla="*/ 1402361 h 3357396"/>
              <a:gd name="connsiteX120" fmla="*/ 2473550 w 3859699"/>
              <a:gd name="connsiteY120" fmla="*/ 1546396 h 3357396"/>
              <a:gd name="connsiteX121" fmla="*/ 2473550 w 3859699"/>
              <a:gd name="connsiteY121" fmla="*/ 1546294 h 3357396"/>
              <a:gd name="connsiteX122" fmla="*/ 2604819 w 3859699"/>
              <a:gd name="connsiteY122" fmla="*/ 1665002 h 3357396"/>
              <a:gd name="connsiteX123" fmla="*/ 2528528 w 3859699"/>
              <a:gd name="connsiteY123" fmla="*/ 1629276 h 3357396"/>
              <a:gd name="connsiteX124" fmla="*/ 2441118 w 3859699"/>
              <a:gd name="connsiteY124" fmla="*/ 1554942 h 3357396"/>
              <a:gd name="connsiteX125" fmla="*/ 2300789 w 3859699"/>
              <a:gd name="connsiteY125" fmla="*/ 1402361 h 3357396"/>
              <a:gd name="connsiteX126" fmla="*/ 2768313 w 3859699"/>
              <a:gd name="connsiteY126" fmla="*/ 1246074 h 3357396"/>
              <a:gd name="connsiteX127" fmla="*/ 2753281 w 3859699"/>
              <a:gd name="connsiteY127" fmla="*/ 1365709 h 3357396"/>
              <a:gd name="connsiteX128" fmla="*/ 2838117 w 3859699"/>
              <a:gd name="connsiteY128" fmla="*/ 1288388 h 3357396"/>
              <a:gd name="connsiteX129" fmla="*/ 2825144 w 3859699"/>
              <a:gd name="connsiteY129" fmla="*/ 1452398 h 3357396"/>
              <a:gd name="connsiteX130" fmla="*/ 2813613 w 3859699"/>
              <a:gd name="connsiteY130" fmla="*/ 1435822 h 3357396"/>
              <a:gd name="connsiteX131" fmla="*/ 2812584 w 3859699"/>
              <a:gd name="connsiteY131" fmla="*/ 1342338 h 3357396"/>
              <a:gd name="connsiteX132" fmla="*/ 2729086 w 3859699"/>
              <a:gd name="connsiteY132" fmla="*/ 1381461 h 3357396"/>
              <a:gd name="connsiteX133" fmla="*/ 2697067 w 3859699"/>
              <a:gd name="connsiteY133" fmla="*/ 1302905 h 3357396"/>
              <a:gd name="connsiteX134" fmla="*/ 2739896 w 3859699"/>
              <a:gd name="connsiteY134" fmla="*/ 1383520 h 3357396"/>
              <a:gd name="connsiteX135" fmla="*/ 2739896 w 3859699"/>
              <a:gd name="connsiteY135" fmla="*/ 1383417 h 3357396"/>
              <a:gd name="connsiteX136" fmla="*/ 2750192 w 3859699"/>
              <a:gd name="connsiteY136" fmla="*/ 1342955 h 3357396"/>
              <a:gd name="connsiteX137" fmla="*/ 2768313 w 3859699"/>
              <a:gd name="connsiteY137" fmla="*/ 1246074 h 3357396"/>
              <a:gd name="connsiteX138" fmla="*/ 2575991 w 3859699"/>
              <a:gd name="connsiteY138" fmla="*/ 1285402 h 3357396"/>
              <a:gd name="connsiteX139" fmla="*/ 2604304 w 3859699"/>
              <a:gd name="connsiteY139" fmla="*/ 1347176 h 3357396"/>
              <a:gd name="connsiteX140" fmla="*/ 2601937 w 3859699"/>
              <a:gd name="connsiteY140" fmla="*/ 1448794 h 3357396"/>
              <a:gd name="connsiteX141" fmla="*/ 2602657 w 3859699"/>
              <a:gd name="connsiteY141" fmla="*/ 1458266 h 3357396"/>
              <a:gd name="connsiteX142" fmla="*/ 2600906 w 3859699"/>
              <a:gd name="connsiteY142" fmla="*/ 1457133 h 3357396"/>
              <a:gd name="connsiteX143" fmla="*/ 2594317 w 3859699"/>
              <a:gd name="connsiteY143" fmla="*/ 1423466 h 3357396"/>
              <a:gd name="connsiteX144" fmla="*/ 2587728 w 3859699"/>
              <a:gd name="connsiteY144" fmla="*/ 1388358 h 3357396"/>
              <a:gd name="connsiteX145" fmla="*/ 2585257 w 3859699"/>
              <a:gd name="connsiteY145" fmla="*/ 1384961 h 3357396"/>
              <a:gd name="connsiteX146" fmla="*/ 2581346 w 3859699"/>
              <a:gd name="connsiteY146" fmla="*/ 1386506 h 3357396"/>
              <a:gd name="connsiteX147" fmla="*/ 2568373 w 3859699"/>
              <a:gd name="connsiteY147" fmla="*/ 1416672 h 3357396"/>
              <a:gd name="connsiteX148" fmla="*/ 2558077 w 3859699"/>
              <a:gd name="connsiteY148" fmla="*/ 1434586 h 3357396"/>
              <a:gd name="connsiteX149" fmla="*/ 2554782 w 3859699"/>
              <a:gd name="connsiteY149" fmla="*/ 1436440 h 3357396"/>
              <a:gd name="connsiteX150" fmla="*/ 2544487 w 3859699"/>
              <a:gd name="connsiteY150" fmla="*/ 1423879 h 3357396"/>
              <a:gd name="connsiteX151" fmla="*/ 2557768 w 3859699"/>
              <a:gd name="connsiteY151" fmla="*/ 1432116 h 3357396"/>
              <a:gd name="connsiteX152" fmla="*/ 2557768 w 3859699"/>
              <a:gd name="connsiteY152" fmla="*/ 1432012 h 3357396"/>
              <a:gd name="connsiteX153" fmla="*/ 2557767 w 3859699"/>
              <a:gd name="connsiteY153" fmla="*/ 1390830 h 3357396"/>
              <a:gd name="connsiteX154" fmla="*/ 2558591 w 3859699"/>
              <a:gd name="connsiteY154" fmla="*/ 1357574 h 3357396"/>
              <a:gd name="connsiteX155" fmla="*/ 2562607 w 3859699"/>
              <a:gd name="connsiteY155" fmla="*/ 1308362 h 3357396"/>
              <a:gd name="connsiteX156" fmla="*/ 2573932 w 3859699"/>
              <a:gd name="connsiteY156" fmla="*/ 1288388 h 3357396"/>
              <a:gd name="connsiteX157" fmla="*/ 2575991 w 3859699"/>
              <a:gd name="connsiteY157" fmla="*/ 1285402 h 3357396"/>
              <a:gd name="connsiteX158" fmla="*/ 2241795 w 3859699"/>
              <a:gd name="connsiteY158" fmla="*/ 1342749 h 3357396"/>
              <a:gd name="connsiteX159" fmla="*/ 2375638 w 3859699"/>
              <a:gd name="connsiteY159" fmla="*/ 1566782 h 3357396"/>
              <a:gd name="connsiteX160" fmla="*/ 2241795 w 3859699"/>
              <a:gd name="connsiteY160" fmla="*/ 1342852 h 3357396"/>
              <a:gd name="connsiteX161" fmla="*/ 2805776 w 3859699"/>
              <a:gd name="connsiteY161" fmla="*/ 1148029 h 3357396"/>
              <a:gd name="connsiteX162" fmla="*/ 2807952 w 3859699"/>
              <a:gd name="connsiteY162" fmla="*/ 1147956 h 3357396"/>
              <a:gd name="connsiteX163" fmla="*/ 2807952 w 3859699"/>
              <a:gd name="connsiteY163" fmla="*/ 1147853 h 3357396"/>
              <a:gd name="connsiteX164" fmla="*/ 2757709 w 3859699"/>
              <a:gd name="connsiteY164" fmla="*/ 1197067 h 3357396"/>
              <a:gd name="connsiteX165" fmla="*/ 2805776 w 3859699"/>
              <a:gd name="connsiteY165" fmla="*/ 1148029 h 3357396"/>
              <a:gd name="connsiteX166" fmla="*/ 1665749 w 3859699"/>
              <a:gd name="connsiteY166" fmla="*/ 1414840 h 3357396"/>
              <a:gd name="connsiteX167" fmla="*/ 1669976 w 3859699"/>
              <a:gd name="connsiteY167" fmla="*/ 1494919 h 3357396"/>
              <a:gd name="connsiteX168" fmla="*/ 1680272 w 3859699"/>
              <a:gd name="connsiteY168" fmla="*/ 1545264 h 3357396"/>
              <a:gd name="connsiteX169" fmla="*/ 1645988 w 3859699"/>
              <a:gd name="connsiteY169" fmla="*/ 1549074 h 3357396"/>
              <a:gd name="connsiteX170" fmla="*/ 1658652 w 3859699"/>
              <a:gd name="connsiteY170" fmla="*/ 1444471 h 3357396"/>
              <a:gd name="connsiteX171" fmla="*/ 1658652 w 3859699"/>
              <a:gd name="connsiteY171" fmla="*/ 1444367 h 3357396"/>
              <a:gd name="connsiteX172" fmla="*/ 1665749 w 3859699"/>
              <a:gd name="connsiteY172" fmla="*/ 1414840 h 3357396"/>
              <a:gd name="connsiteX173" fmla="*/ 2598950 w 3859699"/>
              <a:gd name="connsiteY173" fmla="*/ 1100802 h 3357396"/>
              <a:gd name="connsiteX174" fmla="*/ 2624071 w 3859699"/>
              <a:gd name="connsiteY174" fmla="*/ 1146103 h 3357396"/>
              <a:gd name="connsiteX175" fmla="*/ 2632823 w 3859699"/>
              <a:gd name="connsiteY175" fmla="*/ 1169165 h 3357396"/>
              <a:gd name="connsiteX176" fmla="*/ 2655988 w 3859699"/>
              <a:gd name="connsiteY176" fmla="*/ 1194903 h 3357396"/>
              <a:gd name="connsiteX177" fmla="*/ 2666284 w 3859699"/>
              <a:gd name="connsiteY177" fmla="*/ 1194080 h 3357396"/>
              <a:gd name="connsiteX178" fmla="*/ 2687492 w 3859699"/>
              <a:gd name="connsiteY178" fmla="*/ 1151148 h 3357396"/>
              <a:gd name="connsiteX179" fmla="*/ 2716835 w 3859699"/>
              <a:gd name="connsiteY179" fmla="*/ 1245455 h 3357396"/>
              <a:gd name="connsiteX180" fmla="*/ 2708907 w 3859699"/>
              <a:gd name="connsiteY180" fmla="*/ 1233101 h 3357396"/>
              <a:gd name="connsiteX181" fmla="*/ 2697517 w 3859699"/>
              <a:gd name="connsiteY181" fmla="*/ 1231504 h 3357396"/>
              <a:gd name="connsiteX182" fmla="*/ 2694287 w 3859699"/>
              <a:gd name="connsiteY182" fmla="*/ 1238352 h 3357396"/>
              <a:gd name="connsiteX183" fmla="*/ 2686256 w 3859699"/>
              <a:gd name="connsiteY183" fmla="*/ 1256370 h 3357396"/>
              <a:gd name="connsiteX184" fmla="*/ 2669063 w 3859699"/>
              <a:gd name="connsiteY184" fmla="*/ 1254001 h 3357396"/>
              <a:gd name="connsiteX185" fmla="*/ 2657674 w 3859699"/>
              <a:gd name="connsiteY185" fmla="*/ 1255618 h 3357396"/>
              <a:gd name="connsiteX186" fmla="*/ 2656605 w 3859699"/>
              <a:gd name="connsiteY186" fmla="*/ 1263473 h 3357396"/>
              <a:gd name="connsiteX187" fmla="*/ 2657635 w 3859699"/>
              <a:gd name="connsiteY187" fmla="*/ 1266459 h 3357396"/>
              <a:gd name="connsiteX188" fmla="*/ 2655473 w 3859699"/>
              <a:gd name="connsiteY188" fmla="*/ 1268724 h 3357396"/>
              <a:gd name="connsiteX189" fmla="*/ 2629322 w 3859699"/>
              <a:gd name="connsiteY189" fmla="*/ 1293536 h 3357396"/>
              <a:gd name="connsiteX190" fmla="*/ 2628704 w 3859699"/>
              <a:gd name="connsiteY190" fmla="*/ 1210142 h 3357396"/>
              <a:gd name="connsiteX191" fmla="*/ 2624381 w 3859699"/>
              <a:gd name="connsiteY191" fmla="*/ 1199846 h 3357396"/>
              <a:gd name="connsiteX192" fmla="*/ 2621085 w 3859699"/>
              <a:gd name="connsiteY192" fmla="*/ 1199126 h 3357396"/>
              <a:gd name="connsiteX193" fmla="*/ 2613878 w 3859699"/>
              <a:gd name="connsiteY193" fmla="*/ 1203552 h 3357396"/>
              <a:gd name="connsiteX194" fmla="*/ 2598847 w 3859699"/>
              <a:gd name="connsiteY194" fmla="*/ 1224143 h 3357396"/>
              <a:gd name="connsiteX195" fmla="*/ 2594419 w 3859699"/>
              <a:gd name="connsiteY195" fmla="*/ 1229497 h 3357396"/>
              <a:gd name="connsiteX196" fmla="*/ 2592670 w 3859699"/>
              <a:gd name="connsiteY196" fmla="*/ 1155780 h 3357396"/>
              <a:gd name="connsiteX197" fmla="*/ 2592670 w 3859699"/>
              <a:gd name="connsiteY197" fmla="*/ 1155678 h 3357396"/>
              <a:gd name="connsiteX198" fmla="*/ 2598950 w 3859699"/>
              <a:gd name="connsiteY198" fmla="*/ 1100802 h 3357396"/>
              <a:gd name="connsiteX199" fmla="*/ 2393346 w 3859699"/>
              <a:gd name="connsiteY199" fmla="*/ 1158355 h 3357396"/>
              <a:gd name="connsiteX200" fmla="*/ 2398700 w 3859699"/>
              <a:gd name="connsiteY200" fmla="*/ 1160208 h 3357396"/>
              <a:gd name="connsiteX201" fmla="*/ 2423822 w 3859699"/>
              <a:gd name="connsiteY201" fmla="*/ 1172048 h 3357396"/>
              <a:gd name="connsiteX202" fmla="*/ 2467578 w 3859699"/>
              <a:gd name="connsiteY202" fmla="*/ 1259664 h 3357396"/>
              <a:gd name="connsiteX203" fmla="*/ 2534191 w 3859699"/>
              <a:gd name="connsiteY203" fmla="*/ 1430364 h 3357396"/>
              <a:gd name="connsiteX204" fmla="*/ 2532750 w 3859699"/>
              <a:gd name="connsiteY204" fmla="*/ 1436337 h 3357396"/>
              <a:gd name="connsiteX205" fmla="*/ 2532750 w 3859699"/>
              <a:gd name="connsiteY205" fmla="*/ 1436233 h 3357396"/>
              <a:gd name="connsiteX206" fmla="*/ 2524512 w 3859699"/>
              <a:gd name="connsiteY206" fmla="*/ 1445602 h 3357396"/>
              <a:gd name="connsiteX207" fmla="*/ 2393346 w 3859699"/>
              <a:gd name="connsiteY207" fmla="*/ 1158355 h 3357396"/>
              <a:gd name="connsiteX208" fmla="*/ 2769136 w 3859699"/>
              <a:gd name="connsiteY208" fmla="*/ 957385 h 3357396"/>
              <a:gd name="connsiteX209" fmla="*/ 2776137 w 3859699"/>
              <a:gd name="connsiteY209" fmla="*/ 1087006 h 3357396"/>
              <a:gd name="connsiteX210" fmla="*/ 2767592 w 3859699"/>
              <a:gd name="connsiteY210" fmla="*/ 1099670 h 3357396"/>
              <a:gd name="connsiteX211" fmla="*/ 2763577 w 3859699"/>
              <a:gd name="connsiteY211" fmla="*/ 1099670 h 3357396"/>
              <a:gd name="connsiteX212" fmla="*/ 2769136 w 3859699"/>
              <a:gd name="connsiteY212" fmla="*/ 1118304 h 3357396"/>
              <a:gd name="connsiteX213" fmla="*/ 2744015 w 3859699"/>
              <a:gd name="connsiteY213" fmla="*/ 1168960 h 3357396"/>
              <a:gd name="connsiteX214" fmla="*/ 2769136 w 3859699"/>
              <a:gd name="connsiteY214" fmla="*/ 957487 h 3357396"/>
              <a:gd name="connsiteX215" fmla="*/ 808131 w 3859699"/>
              <a:gd name="connsiteY215" fmla="*/ 1516642 h 3357396"/>
              <a:gd name="connsiteX216" fmla="*/ 1494745 w 3859699"/>
              <a:gd name="connsiteY216" fmla="*/ 1557825 h 3357396"/>
              <a:gd name="connsiteX217" fmla="*/ 1384274 w 3859699"/>
              <a:gd name="connsiteY217" fmla="*/ 1570076 h 3357396"/>
              <a:gd name="connsiteX218" fmla="*/ 1343606 w 3859699"/>
              <a:gd name="connsiteY218" fmla="*/ 1570694 h 3357396"/>
              <a:gd name="connsiteX219" fmla="*/ 1207395 w 3859699"/>
              <a:gd name="connsiteY219" fmla="*/ 1561119 h 3357396"/>
              <a:gd name="connsiteX220" fmla="*/ 985010 w 3859699"/>
              <a:gd name="connsiteY220" fmla="*/ 1546499 h 3357396"/>
              <a:gd name="connsiteX221" fmla="*/ 985009 w 3859699"/>
              <a:gd name="connsiteY221" fmla="*/ 1548558 h 3357396"/>
              <a:gd name="connsiteX222" fmla="*/ 954843 w 3859699"/>
              <a:gd name="connsiteY222" fmla="*/ 1534866 h 3357396"/>
              <a:gd name="connsiteX223" fmla="*/ 1627147 w 3859699"/>
              <a:gd name="connsiteY223" fmla="*/ 1234645 h 3357396"/>
              <a:gd name="connsiteX224" fmla="*/ 1613763 w 3859699"/>
              <a:gd name="connsiteY224" fmla="*/ 1488638 h 3357396"/>
              <a:gd name="connsiteX225" fmla="*/ 1627147 w 3859699"/>
              <a:gd name="connsiteY225" fmla="*/ 1234748 h 3357396"/>
              <a:gd name="connsiteX226" fmla="*/ 1735730 w 3859699"/>
              <a:gd name="connsiteY226" fmla="*/ 943844 h 3357396"/>
              <a:gd name="connsiteX227" fmla="*/ 1741017 w 3859699"/>
              <a:gd name="connsiteY227" fmla="*/ 946573 h 3357396"/>
              <a:gd name="connsiteX228" fmla="*/ 1743692 w 3859699"/>
              <a:gd name="connsiteY228" fmla="*/ 1404112 h 3357396"/>
              <a:gd name="connsiteX229" fmla="*/ 1743693 w 3859699"/>
              <a:gd name="connsiteY229" fmla="*/ 1413789 h 3357396"/>
              <a:gd name="connsiteX230" fmla="*/ 1745444 w 3859699"/>
              <a:gd name="connsiteY230" fmla="*/ 1582637 h 3357396"/>
              <a:gd name="connsiteX231" fmla="*/ 1740810 w 3859699"/>
              <a:gd name="connsiteY231" fmla="*/ 1589329 h 3357396"/>
              <a:gd name="connsiteX232" fmla="*/ 1737310 w 3859699"/>
              <a:gd name="connsiteY232" fmla="*/ 1590153 h 3357396"/>
              <a:gd name="connsiteX233" fmla="*/ 1732676 w 3859699"/>
              <a:gd name="connsiteY233" fmla="*/ 1588712 h 3357396"/>
              <a:gd name="connsiteX234" fmla="*/ 1698702 w 3859699"/>
              <a:gd name="connsiteY234" fmla="*/ 1293330 h 3357396"/>
              <a:gd name="connsiteX235" fmla="*/ 1698701 w 3859699"/>
              <a:gd name="connsiteY235" fmla="*/ 1293227 h 3357396"/>
              <a:gd name="connsiteX236" fmla="*/ 1718778 w 3859699"/>
              <a:gd name="connsiteY236" fmla="*/ 1051281 h 3357396"/>
              <a:gd name="connsiteX237" fmla="*/ 1726808 w 3859699"/>
              <a:gd name="connsiteY237" fmla="*/ 951103 h 3357396"/>
              <a:gd name="connsiteX238" fmla="*/ 1735730 w 3859699"/>
              <a:gd name="connsiteY238" fmla="*/ 943844 h 3357396"/>
              <a:gd name="connsiteX239" fmla="*/ 1594716 w 3859699"/>
              <a:gd name="connsiteY239" fmla="*/ 939264 h 3357396"/>
              <a:gd name="connsiteX240" fmla="*/ 1597290 w 3859699"/>
              <a:gd name="connsiteY240" fmla="*/ 1349956 h 3357396"/>
              <a:gd name="connsiteX241" fmla="*/ 1597290 w 3859699"/>
              <a:gd name="connsiteY241" fmla="*/ 1349853 h 3357396"/>
              <a:gd name="connsiteX242" fmla="*/ 1593069 w 3859699"/>
              <a:gd name="connsiteY242" fmla="*/ 1197272 h 3357396"/>
              <a:gd name="connsiteX243" fmla="*/ 1594716 w 3859699"/>
              <a:gd name="connsiteY243" fmla="*/ 939264 h 3357396"/>
              <a:gd name="connsiteX244" fmla="*/ 1513792 w 3859699"/>
              <a:gd name="connsiteY244" fmla="*/ 661283 h 3357396"/>
              <a:gd name="connsiteX245" fmla="*/ 1529646 w 3859699"/>
              <a:gd name="connsiteY245" fmla="*/ 797597 h 3357396"/>
              <a:gd name="connsiteX246" fmla="*/ 1537678 w 3859699"/>
              <a:gd name="connsiteY246" fmla="*/ 804494 h 3357396"/>
              <a:gd name="connsiteX247" fmla="*/ 1545708 w 3859699"/>
              <a:gd name="connsiteY247" fmla="*/ 797597 h 3357396"/>
              <a:gd name="connsiteX248" fmla="*/ 1548076 w 3859699"/>
              <a:gd name="connsiteY248" fmla="*/ 780609 h 3357396"/>
              <a:gd name="connsiteX249" fmla="*/ 1545502 w 3859699"/>
              <a:gd name="connsiteY249" fmla="*/ 870490 h 3357396"/>
              <a:gd name="connsiteX250" fmla="*/ 1544267 w 3859699"/>
              <a:gd name="connsiteY250" fmla="*/ 870489 h 3357396"/>
              <a:gd name="connsiteX251" fmla="*/ 1533972 w 3859699"/>
              <a:gd name="connsiteY251" fmla="*/ 1008965 h 3357396"/>
              <a:gd name="connsiteX252" fmla="*/ 1526662 w 3859699"/>
              <a:gd name="connsiteY252" fmla="*/ 880167 h 3357396"/>
              <a:gd name="connsiteX253" fmla="*/ 1513792 w 3859699"/>
              <a:gd name="connsiteY253" fmla="*/ 661283 h 3357396"/>
              <a:gd name="connsiteX254" fmla="*/ 1135016 w 3859699"/>
              <a:gd name="connsiteY254" fmla="*/ 705451 h 3357396"/>
              <a:gd name="connsiteX255" fmla="*/ 1235914 w 3859699"/>
              <a:gd name="connsiteY255" fmla="*/ 944206 h 3357396"/>
              <a:gd name="connsiteX256" fmla="*/ 1332589 w 3859699"/>
              <a:gd name="connsiteY256" fmla="*/ 1174725 h 3357396"/>
              <a:gd name="connsiteX257" fmla="*/ 1135016 w 3859699"/>
              <a:gd name="connsiteY257" fmla="*/ 705451 h 3357396"/>
              <a:gd name="connsiteX258" fmla="*/ 308176 w 3859699"/>
              <a:gd name="connsiteY258" fmla="*/ 823130 h 3357396"/>
              <a:gd name="connsiteX259" fmla="*/ 552181 w 3859699"/>
              <a:gd name="connsiteY259" fmla="*/ 1003097 h 3357396"/>
              <a:gd name="connsiteX260" fmla="*/ 998702 w 3859699"/>
              <a:gd name="connsiteY260" fmla="*/ 1305788 h 3357396"/>
              <a:gd name="connsiteX261" fmla="*/ 836443 w 3859699"/>
              <a:gd name="connsiteY261" fmla="*/ 1214261 h 3357396"/>
              <a:gd name="connsiteX262" fmla="*/ 827899 w 3859699"/>
              <a:gd name="connsiteY262" fmla="*/ 1208289 h 3357396"/>
              <a:gd name="connsiteX263" fmla="*/ 764786 w 3859699"/>
              <a:gd name="connsiteY263" fmla="*/ 1166076 h 3357396"/>
              <a:gd name="connsiteX264" fmla="*/ 308176 w 3859699"/>
              <a:gd name="connsiteY264" fmla="*/ 823130 h 3357396"/>
              <a:gd name="connsiteX265" fmla="*/ 1555284 w 3859699"/>
              <a:gd name="connsiteY265" fmla="*/ 71961 h 3357396"/>
              <a:gd name="connsiteX266" fmla="*/ 1557137 w 3859699"/>
              <a:gd name="connsiteY266" fmla="*/ 256252 h 3357396"/>
              <a:gd name="connsiteX267" fmla="*/ 1557754 w 3859699"/>
              <a:gd name="connsiteY267" fmla="*/ 373211 h 3357396"/>
              <a:gd name="connsiteX268" fmla="*/ 1551166 w 3859699"/>
              <a:gd name="connsiteY268" fmla="*/ 289405 h 3357396"/>
              <a:gd name="connsiteX269" fmla="*/ 1542825 w 3859699"/>
              <a:gd name="connsiteY269" fmla="*/ 282095 h 3357396"/>
              <a:gd name="connsiteX270" fmla="*/ 1534898 w 3859699"/>
              <a:gd name="connsiteY270" fmla="*/ 289919 h 3357396"/>
              <a:gd name="connsiteX271" fmla="*/ 1536957 w 3859699"/>
              <a:gd name="connsiteY271" fmla="*/ 481830 h 3357396"/>
              <a:gd name="connsiteX272" fmla="*/ 1536956 w 3859699"/>
              <a:gd name="connsiteY272" fmla="*/ 728925 h 3357396"/>
              <a:gd name="connsiteX273" fmla="*/ 1555284 w 3859699"/>
              <a:gd name="connsiteY273" fmla="*/ 71961 h 3357396"/>
              <a:gd name="connsiteX274" fmla="*/ 693540 w 3859699"/>
              <a:gd name="connsiteY274" fmla="*/ 231441 h 3357396"/>
              <a:gd name="connsiteX275" fmla="*/ 689834 w 3859699"/>
              <a:gd name="connsiteY275" fmla="*/ 238235 h 3357396"/>
              <a:gd name="connsiteX276" fmla="*/ 689834 w 3859699"/>
              <a:gd name="connsiteY276" fmla="*/ 269122 h 3357396"/>
              <a:gd name="connsiteX277" fmla="*/ 690658 w 3859699"/>
              <a:gd name="connsiteY277" fmla="*/ 272623 h 3357396"/>
              <a:gd name="connsiteX278" fmla="*/ 721338 w 3859699"/>
              <a:gd name="connsiteY278" fmla="*/ 333469 h 3357396"/>
              <a:gd name="connsiteX279" fmla="*/ 1034016 w 3859699"/>
              <a:gd name="connsiteY279" fmla="*/ 1003303 h 3357396"/>
              <a:gd name="connsiteX280" fmla="*/ 1051313 w 3859699"/>
              <a:gd name="connsiteY280" fmla="*/ 1031924 h 3357396"/>
              <a:gd name="connsiteX281" fmla="*/ 1053268 w 3859699"/>
              <a:gd name="connsiteY281" fmla="*/ 1034190 h 3357396"/>
              <a:gd name="connsiteX282" fmla="*/ 1161578 w 3859699"/>
              <a:gd name="connsiteY282" fmla="*/ 1158458 h 3357396"/>
              <a:gd name="connsiteX283" fmla="*/ 1270609 w 3859699"/>
              <a:gd name="connsiteY283" fmla="*/ 1279740 h 3357396"/>
              <a:gd name="connsiteX284" fmla="*/ 1278434 w 3859699"/>
              <a:gd name="connsiteY284" fmla="*/ 1273769 h 3357396"/>
              <a:gd name="connsiteX285" fmla="*/ 1281831 w 3859699"/>
              <a:gd name="connsiteY285" fmla="*/ 1261620 h 3357396"/>
              <a:gd name="connsiteX286" fmla="*/ 1281831 w 3859699"/>
              <a:gd name="connsiteY286" fmla="*/ 1256781 h 3357396"/>
              <a:gd name="connsiteX287" fmla="*/ 1209762 w 3859699"/>
              <a:gd name="connsiteY287" fmla="*/ 1142912 h 3357396"/>
              <a:gd name="connsiteX288" fmla="*/ 1169403 w 3859699"/>
              <a:gd name="connsiteY288" fmla="*/ 1088448 h 3357396"/>
              <a:gd name="connsiteX289" fmla="*/ 926530 w 3859699"/>
              <a:gd name="connsiteY289" fmla="*/ 711629 h 3357396"/>
              <a:gd name="connsiteX290" fmla="*/ 893173 w 3859699"/>
              <a:gd name="connsiteY290" fmla="*/ 654487 h 3357396"/>
              <a:gd name="connsiteX291" fmla="*/ 769625 w 3859699"/>
              <a:gd name="connsiteY291" fmla="*/ 374961 h 3357396"/>
              <a:gd name="connsiteX292" fmla="*/ 701262 w 3859699"/>
              <a:gd name="connsiteY292" fmla="*/ 230822 h 3357396"/>
              <a:gd name="connsiteX293" fmla="*/ 693540 w 3859699"/>
              <a:gd name="connsiteY293" fmla="*/ 231441 h 3357396"/>
              <a:gd name="connsiteX294" fmla="*/ 233327 w 3859699"/>
              <a:gd name="connsiteY294" fmla="*/ 166165 h 3357396"/>
              <a:gd name="connsiteX295" fmla="*/ 229311 w 3859699"/>
              <a:gd name="connsiteY295" fmla="*/ 176461 h 3357396"/>
              <a:gd name="connsiteX296" fmla="*/ 840047 w 3859699"/>
              <a:gd name="connsiteY296" fmla="*/ 1042735 h 3357396"/>
              <a:gd name="connsiteX297" fmla="*/ 870934 w 3859699"/>
              <a:gd name="connsiteY297" fmla="*/ 1075886 h 3357396"/>
              <a:gd name="connsiteX298" fmla="*/ 404130 w 3859699"/>
              <a:gd name="connsiteY298" fmla="*/ 528880 h 3357396"/>
              <a:gd name="connsiteX299" fmla="*/ 232503 w 3859699"/>
              <a:gd name="connsiteY299" fmla="*/ 305466 h 3357396"/>
              <a:gd name="connsiteX300" fmla="*/ 221060 w 3859699"/>
              <a:gd name="connsiteY300" fmla="*/ 304286 h 3357396"/>
              <a:gd name="connsiteX301" fmla="*/ 218809 w 3859699"/>
              <a:gd name="connsiteY301" fmla="*/ 314011 h 3357396"/>
              <a:gd name="connsiteX302" fmla="*/ 1074890 w 3859699"/>
              <a:gd name="connsiteY302" fmla="*/ 1319481 h 3357396"/>
              <a:gd name="connsiteX303" fmla="*/ 196160 w 3859699"/>
              <a:gd name="connsiteY303" fmla="*/ 477814 h 3357396"/>
              <a:gd name="connsiteX304" fmla="*/ 83525 w 3859699"/>
              <a:gd name="connsiteY304" fmla="*/ 338103 h 3357396"/>
              <a:gd name="connsiteX305" fmla="*/ 74774 w 3859699"/>
              <a:gd name="connsiteY305" fmla="*/ 335529 h 3357396"/>
              <a:gd name="connsiteX306" fmla="*/ 64478 w 3859699"/>
              <a:gd name="connsiteY306" fmla="*/ 345825 h 3357396"/>
              <a:gd name="connsiteX307" fmla="*/ 438415 w 3859699"/>
              <a:gd name="connsiteY307" fmla="*/ 848456 h 3357396"/>
              <a:gd name="connsiteX308" fmla="*/ 521913 w 3859699"/>
              <a:gd name="connsiteY308" fmla="*/ 947501 h 3357396"/>
              <a:gd name="connsiteX309" fmla="*/ 343387 w 3859699"/>
              <a:gd name="connsiteY309" fmla="*/ 803362 h 3357396"/>
              <a:gd name="connsiteX310" fmla="*/ 59331 w 3859699"/>
              <a:gd name="connsiteY310" fmla="*/ 584477 h 3357396"/>
              <a:gd name="connsiteX311" fmla="*/ 49035 w 3859699"/>
              <a:gd name="connsiteY311" fmla="*/ 585918 h 3357396"/>
              <a:gd name="connsiteX312" fmla="*/ 49035 w 3859699"/>
              <a:gd name="connsiteY312" fmla="*/ 596214 h 3357396"/>
              <a:gd name="connsiteX313" fmla="*/ 1343606 w 3859699"/>
              <a:gd name="connsiteY313" fmla="*/ 1459811 h 3357396"/>
              <a:gd name="connsiteX314" fmla="*/ 1356784 w 3859699"/>
              <a:gd name="connsiteY314" fmla="*/ 1471856 h 3357396"/>
              <a:gd name="connsiteX315" fmla="*/ 1358329 w 3859699"/>
              <a:gd name="connsiteY315" fmla="*/ 1474018 h 3357396"/>
              <a:gd name="connsiteX316" fmla="*/ 39151 w 3859699"/>
              <a:gd name="connsiteY316" fmla="*/ 853089 h 3357396"/>
              <a:gd name="connsiteX317" fmla="*/ 14853 w 3859699"/>
              <a:gd name="connsiteY317" fmla="*/ 837544 h 3357396"/>
              <a:gd name="connsiteX318" fmla="*/ 5999 w 3859699"/>
              <a:gd name="connsiteY318" fmla="*/ 837544 h 3357396"/>
              <a:gd name="connsiteX319" fmla="*/ 234 w 3859699"/>
              <a:gd name="connsiteY319" fmla="*/ 851134 h 3357396"/>
              <a:gd name="connsiteX320" fmla="*/ 1236428 w 3859699"/>
              <a:gd name="connsiteY320" fmla="*/ 1489462 h 3357396"/>
              <a:gd name="connsiteX321" fmla="*/ 532826 w 3859699"/>
              <a:gd name="connsiteY321" fmla="*/ 1384035 h 3357396"/>
              <a:gd name="connsiteX322" fmla="*/ 384878 w 3859699"/>
              <a:gd name="connsiteY322" fmla="*/ 1345323 h 3357396"/>
              <a:gd name="connsiteX323" fmla="*/ 377054 w 3859699"/>
              <a:gd name="connsiteY323" fmla="*/ 1347485 h 3357396"/>
              <a:gd name="connsiteX324" fmla="*/ 374994 w 3859699"/>
              <a:gd name="connsiteY324" fmla="*/ 1355310 h 3357396"/>
              <a:gd name="connsiteX325" fmla="*/ 631766 w 3859699"/>
              <a:gd name="connsiteY325" fmla="*/ 1464753 h 3357396"/>
              <a:gd name="connsiteX326" fmla="*/ 771685 w 3859699"/>
              <a:gd name="connsiteY326" fmla="*/ 1514171 h 3357396"/>
              <a:gd name="connsiteX327" fmla="*/ 781979 w 3859699"/>
              <a:gd name="connsiteY327" fmla="*/ 1520246 h 3357396"/>
              <a:gd name="connsiteX328" fmla="*/ 453446 w 3859699"/>
              <a:gd name="connsiteY328" fmla="*/ 1533733 h 3357396"/>
              <a:gd name="connsiteX329" fmla="*/ 198527 w 3859699"/>
              <a:gd name="connsiteY329" fmla="*/ 1547941 h 3357396"/>
              <a:gd name="connsiteX330" fmla="*/ 198527 w 3859699"/>
              <a:gd name="connsiteY330" fmla="*/ 1558237 h 3357396"/>
              <a:gd name="connsiteX331" fmla="*/ 205014 w 3859699"/>
              <a:gd name="connsiteY331" fmla="*/ 1562253 h 3357396"/>
              <a:gd name="connsiteX332" fmla="*/ 937752 w 3859699"/>
              <a:gd name="connsiteY332" fmla="*/ 1578313 h 3357396"/>
              <a:gd name="connsiteX333" fmla="*/ 1291510 w 3859699"/>
              <a:gd name="connsiteY333" fmla="*/ 1584490 h 3357396"/>
              <a:gd name="connsiteX334" fmla="*/ 1281214 w 3859699"/>
              <a:gd name="connsiteY334" fmla="*/ 1586344 h 3357396"/>
              <a:gd name="connsiteX335" fmla="*/ 1190510 w 3859699"/>
              <a:gd name="connsiteY335" fmla="*/ 1609611 h 3357396"/>
              <a:gd name="connsiteX336" fmla="*/ 1186288 w 3859699"/>
              <a:gd name="connsiteY336" fmla="*/ 1615686 h 3357396"/>
              <a:gd name="connsiteX337" fmla="*/ 645357 w 3859699"/>
              <a:gd name="connsiteY337" fmla="*/ 1592933 h 3357396"/>
              <a:gd name="connsiteX338" fmla="*/ 635171 w 3859699"/>
              <a:gd name="connsiteY338" fmla="*/ 1598277 h 3357396"/>
              <a:gd name="connsiteX339" fmla="*/ 637841 w 3859699"/>
              <a:gd name="connsiteY339" fmla="*/ 1607038 h 3357396"/>
              <a:gd name="connsiteX340" fmla="*/ 1208630 w 3859699"/>
              <a:gd name="connsiteY340" fmla="*/ 1660679 h 3357396"/>
              <a:gd name="connsiteX341" fmla="*/ 296336 w 3859699"/>
              <a:gd name="connsiteY341" fmla="*/ 1765693 h 3357396"/>
              <a:gd name="connsiteX342" fmla="*/ 288821 w 3859699"/>
              <a:gd name="connsiteY342" fmla="*/ 1770326 h 3357396"/>
              <a:gd name="connsiteX343" fmla="*/ 290158 w 3859699"/>
              <a:gd name="connsiteY343" fmla="*/ 1788447 h 3357396"/>
              <a:gd name="connsiteX344" fmla="*/ 1306130 w 3859699"/>
              <a:gd name="connsiteY344" fmla="*/ 1694756 h 3357396"/>
              <a:gd name="connsiteX345" fmla="*/ 1464991 w 3859699"/>
              <a:gd name="connsiteY345" fmla="*/ 1671179 h 3357396"/>
              <a:gd name="connsiteX346" fmla="*/ 1082612 w 3859699"/>
              <a:gd name="connsiteY346" fmla="*/ 1815318 h 3357396"/>
              <a:gd name="connsiteX347" fmla="*/ 197189 w 3859699"/>
              <a:gd name="connsiteY347" fmla="*/ 2194712 h 3357396"/>
              <a:gd name="connsiteX348" fmla="*/ 193894 w 3859699"/>
              <a:gd name="connsiteY348" fmla="*/ 2205007 h 3357396"/>
              <a:gd name="connsiteX349" fmla="*/ 204190 w 3859699"/>
              <a:gd name="connsiteY349" fmla="*/ 2209537 h 3357396"/>
              <a:gd name="connsiteX350" fmla="*/ 1027016 w 3859699"/>
              <a:gd name="connsiteY350" fmla="*/ 1897683 h 3357396"/>
              <a:gd name="connsiteX351" fmla="*/ 1411557 w 3859699"/>
              <a:gd name="connsiteY351" fmla="*/ 1740263 h 3357396"/>
              <a:gd name="connsiteX352" fmla="*/ 987687 w 3859699"/>
              <a:gd name="connsiteY352" fmla="*/ 1956472 h 3357396"/>
              <a:gd name="connsiteX353" fmla="*/ 450254 w 3859699"/>
              <a:gd name="connsiteY353" fmla="*/ 2242483 h 3357396"/>
              <a:gd name="connsiteX354" fmla="*/ 448146 w 3859699"/>
              <a:gd name="connsiteY354" fmla="*/ 2253790 h 3357396"/>
              <a:gd name="connsiteX355" fmla="*/ 456741 w 3859699"/>
              <a:gd name="connsiteY355" fmla="*/ 2257104 h 3357396"/>
              <a:gd name="connsiteX356" fmla="*/ 932605 w 3859699"/>
              <a:gd name="connsiteY356" fmla="*/ 2025349 h 3357396"/>
              <a:gd name="connsiteX357" fmla="*/ 1600482 w 3859699"/>
              <a:gd name="connsiteY357" fmla="*/ 1713804 h 3357396"/>
              <a:gd name="connsiteX358" fmla="*/ 1695921 w 3859699"/>
              <a:gd name="connsiteY358" fmla="*/ 1723584 h 3357396"/>
              <a:gd name="connsiteX359" fmla="*/ 1929426 w 3859699"/>
              <a:gd name="connsiteY359" fmla="*/ 1782887 h 3357396"/>
              <a:gd name="connsiteX360" fmla="*/ 1961960 w 3859699"/>
              <a:gd name="connsiteY360" fmla="*/ 1860001 h 3357396"/>
              <a:gd name="connsiteX361" fmla="*/ 2053901 w 3859699"/>
              <a:gd name="connsiteY361" fmla="*/ 2064163 h 3357396"/>
              <a:gd name="connsiteX362" fmla="*/ 1902658 w 3859699"/>
              <a:gd name="connsiteY362" fmla="*/ 1994873 h 3357396"/>
              <a:gd name="connsiteX363" fmla="*/ 1691700 w 3859699"/>
              <a:gd name="connsiteY363" fmla="*/ 1913127 h 3357396"/>
              <a:gd name="connsiteX364" fmla="*/ 1682726 w 3859699"/>
              <a:gd name="connsiteY364" fmla="*/ 1920321 h 3357396"/>
              <a:gd name="connsiteX365" fmla="*/ 1685832 w 3859699"/>
              <a:gd name="connsiteY365" fmla="*/ 1927644 h 3357396"/>
              <a:gd name="connsiteX366" fmla="*/ 2036707 w 3859699"/>
              <a:gd name="connsiteY366" fmla="*/ 2094124 h 3357396"/>
              <a:gd name="connsiteX367" fmla="*/ 1211101 w 3859699"/>
              <a:gd name="connsiteY367" fmla="*/ 2345543 h 3357396"/>
              <a:gd name="connsiteX368" fmla="*/ 1211822 w 3859699"/>
              <a:gd name="connsiteY368" fmla="*/ 2355118 h 3357396"/>
              <a:gd name="connsiteX369" fmla="*/ 1221191 w 3859699"/>
              <a:gd name="connsiteY369" fmla="*/ 2357382 h 3357396"/>
              <a:gd name="connsiteX370" fmla="*/ 2035059 w 3859699"/>
              <a:gd name="connsiteY370" fmla="*/ 2144675 h 3357396"/>
              <a:gd name="connsiteX371" fmla="*/ 1368521 w 3859699"/>
              <a:gd name="connsiteY371" fmla="*/ 2622289 h 3357396"/>
              <a:gd name="connsiteX372" fmla="*/ 1366771 w 3859699"/>
              <a:gd name="connsiteY372" fmla="*/ 2630216 h 3357396"/>
              <a:gd name="connsiteX373" fmla="*/ 1372639 w 3859699"/>
              <a:gd name="connsiteY373" fmla="*/ 2635673 h 3357396"/>
              <a:gd name="connsiteX374" fmla="*/ 1693862 w 3859699"/>
              <a:gd name="connsiteY374" fmla="*/ 2410611 h 3357396"/>
              <a:gd name="connsiteX375" fmla="*/ 2110731 w 3859699"/>
              <a:gd name="connsiteY375" fmla="*/ 2164443 h 3357396"/>
              <a:gd name="connsiteX376" fmla="*/ 2110731 w 3859699"/>
              <a:gd name="connsiteY376" fmla="*/ 2169178 h 3357396"/>
              <a:gd name="connsiteX377" fmla="*/ 2056165 w 3859699"/>
              <a:gd name="connsiteY377" fmla="*/ 2194094 h 3357396"/>
              <a:gd name="connsiteX378" fmla="*/ 2006334 w 3859699"/>
              <a:gd name="connsiteY378" fmla="*/ 2223951 h 3357396"/>
              <a:gd name="connsiteX379" fmla="*/ 2009628 w 3859699"/>
              <a:gd name="connsiteY379" fmla="*/ 2238365 h 3357396"/>
              <a:gd name="connsiteX380" fmla="*/ 2035574 w 3859699"/>
              <a:gd name="connsiteY380" fmla="*/ 2238879 h 3357396"/>
              <a:gd name="connsiteX381" fmla="*/ 2070888 w 3859699"/>
              <a:gd name="connsiteY381" fmla="*/ 2232702 h 3357396"/>
              <a:gd name="connsiteX382" fmla="*/ 2076550 w 3859699"/>
              <a:gd name="connsiteY382" fmla="*/ 2246292 h 3357396"/>
              <a:gd name="connsiteX383" fmla="*/ 2149340 w 3859699"/>
              <a:gd name="connsiteY383" fmla="*/ 2213758 h 3357396"/>
              <a:gd name="connsiteX384" fmla="*/ 2163651 w 3859699"/>
              <a:gd name="connsiteY384" fmla="*/ 2203463 h 3357396"/>
              <a:gd name="connsiteX385" fmla="*/ 2187125 w 3859699"/>
              <a:gd name="connsiteY385" fmla="*/ 2207170 h 3357396"/>
              <a:gd name="connsiteX386" fmla="*/ 2188052 w 3859699"/>
              <a:gd name="connsiteY386" fmla="*/ 2186579 h 3357396"/>
              <a:gd name="connsiteX387" fmla="*/ 2188052 w 3859699"/>
              <a:gd name="connsiteY387" fmla="*/ 2153529 h 3357396"/>
              <a:gd name="connsiteX388" fmla="*/ 2263210 w 3859699"/>
              <a:gd name="connsiteY388" fmla="*/ 2138600 h 3357396"/>
              <a:gd name="connsiteX389" fmla="*/ 2216056 w 3859699"/>
              <a:gd name="connsiteY389" fmla="*/ 2173194 h 3357396"/>
              <a:gd name="connsiteX390" fmla="*/ 2220483 w 3859699"/>
              <a:gd name="connsiteY390" fmla="*/ 2186063 h 3357396"/>
              <a:gd name="connsiteX391" fmla="*/ 2274227 w 3859699"/>
              <a:gd name="connsiteY391" fmla="*/ 2184211 h 3357396"/>
              <a:gd name="connsiteX392" fmla="*/ 2260430 w 3859699"/>
              <a:gd name="connsiteY392" fmla="*/ 2209022 h 3357396"/>
              <a:gd name="connsiteX393" fmla="*/ 2340735 w 3859699"/>
              <a:gd name="connsiteY393" fmla="*/ 2173708 h 3357396"/>
              <a:gd name="connsiteX394" fmla="*/ 2537382 w 3859699"/>
              <a:gd name="connsiteY394" fmla="*/ 2068076 h 3357396"/>
              <a:gd name="connsiteX395" fmla="*/ 1780037 w 3859699"/>
              <a:gd name="connsiteY395" fmla="*/ 2626407 h 3357396"/>
              <a:gd name="connsiteX396" fmla="*/ 1780964 w 3859699"/>
              <a:gd name="connsiteY396" fmla="*/ 2636703 h 3357396"/>
              <a:gd name="connsiteX397" fmla="*/ 1791259 w 3859699"/>
              <a:gd name="connsiteY397" fmla="*/ 2637732 h 3357396"/>
              <a:gd name="connsiteX398" fmla="*/ 2055958 w 3859699"/>
              <a:gd name="connsiteY398" fmla="*/ 2441189 h 3357396"/>
              <a:gd name="connsiteX399" fmla="*/ 2614290 w 3859699"/>
              <a:gd name="connsiteY399" fmla="*/ 2080842 h 3357396"/>
              <a:gd name="connsiteX400" fmla="*/ 2123087 w 3859699"/>
              <a:gd name="connsiteY400" fmla="*/ 2544145 h 3357396"/>
              <a:gd name="connsiteX401" fmla="*/ 2031662 w 3859699"/>
              <a:gd name="connsiteY401" fmla="*/ 2615287 h 3357396"/>
              <a:gd name="connsiteX402" fmla="*/ 2029911 w 3859699"/>
              <a:gd name="connsiteY402" fmla="*/ 2623833 h 3357396"/>
              <a:gd name="connsiteX403" fmla="*/ 2037015 w 3859699"/>
              <a:gd name="connsiteY403" fmla="*/ 2628981 h 3357396"/>
              <a:gd name="connsiteX404" fmla="*/ 2038148 w 3859699"/>
              <a:gd name="connsiteY404" fmla="*/ 2628981 h 3357396"/>
              <a:gd name="connsiteX405" fmla="*/ 2041649 w 3859699"/>
              <a:gd name="connsiteY405" fmla="*/ 2631555 h 3357396"/>
              <a:gd name="connsiteX406" fmla="*/ 2048031 w 3859699"/>
              <a:gd name="connsiteY406" fmla="*/ 2631555 h 3357396"/>
              <a:gd name="connsiteX407" fmla="*/ 2362460 w 3859699"/>
              <a:gd name="connsiteY407" fmla="*/ 2418332 h 3357396"/>
              <a:gd name="connsiteX408" fmla="*/ 2426705 w 3859699"/>
              <a:gd name="connsiteY408" fmla="*/ 2364692 h 3357396"/>
              <a:gd name="connsiteX409" fmla="*/ 2277418 w 3859699"/>
              <a:gd name="connsiteY409" fmla="*/ 2678914 h 3357396"/>
              <a:gd name="connsiteX410" fmla="*/ 2280684 w 3859699"/>
              <a:gd name="connsiteY410" fmla="*/ 2689944 h 3357396"/>
              <a:gd name="connsiteX411" fmla="*/ 2289567 w 3859699"/>
              <a:gd name="connsiteY411" fmla="*/ 2689211 h 3357396"/>
              <a:gd name="connsiteX412" fmla="*/ 2307173 w 3859699"/>
              <a:gd name="connsiteY412" fmla="*/ 2674487 h 3357396"/>
              <a:gd name="connsiteX413" fmla="*/ 2149238 w 3859699"/>
              <a:gd name="connsiteY413" fmla="*/ 2867325 h 3357396"/>
              <a:gd name="connsiteX414" fmla="*/ 2150575 w 3859699"/>
              <a:gd name="connsiteY414" fmla="*/ 2877621 h 3357396"/>
              <a:gd name="connsiteX415" fmla="*/ 2173535 w 3859699"/>
              <a:gd name="connsiteY415" fmla="*/ 2886269 h 3357396"/>
              <a:gd name="connsiteX416" fmla="*/ 2245605 w 3859699"/>
              <a:gd name="connsiteY416" fmla="*/ 2820273 h 3357396"/>
              <a:gd name="connsiteX417" fmla="*/ 2224293 w 3859699"/>
              <a:gd name="connsiteY417" fmla="*/ 2887607 h 3357396"/>
              <a:gd name="connsiteX418" fmla="*/ 2117425 w 3859699"/>
              <a:gd name="connsiteY418" fmla="*/ 3348748 h 3357396"/>
              <a:gd name="connsiteX419" fmla="*/ 2123910 w 3859699"/>
              <a:gd name="connsiteY419" fmla="*/ 3357396 h 3357396"/>
              <a:gd name="connsiteX420" fmla="*/ 2126897 w 3859699"/>
              <a:gd name="connsiteY420" fmla="*/ 3357396 h 3357396"/>
              <a:gd name="connsiteX421" fmla="*/ 2134618 w 3859699"/>
              <a:gd name="connsiteY421" fmla="*/ 3351836 h 3357396"/>
              <a:gd name="connsiteX422" fmla="*/ 2193405 w 3859699"/>
              <a:gd name="connsiteY422" fmla="*/ 3161161 h 3357396"/>
              <a:gd name="connsiteX423" fmla="*/ 2554885 w 3859699"/>
              <a:gd name="connsiteY423" fmla="*/ 2464972 h 3357396"/>
              <a:gd name="connsiteX424" fmla="*/ 2688728 w 3859699"/>
              <a:gd name="connsiteY424" fmla="*/ 2265236 h 3357396"/>
              <a:gd name="connsiteX425" fmla="*/ 2691507 w 3859699"/>
              <a:gd name="connsiteY425" fmla="*/ 2259883 h 3357396"/>
              <a:gd name="connsiteX426" fmla="*/ 2591228 w 3859699"/>
              <a:gd name="connsiteY426" fmla="*/ 2523245 h 3357396"/>
              <a:gd name="connsiteX427" fmla="*/ 2584022 w 3859699"/>
              <a:gd name="connsiteY427" fmla="*/ 2532023 h 3357396"/>
              <a:gd name="connsiteX428" fmla="*/ 2588551 w 3859699"/>
              <a:gd name="connsiteY428" fmla="*/ 2538483 h 3357396"/>
              <a:gd name="connsiteX429" fmla="*/ 2601112 w 3859699"/>
              <a:gd name="connsiteY429" fmla="*/ 2538482 h 3357396"/>
              <a:gd name="connsiteX430" fmla="*/ 2612540 w 3859699"/>
              <a:gd name="connsiteY430" fmla="*/ 2529629 h 3357396"/>
              <a:gd name="connsiteX431" fmla="*/ 2437000 w 3859699"/>
              <a:gd name="connsiteY431" fmla="*/ 2812346 h 3357396"/>
              <a:gd name="connsiteX432" fmla="*/ 2267226 w 3859699"/>
              <a:gd name="connsiteY432" fmla="*/ 3100109 h 3357396"/>
              <a:gd name="connsiteX433" fmla="*/ 2271855 w 3859699"/>
              <a:gd name="connsiteY433" fmla="*/ 3110639 h 3357396"/>
              <a:gd name="connsiteX434" fmla="*/ 2281537 w 3859699"/>
              <a:gd name="connsiteY434" fmla="*/ 3107624 h 3357396"/>
              <a:gd name="connsiteX435" fmla="*/ 2340839 w 3859699"/>
              <a:gd name="connsiteY435" fmla="*/ 3024023 h 3357396"/>
              <a:gd name="connsiteX436" fmla="*/ 2756781 w 3859699"/>
              <a:gd name="connsiteY436" fmla="*/ 2176591 h 3357396"/>
              <a:gd name="connsiteX437" fmla="*/ 2756782 w 3859699"/>
              <a:gd name="connsiteY437" fmla="*/ 2174532 h 3357396"/>
              <a:gd name="connsiteX438" fmla="*/ 2759047 w 3859699"/>
              <a:gd name="connsiteY438" fmla="*/ 2132217 h 3357396"/>
              <a:gd name="connsiteX439" fmla="*/ 3492712 w 3859699"/>
              <a:gd name="connsiteY439" fmla="*/ 2296948 h 3357396"/>
              <a:gd name="connsiteX440" fmla="*/ 3844205 w 3859699"/>
              <a:gd name="connsiteY440" fmla="*/ 2387754 h 3357396"/>
              <a:gd name="connsiteX441" fmla="*/ 3845336 w 3859699"/>
              <a:gd name="connsiteY441" fmla="*/ 2302713 h 3357396"/>
              <a:gd name="connsiteX442" fmla="*/ 3841218 w 3859699"/>
              <a:gd name="connsiteY442" fmla="*/ 2298388 h 3357396"/>
              <a:gd name="connsiteX443" fmla="*/ 3492299 w 3859699"/>
              <a:gd name="connsiteY443" fmla="*/ 2224878 h 3357396"/>
              <a:gd name="connsiteX444" fmla="*/ 3181784 w 3859699"/>
              <a:gd name="connsiteY444" fmla="*/ 2090520 h 3357396"/>
              <a:gd name="connsiteX445" fmla="*/ 3227086 w 3859699"/>
              <a:gd name="connsiteY445" fmla="*/ 1968620 h 3357396"/>
              <a:gd name="connsiteX446" fmla="*/ 3542337 w 3859699"/>
              <a:gd name="connsiteY446" fmla="*/ 671372 h 3357396"/>
              <a:gd name="connsiteX447" fmla="*/ 3534596 w 3859699"/>
              <a:gd name="connsiteY447" fmla="*/ 662864 h 3357396"/>
              <a:gd name="connsiteX448" fmla="*/ 3526276 w 3859699"/>
              <a:gd name="connsiteY448" fmla="*/ 669210 h 3357396"/>
              <a:gd name="connsiteX449" fmla="*/ 3469857 w 3859699"/>
              <a:gd name="connsiteY449" fmla="*/ 943073 h 3357396"/>
              <a:gd name="connsiteX450" fmla="*/ 3175710 w 3859699"/>
              <a:gd name="connsiteY450" fmla="*/ 1935469 h 3357396"/>
              <a:gd name="connsiteX451" fmla="*/ 3122379 w 3859699"/>
              <a:gd name="connsiteY451" fmla="*/ 2086196 h 3357396"/>
              <a:gd name="connsiteX452" fmla="*/ 3012422 w 3859699"/>
              <a:gd name="connsiteY452" fmla="*/ 2051911 h 3357396"/>
              <a:gd name="connsiteX453" fmla="*/ 2941692 w 3859699"/>
              <a:gd name="connsiteY453" fmla="*/ 2025966 h 3357396"/>
              <a:gd name="connsiteX454" fmla="*/ 3107348 w 3859699"/>
              <a:gd name="connsiteY454" fmla="*/ 1826849 h 3357396"/>
              <a:gd name="connsiteX455" fmla="*/ 3372357 w 3859699"/>
              <a:gd name="connsiteY455" fmla="*/ 1030483 h 3357396"/>
              <a:gd name="connsiteX456" fmla="*/ 3364120 w 3859699"/>
              <a:gd name="connsiteY456" fmla="*/ 1024820 h 3357396"/>
              <a:gd name="connsiteX457" fmla="*/ 3356604 w 3859699"/>
              <a:gd name="connsiteY457" fmla="*/ 1031307 h 3357396"/>
              <a:gd name="connsiteX458" fmla="*/ 3024365 w 3859699"/>
              <a:gd name="connsiteY458" fmla="*/ 1868958 h 3357396"/>
              <a:gd name="connsiteX459" fmla="*/ 2896390 w 3859699"/>
              <a:gd name="connsiteY459" fmla="*/ 2002184 h 3357396"/>
              <a:gd name="connsiteX460" fmla="*/ 2896906 w 3859699"/>
              <a:gd name="connsiteY460" fmla="*/ 2001257 h 3357396"/>
              <a:gd name="connsiteX461" fmla="*/ 3435366 w 3859699"/>
              <a:gd name="connsiteY461" fmla="*/ 796669 h 3357396"/>
              <a:gd name="connsiteX462" fmla="*/ 3448235 w 3859699"/>
              <a:gd name="connsiteY462" fmla="*/ 741382 h 3357396"/>
              <a:gd name="connsiteX463" fmla="*/ 3467283 w 3859699"/>
              <a:gd name="connsiteY463" fmla="*/ 677549 h 3357396"/>
              <a:gd name="connsiteX464" fmla="*/ 3465326 w 3859699"/>
              <a:gd name="connsiteY464" fmla="*/ 666327 h 3357396"/>
              <a:gd name="connsiteX465" fmla="*/ 3456575 w 3859699"/>
              <a:gd name="connsiteY465" fmla="*/ 659841 h 3357396"/>
              <a:gd name="connsiteX466" fmla="*/ 3445456 w 3859699"/>
              <a:gd name="connsiteY466" fmla="*/ 661076 h 3357396"/>
              <a:gd name="connsiteX467" fmla="*/ 3368033 w 3859699"/>
              <a:gd name="connsiteY467" fmla="*/ 820968 h 3357396"/>
              <a:gd name="connsiteX468" fmla="*/ 3363399 w 3859699"/>
              <a:gd name="connsiteY468" fmla="*/ 834043 h 3357396"/>
              <a:gd name="connsiteX469" fmla="*/ 2859841 w 3859699"/>
              <a:gd name="connsiteY469" fmla="*/ 1951014 h 3357396"/>
              <a:gd name="connsiteX470" fmla="*/ 2857164 w 3859699"/>
              <a:gd name="connsiteY470" fmla="*/ 1943498 h 3357396"/>
              <a:gd name="connsiteX471" fmla="*/ 2862312 w 3859699"/>
              <a:gd name="connsiteY471" fmla="*/ 1940513 h 3357396"/>
              <a:gd name="connsiteX472" fmla="*/ 2970210 w 3859699"/>
              <a:gd name="connsiteY472" fmla="*/ 1694344 h 3357396"/>
              <a:gd name="connsiteX473" fmla="*/ 3097257 w 3859699"/>
              <a:gd name="connsiteY473" fmla="*/ 1436233 h 3357396"/>
              <a:gd name="connsiteX474" fmla="*/ 3099419 w 3859699"/>
              <a:gd name="connsiteY474" fmla="*/ 1428100 h 3357396"/>
              <a:gd name="connsiteX475" fmla="*/ 3093242 w 3859699"/>
              <a:gd name="connsiteY475" fmla="*/ 1422437 h 3357396"/>
              <a:gd name="connsiteX476" fmla="*/ 3063694 w 3859699"/>
              <a:gd name="connsiteY476" fmla="*/ 1427174 h 3357396"/>
              <a:gd name="connsiteX477" fmla="*/ 3047633 w 3859699"/>
              <a:gd name="connsiteY477" fmla="*/ 1452501 h 3357396"/>
              <a:gd name="connsiteX478" fmla="*/ 3041558 w 3859699"/>
              <a:gd name="connsiteY478" fmla="*/ 1455384 h 3357396"/>
              <a:gd name="connsiteX479" fmla="*/ 3041558 w 3859699"/>
              <a:gd name="connsiteY479" fmla="*/ 1452191 h 3357396"/>
              <a:gd name="connsiteX480" fmla="*/ 3028895 w 3859699"/>
              <a:gd name="connsiteY480" fmla="*/ 1432527 h 3357396"/>
              <a:gd name="connsiteX481" fmla="*/ 3017615 w 3859699"/>
              <a:gd name="connsiteY481" fmla="*/ 1434775 h 3357396"/>
              <a:gd name="connsiteX482" fmla="*/ 3016746 w 3859699"/>
              <a:gd name="connsiteY482" fmla="*/ 1442102 h 3357396"/>
              <a:gd name="connsiteX483" fmla="*/ 3000170 w 3859699"/>
              <a:gd name="connsiteY483" fmla="*/ 1482461 h 3357396"/>
              <a:gd name="connsiteX484" fmla="*/ 2990390 w 3859699"/>
              <a:gd name="connsiteY484" fmla="*/ 1494404 h 3357396"/>
              <a:gd name="connsiteX485" fmla="*/ 3003259 w 3859699"/>
              <a:gd name="connsiteY485" fmla="*/ 1454045 h 3357396"/>
              <a:gd name="connsiteX486" fmla="*/ 3046912 w 3859699"/>
              <a:gd name="connsiteY486" fmla="*/ 1323188 h 3357396"/>
              <a:gd name="connsiteX487" fmla="*/ 3049795 w 3859699"/>
              <a:gd name="connsiteY487" fmla="*/ 1317010 h 3357396"/>
              <a:gd name="connsiteX488" fmla="*/ 3093654 w 3859699"/>
              <a:gd name="connsiteY488" fmla="*/ 1223114 h 3357396"/>
              <a:gd name="connsiteX489" fmla="*/ 3228732 w 3859699"/>
              <a:gd name="connsiteY489" fmla="*/ 917231 h 3357396"/>
              <a:gd name="connsiteX490" fmla="*/ 3228732 w 3859699"/>
              <a:gd name="connsiteY490" fmla="*/ 913628 h 3357396"/>
              <a:gd name="connsiteX491" fmla="*/ 3217511 w 3859699"/>
              <a:gd name="connsiteY491" fmla="*/ 899317 h 3357396"/>
              <a:gd name="connsiteX492" fmla="*/ 3127630 w 3859699"/>
              <a:gd name="connsiteY492" fmla="*/ 1053752 h 3357396"/>
              <a:gd name="connsiteX493" fmla="*/ 3045780 w 3859699"/>
              <a:gd name="connsiteY493" fmla="*/ 1218481 h 3357396"/>
              <a:gd name="connsiteX494" fmla="*/ 3044648 w 3859699"/>
              <a:gd name="connsiteY494" fmla="*/ 1221055 h 3357396"/>
              <a:gd name="connsiteX495" fmla="*/ 2962797 w 3859699"/>
              <a:gd name="connsiteY495" fmla="*/ 1362518 h 3357396"/>
              <a:gd name="connsiteX496" fmla="*/ 3138647 w 3859699"/>
              <a:gd name="connsiteY496" fmla="*/ 592920 h 3357396"/>
              <a:gd name="connsiteX497" fmla="*/ 3131851 w 3859699"/>
              <a:gd name="connsiteY497" fmla="*/ 584477 h 3357396"/>
              <a:gd name="connsiteX498" fmla="*/ 3122688 w 3859699"/>
              <a:gd name="connsiteY498" fmla="*/ 590139 h 3357396"/>
              <a:gd name="connsiteX499" fmla="*/ 3064312 w 3859699"/>
              <a:gd name="connsiteY499" fmla="*/ 888713 h 3357396"/>
              <a:gd name="connsiteX500" fmla="*/ 2900096 w 3859699"/>
              <a:gd name="connsiteY500" fmla="*/ 1408642 h 3357396"/>
              <a:gd name="connsiteX501" fmla="*/ 3000170 w 3859699"/>
              <a:gd name="connsiteY501" fmla="*/ 578814 h 3357396"/>
              <a:gd name="connsiteX502" fmla="*/ 3000170 w 3859699"/>
              <a:gd name="connsiteY502" fmla="*/ 576035 h 3357396"/>
              <a:gd name="connsiteX503" fmla="*/ 2987198 w 3859699"/>
              <a:gd name="connsiteY503" fmla="*/ 563062 h 3357396"/>
              <a:gd name="connsiteX504" fmla="*/ 2948794 w 3859699"/>
              <a:gd name="connsiteY504" fmla="*/ 812010 h 3357396"/>
              <a:gd name="connsiteX505" fmla="*/ 2877961 w 3859699"/>
              <a:gd name="connsiteY505" fmla="*/ 1278092 h 3357396"/>
              <a:gd name="connsiteX506" fmla="*/ 2831528 w 3859699"/>
              <a:gd name="connsiteY506" fmla="*/ 1118923 h 3357396"/>
              <a:gd name="connsiteX507" fmla="*/ 2827615 w 3859699"/>
              <a:gd name="connsiteY507" fmla="*/ 1113364 h 3357396"/>
              <a:gd name="connsiteX508" fmla="*/ 2821438 w 3859699"/>
              <a:gd name="connsiteY508" fmla="*/ 1042528 h 3357396"/>
              <a:gd name="connsiteX509" fmla="*/ 2789934 w 3859699"/>
              <a:gd name="connsiteY509" fmla="*/ 918981 h 3357396"/>
              <a:gd name="connsiteX510" fmla="*/ 2782726 w 3859699"/>
              <a:gd name="connsiteY510" fmla="*/ 918981 h 3357396"/>
              <a:gd name="connsiteX511" fmla="*/ 2767798 w 3859699"/>
              <a:gd name="connsiteY511" fmla="*/ 923511 h 3357396"/>
              <a:gd name="connsiteX512" fmla="*/ 2767798 w 3859699"/>
              <a:gd name="connsiteY512" fmla="*/ 879343 h 3357396"/>
              <a:gd name="connsiteX513" fmla="*/ 2768622 w 3859699"/>
              <a:gd name="connsiteY513" fmla="*/ 827248 h 3357396"/>
              <a:gd name="connsiteX514" fmla="*/ 2760179 w 3859699"/>
              <a:gd name="connsiteY514" fmla="*/ 821276 h 3357396"/>
              <a:gd name="connsiteX515" fmla="*/ 2732381 w 3859699"/>
              <a:gd name="connsiteY515" fmla="*/ 789256 h 3357396"/>
              <a:gd name="connsiteX516" fmla="*/ 2727439 w 3859699"/>
              <a:gd name="connsiteY516" fmla="*/ 782771 h 3357396"/>
              <a:gd name="connsiteX517" fmla="*/ 2719409 w 3859699"/>
              <a:gd name="connsiteY517" fmla="*/ 783800 h 3357396"/>
              <a:gd name="connsiteX518" fmla="*/ 2690170 w 3859699"/>
              <a:gd name="connsiteY518" fmla="*/ 968606 h 3357396"/>
              <a:gd name="connsiteX519" fmla="*/ 2694700 w 3859699"/>
              <a:gd name="connsiteY519" fmla="*/ 971592 h 3357396"/>
              <a:gd name="connsiteX520" fmla="*/ 2704995 w 3859699"/>
              <a:gd name="connsiteY520" fmla="*/ 972210 h 3357396"/>
              <a:gd name="connsiteX521" fmla="*/ 2677299 w 3859699"/>
              <a:gd name="connsiteY521" fmla="*/ 1084226 h 3357396"/>
              <a:gd name="connsiteX522" fmla="*/ 2658252 w 3859699"/>
              <a:gd name="connsiteY522" fmla="*/ 972107 h 3357396"/>
              <a:gd name="connsiteX523" fmla="*/ 2652899 w 3859699"/>
              <a:gd name="connsiteY523" fmla="*/ 882328 h 3357396"/>
              <a:gd name="connsiteX524" fmla="*/ 2657326 w 3859699"/>
              <a:gd name="connsiteY524" fmla="*/ 877181 h 3357396"/>
              <a:gd name="connsiteX525" fmla="*/ 2654855 w 3859699"/>
              <a:gd name="connsiteY525" fmla="*/ 843205 h 3357396"/>
              <a:gd name="connsiteX526" fmla="*/ 2651251 w 3859699"/>
              <a:gd name="connsiteY526" fmla="*/ 829513 h 3357396"/>
              <a:gd name="connsiteX527" fmla="*/ 2651252 w 3859699"/>
              <a:gd name="connsiteY527" fmla="*/ 824261 h 3357396"/>
              <a:gd name="connsiteX528" fmla="*/ 2643736 w 3859699"/>
              <a:gd name="connsiteY528" fmla="*/ 815922 h 3357396"/>
              <a:gd name="connsiteX529" fmla="*/ 2638588 w 3859699"/>
              <a:gd name="connsiteY529" fmla="*/ 815923 h 3357396"/>
              <a:gd name="connsiteX530" fmla="*/ 2609864 w 3859699"/>
              <a:gd name="connsiteY530" fmla="*/ 831983 h 3357396"/>
              <a:gd name="connsiteX531" fmla="*/ 2625616 w 3859699"/>
              <a:gd name="connsiteY531" fmla="*/ 876358 h 3357396"/>
              <a:gd name="connsiteX532" fmla="*/ 2625616 w 3859699"/>
              <a:gd name="connsiteY532" fmla="*/ 914863 h 3357396"/>
              <a:gd name="connsiteX533" fmla="*/ 2624586 w 3859699"/>
              <a:gd name="connsiteY533" fmla="*/ 966341 h 3357396"/>
              <a:gd name="connsiteX534" fmla="*/ 2611099 w 3859699"/>
              <a:gd name="connsiteY534" fmla="*/ 1028115 h 3357396"/>
              <a:gd name="connsiteX535" fmla="*/ 2581962 w 3859699"/>
              <a:gd name="connsiteY535" fmla="*/ 1072901 h 3357396"/>
              <a:gd name="connsiteX536" fmla="*/ 2576712 w 3859699"/>
              <a:gd name="connsiteY536" fmla="*/ 1076917 h 3357396"/>
              <a:gd name="connsiteX537" fmla="*/ 2554164 w 3859699"/>
              <a:gd name="connsiteY537" fmla="*/ 1204068 h 3357396"/>
              <a:gd name="connsiteX538" fmla="*/ 2534705 w 3859699"/>
              <a:gd name="connsiteY538" fmla="*/ 1315981 h 3357396"/>
              <a:gd name="connsiteX539" fmla="*/ 2370696 w 3859699"/>
              <a:gd name="connsiteY539" fmla="*/ 520747 h 3357396"/>
              <a:gd name="connsiteX540" fmla="*/ 2363900 w 3859699"/>
              <a:gd name="connsiteY540" fmla="*/ 513540 h 3357396"/>
              <a:gd name="connsiteX541" fmla="*/ 2350619 w 3859699"/>
              <a:gd name="connsiteY541" fmla="*/ 517864 h 3357396"/>
              <a:gd name="connsiteX542" fmla="*/ 2382330 w 3859699"/>
              <a:gd name="connsiteY542" fmla="*/ 849177 h 3357396"/>
              <a:gd name="connsiteX543" fmla="*/ 2423512 w 3859699"/>
              <a:gd name="connsiteY543" fmla="*/ 1145382 h 3357396"/>
              <a:gd name="connsiteX544" fmla="*/ 2375535 w 3859699"/>
              <a:gd name="connsiteY544" fmla="*/ 1069092 h 3357396"/>
              <a:gd name="connsiteX545" fmla="*/ 2355973 w 3859699"/>
              <a:gd name="connsiteY545" fmla="*/ 1025232 h 3357396"/>
              <a:gd name="connsiteX546" fmla="*/ 2319116 w 3859699"/>
              <a:gd name="connsiteY546" fmla="*/ 965106 h 3357396"/>
              <a:gd name="connsiteX547" fmla="*/ 2263210 w 3859699"/>
              <a:gd name="connsiteY547" fmla="*/ 733043 h 3357396"/>
              <a:gd name="connsiteX548" fmla="*/ 2241280 w 3859699"/>
              <a:gd name="connsiteY548" fmla="*/ 605789 h 3357396"/>
              <a:gd name="connsiteX549" fmla="*/ 2236235 w 3859699"/>
              <a:gd name="connsiteY549" fmla="*/ 599921 h 3357396"/>
              <a:gd name="connsiteX550" fmla="*/ 2228514 w 3859699"/>
              <a:gd name="connsiteY550" fmla="*/ 600950 h 3357396"/>
              <a:gd name="connsiteX551" fmla="*/ 2234485 w 3859699"/>
              <a:gd name="connsiteY551" fmla="*/ 767430 h 3357396"/>
              <a:gd name="connsiteX552" fmla="*/ 2247766 w 3859699"/>
              <a:gd name="connsiteY552" fmla="*/ 827351 h 3357396"/>
              <a:gd name="connsiteX553" fmla="*/ 2208335 w 3859699"/>
              <a:gd name="connsiteY553" fmla="*/ 734690 h 3357396"/>
              <a:gd name="connsiteX554" fmla="*/ 2124631 w 3859699"/>
              <a:gd name="connsiteY554" fmla="*/ 571710 h 3357396"/>
              <a:gd name="connsiteX555" fmla="*/ 2114335 w 3859699"/>
              <a:gd name="connsiteY555" fmla="*/ 570577 h 3357396"/>
              <a:gd name="connsiteX556" fmla="*/ 2110938 w 3859699"/>
              <a:gd name="connsiteY556" fmla="*/ 580049 h 3357396"/>
              <a:gd name="connsiteX557" fmla="*/ 2437412 w 3859699"/>
              <a:gd name="connsiteY557" fmla="*/ 1329365 h 3357396"/>
              <a:gd name="connsiteX558" fmla="*/ 2543046 w 3859699"/>
              <a:gd name="connsiteY558" fmla="*/ 1546911 h 3357396"/>
              <a:gd name="connsiteX559" fmla="*/ 2371417 w 3859699"/>
              <a:gd name="connsiteY559" fmla="*/ 1295698 h 3357396"/>
              <a:gd name="connsiteX560" fmla="*/ 2280198 w 3859699"/>
              <a:gd name="connsiteY560" fmla="*/ 1172151 h 3357396"/>
              <a:gd name="connsiteX561" fmla="*/ 2269903 w 3859699"/>
              <a:gd name="connsiteY561" fmla="*/ 1190683 h 3357396"/>
              <a:gd name="connsiteX562" fmla="*/ 2270520 w 3859699"/>
              <a:gd name="connsiteY562" fmla="*/ 1194080 h 3357396"/>
              <a:gd name="connsiteX563" fmla="*/ 2354223 w 3859699"/>
              <a:gd name="connsiteY563" fmla="*/ 1355515 h 3357396"/>
              <a:gd name="connsiteX564" fmla="*/ 2396641 w 3859699"/>
              <a:gd name="connsiteY564" fmla="*/ 1431498 h 3357396"/>
              <a:gd name="connsiteX565" fmla="*/ 2224498 w 3859699"/>
              <a:gd name="connsiteY565" fmla="*/ 1229806 h 3357396"/>
              <a:gd name="connsiteX566" fmla="*/ 2148723 w 3859699"/>
              <a:gd name="connsiteY566" fmla="*/ 1122527 h 3357396"/>
              <a:gd name="connsiteX567" fmla="*/ 2142031 w 3859699"/>
              <a:gd name="connsiteY567" fmla="*/ 1119541 h 3357396"/>
              <a:gd name="connsiteX568" fmla="*/ 2135751 w 3859699"/>
              <a:gd name="connsiteY568" fmla="*/ 1123041 h 3357396"/>
              <a:gd name="connsiteX569" fmla="*/ 2214512 w 3859699"/>
              <a:gd name="connsiteY569" fmla="*/ 1294153 h 3357396"/>
              <a:gd name="connsiteX570" fmla="*/ 2093436 w 3859699"/>
              <a:gd name="connsiteY570" fmla="*/ 1162164 h 3357396"/>
              <a:gd name="connsiteX571" fmla="*/ 1972256 w 3859699"/>
              <a:gd name="connsiteY571" fmla="*/ 987139 h 3357396"/>
              <a:gd name="connsiteX572" fmla="*/ 1965359 w 3859699"/>
              <a:gd name="connsiteY572" fmla="*/ 980859 h 3357396"/>
              <a:gd name="connsiteX573" fmla="*/ 1957122 w 3859699"/>
              <a:gd name="connsiteY573" fmla="*/ 985080 h 3357396"/>
              <a:gd name="connsiteX574" fmla="*/ 2129985 w 3859699"/>
              <a:gd name="connsiteY574" fmla="*/ 1257707 h 3357396"/>
              <a:gd name="connsiteX575" fmla="*/ 2261254 w 3859699"/>
              <a:gd name="connsiteY575" fmla="*/ 1428100 h 3357396"/>
              <a:gd name="connsiteX576" fmla="*/ 2254974 w 3859699"/>
              <a:gd name="connsiteY576" fmla="*/ 1435616 h 3357396"/>
              <a:gd name="connsiteX577" fmla="*/ 2023528 w 3859699"/>
              <a:gd name="connsiteY577" fmla="*/ 1246588 h 3357396"/>
              <a:gd name="connsiteX578" fmla="*/ 1858799 w 3859699"/>
              <a:gd name="connsiteY578" fmla="*/ 1105126 h 3357396"/>
              <a:gd name="connsiteX579" fmla="*/ 1848502 w 3859699"/>
              <a:gd name="connsiteY579" fmla="*/ 1105744 h 3357396"/>
              <a:gd name="connsiteX580" fmla="*/ 1846444 w 3859699"/>
              <a:gd name="connsiteY580" fmla="*/ 1115421 h 3357396"/>
              <a:gd name="connsiteX581" fmla="*/ 2055239 w 3859699"/>
              <a:gd name="connsiteY581" fmla="*/ 1314334 h 3357396"/>
              <a:gd name="connsiteX582" fmla="*/ 2219350 w 3859699"/>
              <a:gd name="connsiteY582" fmla="*/ 1461046 h 3357396"/>
              <a:gd name="connsiteX583" fmla="*/ 2204216 w 3859699"/>
              <a:gd name="connsiteY583" fmla="*/ 1607861 h 3357396"/>
              <a:gd name="connsiteX584" fmla="*/ 2196700 w 3859699"/>
              <a:gd name="connsiteY584" fmla="*/ 1646161 h 3357396"/>
              <a:gd name="connsiteX585" fmla="*/ 2195671 w 3859699"/>
              <a:gd name="connsiteY585" fmla="*/ 1694653 h 3357396"/>
              <a:gd name="connsiteX586" fmla="*/ 2193405 w 3859699"/>
              <a:gd name="connsiteY586" fmla="*/ 1778769 h 3357396"/>
              <a:gd name="connsiteX587" fmla="*/ 1978330 w 3859699"/>
              <a:gd name="connsiteY587" fmla="*/ 1739440 h 3357396"/>
              <a:gd name="connsiteX588" fmla="*/ 1942398 w 3859699"/>
              <a:gd name="connsiteY588" fmla="*/ 1613112 h 3357396"/>
              <a:gd name="connsiteX589" fmla="*/ 1938281 w 3859699"/>
              <a:gd name="connsiteY589" fmla="*/ 1606008 h 3357396"/>
              <a:gd name="connsiteX590" fmla="*/ 1930147 w 3859699"/>
              <a:gd name="connsiteY590" fmla="*/ 1606008 h 3357396"/>
              <a:gd name="connsiteX591" fmla="*/ 1906982 w 3859699"/>
              <a:gd name="connsiteY591" fmla="*/ 1678078 h 3357396"/>
              <a:gd name="connsiteX592" fmla="*/ 1801864 w 3859699"/>
              <a:gd name="connsiteY592" fmla="*/ 1623820 h 3357396"/>
              <a:gd name="connsiteX593" fmla="*/ 1792289 w 3859699"/>
              <a:gd name="connsiteY593" fmla="*/ 1629071 h 3357396"/>
              <a:gd name="connsiteX594" fmla="*/ 1915836 w 3859699"/>
              <a:gd name="connsiteY594" fmla="*/ 1702375 h 3357396"/>
              <a:gd name="connsiteX595" fmla="*/ 1915836 w 3859699"/>
              <a:gd name="connsiteY595" fmla="*/ 1707935 h 3357396"/>
              <a:gd name="connsiteX596" fmla="*/ 1841296 w 3859699"/>
              <a:gd name="connsiteY596" fmla="*/ 1679519 h 3357396"/>
              <a:gd name="connsiteX597" fmla="*/ 1878669 w 3859699"/>
              <a:gd name="connsiteY597" fmla="*/ 1712259 h 3357396"/>
              <a:gd name="connsiteX598" fmla="*/ 1832647 w 3859699"/>
              <a:gd name="connsiteY598" fmla="*/ 1696403 h 3357396"/>
              <a:gd name="connsiteX599" fmla="*/ 1796716 w 3859699"/>
              <a:gd name="connsiteY599" fmla="*/ 1697845 h 3357396"/>
              <a:gd name="connsiteX600" fmla="*/ 1739267 w 3859699"/>
              <a:gd name="connsiteY600" fmla="*/ 1690741 h 3357396"/>
              <a:gd name="connsiteX601" fmla="*/ 1681919 w 3859699"/>
              <a:gd name="connsiteY601" fmla="*/ 1690740 h 3357396"/>
              <a:gd name="connsiteX602" fmla="*/ 1666786 w 3859699"/>
              <a:gd name="connsiteY602" fmla="*/ 1654604 h 3357396"/>
              <a:gd name="connsiteX603" fmla="*/ 1665858 w 3859699"/>
              <a:gd name="connsiteY603" fmla="*/ 1653368 h 3357396"/>
              <a:gd name="connsiteX604" fmla="*/ 1677698 w 3859699"/>
              <a:gd name="connsiteY604" fmla="*/ 1617952 h 3357396"/>
              <a:gd name="connsiteX605" fmla="*/ 1633942 w 3859699"/>
              <a:gd name="connsiteY605" fmla="*/ 1576769 h 3357396"/>
              <a:gd name="connsiteX606" fmla="*/ 1630029 w 3859699"/>
              <a:gd name="connsiteY606" fmla="*/ 1573165 h 3357396"/>
              <a:gd name="connsiteX607" fmla="*/ 1655151 w 3859699"/>
              <a:gd name="connsiteY607" fmla="*/ 1583461 h 3357396"/>
              <a:gd name="connsiteX608" fmla="*/ 1686037 w 3859699"/>
              <a:gd name="connsiteY608" fmla="*/ 1627526 h 3357396"/>
              <a:gd name="connsiteX609" fmla="*/ 1690053 w 3859699"/>
              <a:gd name="connsiteY609" fmla="*/ 1633601 h 3357396"/>
              <a:gd name="connsiteX610" fmla="*/ 1697363 w 3859699"/>
              <a:gd name="connsiteY610" fmla="*/ 1633601 h 3357396"/>
              <a:gd name="connsiteX611" fmla="*/ 1720631 w 3859699"/>
              <a:gd name="connsiteY611" fmla="*/ 1636174 h 3357396"/>
              <a:gd name="connsiteX612" fmla="*/ 1751518 w 3859699"/>
              <a:gd name="connsiteY612" fmla="*/ 1673856 h 3357396"/>
              <a:gd name="connsiteX613" fmla="*/ 1760372 w 3859699"/>
              <a:gd name="connsiteY613" fmla="*/ 1680239 h 3357396"/>
              <a:gd name="connsiteX614" fmla="*/ 1767579 w 3859699"/>
              <a:gd name="connsiteY614" fmla="*/ 1672209 h 3357396"/>
              <a:gd name="connsiteX615" fmla="*/ 1828528 w 3859699"/>
              <a:gd name="connsiteY615" fmla="*/ 254193 h 3357396"/>
              <a:gd name="connsiteX616" fmla="*/ 1828529 w 3859699"/>
              <a:gd name="connsiteY616" fmla="*/ 250178 h 3357396"/>
              <a:gd name="connsiteX617" fmla="*/ 1818234 w 3859699"/>
              <a:gd name="connsiteY617" fmla="*/ 243383 h 3357396"/>
              <a:gd name="connsiteX618" fmla="*/ 1720116 w 3859699"/>
              <a:gd name="connsiteY618" fmla="*/ 823644 h 3357396"/>
              <a:gd name="connsiteX619" fmla="*/ 1666682 w 3859699"/>
              <a:gd name="connsiteY619" fmla="*/ 1199434 h 3357396"/>
              <a:gd name="connsiteX620" fmla="*/ 1692318 w 3859699"/>
              <a:gd name="connsiteY620" fmla="*/ 659532 h 3357396"/>
              <a:gd name="connsiteX621" fmla="*/ 1705085 w 3859699"/>
              <a:gd name="connsiteY621" fmla="*/ 36647 h 3357396"/>
              <a:gd name="connsiteX622" fmla="*/ 1695307 w 3859699"/>
              <a:gd name="connsiteY622" fmla="*/ 30589 h 3357396"/>
              <a:gd name="connsiteX623" fmla="*/ 1689127 w 3859699"/>
              <a:gd name="connsiteY623" fmla="*/ 39735 h 3357396"/>
              <a:gd name="connsiteX624" fmla="*/ 1657519 w 3859699"/>
              <a:gd name="connsiteY624" fmla="*/ 463915 h 3357396"/>
              <a:gd name="connsiteX625" fmla="*/ 1626632 w 3859699"/>
              <a:gd name="connsiteY625" fmla="*/ 811496 h 3357396"/>
              <a:gd name="connsiteX626" fmla="*/ 1632192 w 3859699"/>
              <a:gd name="connsiteY626" fmla="*/ 819114 h 3357396"/>
              <a:gd name="connsiteX627" fmla="*/ 1635486 w 3859699"/>
              <a:gd name="connsiteY627" fmla="*/ 819114 h 3357396"/>
              <a:gd name="connsiteX628" fmla="*/ 1630133 w 3859699"/>
              <a:gd name="connsiteY628" fmla="*/ 844957 h 3357396"/>
              <a:gd name="connsiteX629" fmla="*/ 1622823 w 3859699"/>
              <a:gd name="connsiteY629" fmla="*/ 469475 h 3357396"/>
              <a:gd name="connsiteX630" fmla="*/ 1607071 w 3859699"/>
              <a:gd name="connsiteY630" fmla="*/ 55179 h 3357396"/>
              <a:gd name="connsiteX631" fmla="*/ 1598525 w 3859699"/>
              <a:gd name="connsiteY631" fmla="*/ 49311 h 3357396"/>
              <a:gd name="connsiteX632" fmla="*/ 1591113 w 3859699"/>
              <a:gd name="connsiteY632" fmla="*/ 56620 h 3357396"/>
              <a:gd name="connsiteX633" fmla="*/ 1581331 w 3859699"/>
              <a:gd name="connsiteY633" fmla="*/ 331102 h 3357396"/>
              <a:gd name="connsiteX634" fmla="*/ 1578552 w 3859699"/>
              <a:gd name="connsiteY634" fmla="*/ 503142 h 3357396"/>
              <a:gd name="connsiteX635" fmla="*/ 1574433 w 3859699"/>
              <a:gd name="connsiteY635" fmla="*/ 255120 h 3357396"/>
              <a:gd name="connsiteX636" fmla="*/ 1569388 w 3859699"/>
              <a:gd name="connsiteY636" fmla="*/ 7305 h 3357396"/>
              <a:gd name="connsiteX637" fmla="*/ 1560468 w 3859699"/>
              <a:gd name="connsiteY637" fmla="*/ 42 h 3357396"/>
              <a:gd name="connsiteX638" fmla="*/ 1553430 w 3859699"/>
              <a:gd name="connsiteY638" fmla="*/ 6070 h 3357396"/>
              <a:gd name="connsiteX639" fmla="*/ 1510806 w 3859699"/>
              <a:gd name="connsiteY639" fmla="*/ 604554 h 3357396"/>
              <a:gd name="connsiteX640" fmla="*/ 1467977 w 3859699"/>
              <a:gd name="connsiteY640" fmla="*/ 275094 h 3357396"/>
              <a:gd name="connsiteX641" fmla="*/ 1459431 w 3859699"/>
              <a:gd name="connsiteY641" fmla="*/ 268607 h 3357396"/>
              <a:gd name="connsiteX642" fmla="*/ 1451916 w 3859699"/>
              <a:gd name="connsiteY642" fmla="*/ 276329 h 3357396"/>
              <a:gd name="connsiteX643" fmla="*/ 1471272 w 3859699"/>
              <a:gd name="connsiteY643" fmla="*/ 814379 h 3357396"/>
              <a:gd name="connsiteX644" fmla="*/ 1483420 w 3859699"/>
              <a:gd name="connsiteY644" fmla="*/ 898699 h 3357396"/>
              <a:gd name="connsiteX645" fmla="*/ 1474875 w 3859699"/>
              <a:gd name="connsiteY645" fmla="*/ 896949 h 3357396"/>
              <a:gd name="connsiteX646" fmla="*/ 1469624 w 3859699"/>
              <a:gd name="connsiteY646" fmla="*/ 904876 h 3357396"/>
              <a:gd name="connsiteX647" fmla="*/ 1475801 w 3859699"/>
              <a:gd name="connsiteY647" fmla="*/ 1056016 h 3357396"/>
              <a:gd name="connsiteX648" fmla="*/ 1534486 w 3859699"/>
              <a:gd name="connsiteY648" fmla="*/ 1466709 h 3357396"/>
              <a:gd name="connsiteX649" fmla="*/ 1375110 w 3859699"/>
              <a:gd name="connsiteY649" fmla="*/ 1231556 h 3357396"/>
              <a:gd name="connsiteX650" fmla="*/ 1069124 w 3859699"/>
              <a:gd name="connsiteY650" fmla="*/ 524762 h 3357396"/>
              <a:gd name="connsiteX651" fmla="*/ 1057902 w 3859699"/>
              <a:gd name="connsiteY651" fmla="*/ 529499 h 3357396"/>
              <a:gd name="connsiteX652" fmla="*/ 1263815 w 3859699"/>
              <a:gd name="connsiteY652" fmla="*/ 1103376 h 3357396"/>
              <a:gd name="connsiteX653" fmla="*/ 925398 w 3859699"/>
              <a:gd name="connsiteY653" fmla="*/ 342015 h 3357396"/>
              <a:gd name="connsiteX654" fmla="*/ 916853 w 3859699"/>
              <a:gd name="connsiteY654" fmla="*/ 335735 h 3357396"/>
              <a:gd name="connsiteX655" fmla="*/ 895541 w 3859699"/>
              <a:gd name="connsiteY655" fmla="*/ 350251 h 3357396"/>
              <a:gd name="connsiteX656" fmla="*/ 1062329 w 3859699"/>
              <a:gd name="connsiteY656" fmla="*/ 825498 h 3357396"/>
              <a:gd name="connsiteX657" fmla="*/ 1373669 w 3859699"/>
              <a:gd name="connsiteY657" fmla="*/ 1396183 h 3357396"/>
              <a:gd name="connsiteX658" fmla="*/ 511925 w 3859699"/>
              <a:gd name="connsiteY658" fmla="*/ 327807 h 3357396"/>
              <a:gd name="connsiteX659" fmla="*/ 500738 w 3859699"/>
              <a:gd name="connsiteY659" fmla="*/ 325133 h 3357396"/>
              <a:gd name="connsiteX660" fmla="*/ 497204 w 3859699"/>
              <a:gd name="connsiteY660" fmla="*/ 334396 h 3357396"/>
              <a:gd name="connsiteX661" fmla="*/ 1125236 w 3859699"/>
              <a:gd name="connsiteY661" fmla="*/ 1205406 h 3357396"/>
              <a:gd name="connsiteX662" fmla="*/ 1265462 w 3859699"/>
              <a:gd name="connsiteY662" fmla="*/ 1352118 h 3357396"/>
              <a:gd name="connsiteX663" fmla="*/ 296026 w 3859699"/>
              <a:gd name="connsiteY663" fmla="*/ 244207 h 3357396"/>
              <a:gd name="connsiteX664" fmla="*/ 243622 w 3859699"/>
              <a:gd name="connsiteY664" fmla="*/ 168740 h 3357396"/>
              <a:gd name="connsiteX665" fmla="*/ 233327 w 3859699"/>
              <a:gd name="connsiteY665" fmla="*/ 166165 h 335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Lst>
            <a:rect l="l" t="t" r="r" b="b"/>
            <a:pathLst>
              <a:path w="3859699" h="3357396">
                <a:moveTo>
                  <a:pt x="2669063" y="2093712"/>
                </a:moveTo>
                <a:cubicBezTo>
                  <a:pt x="2686571" y="2096503"/>
                  <a:pt x="2703658" y="2101484"/>
                  <a:pt x="2719923" y="2108537"/>
                </a:cubicBezTo>
                <a:cubicBezTo>
                  <a:pt x="2707362" y="2117763"/>
                  <a:pt x="2694302" y="2126287"/>
                  <a:pt x="2680800" y="2134071"/>
                </a:cubicBezTo>
                <a:lnTo>
                  <a:pt x="2681005" y="2134071"/>
                </a:lnTo>
                <a:cubicBezTo>
                  <a:pt x="2679618" y="2134895"/>
                  <a:pt x="2678507" y="2136114"/>
                  <a:pt x="2677815" y="2137571"/>
                </a:cubicBezTo>
                <a:cubicBezTo>
                  <a:pt x="2565901" y="2370561"/>
                  <a:pt x="2508451" y="2432026"/>
                  <a:pt x="2466445" y="2477326"/>
                </a:cubicBezTo>
                <a:cubicBezTo>
                  <a:pt x="2457385" y="2487004"/>
                  <a:pt x="2448840" y="2496167"/>
                  <a:pt x="2440500" y="2506155"/>
                </a:cubicBezTo>
                <a:cubicBezTo>
                  <a:pt x="2434941" y="2511095"/>
                  <a:pt x="2422998" y="2523657"/>
                  <a:pt x="2392831" y="2555470"/>
                </a:cubicBezTo>
                <a:lnTo>
                  <a:pt x="2363284" y="2586356"/>
                </a:lnTo>
                <a:cubicBezTo>
                  <a:pt x="2385934" y="2547234"/>
                  <a:pt x="2423203" y="2480724"/>
                  <a:pt x="2459753" y="2414318"/>
                </a:cubicBezTo>
                <a:cubicBezTo>
                  <a:pt x="2515040" y="2313832"/>
                  <a:pt x="2533058" y="2280475"/>
                  <a:pt x="2536867" y="2267296"/>
                </a:cubicBezTo>
                <a:cubicBezTo>
                  <a:pt x="2563122" y="2216745"/>
                  <a:pt x="2633029" y="2125217"/>
                  <a:pt x="2669063" y="2093712"/>
                </a:cubicBezTo>
                <a:close/>
                <a:moveTo>
                  <a:pt x="2772328" y="1912818"/>
                </a:moveTo>
                <a:lnTo>
                  <a:pt x="2772530" y="1912892"/>
                </a:lnTo>
                <a:lnTo>
                  <a:pt x="2772534" y="1912818"/>
                </a:lnTo>
                <a:close/>
                <a:moveTo>
                  <a:pt x="2245215" y="1880963"/>
                </a:moveTo>
                <a:cubicBezTo>
                  <a:pt x="2253069" y="1877903"/>
                  <a:pt x="2263158" y="1875342"/>
                  <a:pt x="2276388" y="1873797"/>
                </a:cubicBezTo>
                <a:cubicBezTo>
                  <a:pt x="2345781" y="1875650"/>
                  <a:pt x="2363181" y="1909729"/>
                  <a:pt x="2393347" y="1926202"/>
                </a:cubicBezTo>
                <a:cubicBezTo>
                  <a:pt x="2421951" y="1940258"/>
                  <a:pt x="2452122" y="1950868"/>
                  <a:pt x="2483227" y="1957809"/>
                </a:cubicBezTo>
                <a:cubicBezTo>
                  <a:pt x="2542632" y="1974488"/>
                  <a:pt x="2562504" y="1990446"/>
                  <a:pt x="2601318" y="2019583"/>
                </a:cubicBezTo>
                <a:cubicBezTo>
                  <a:pt x="2593803" y="2022261"/>
                  <a:pt x="2532029" y="2031629"/>
                  <a:pt x="2524410" y="2034203"/>
                </a:cubicBezTo>
                <a:lnTo>
                  <a:pt x="2524410" y="2034099"/>
                </a:lnTo>
                <a:lnTo>
                  <a:pt x="2520086" y="2035644"/>
                </a:lnTo>
                <a:cubicBezTo>
                  <a:pt x="2410643" y="2073018"/>
                  <a:pt x="2259504" y="2115538"/>
                  <a:pt x="2152738" y="2108846"/>
                </a:cubicBezTo>
                <a:cubicBezTo>
                  <a:pt x="2153458" y="2103493"/>
                  <a:pt x="2154488" y="2097109"/>
                  <a:pt x="2155724" y="2089696"/>
                </a:cubicBezTo>
                <a:cubicBezTo>
                  <a:pt x="2156145" y="2088251"/>
                  <a:pt x="2156420" y="2086769"/>
                  <a:pt x="2156548" y="2085270"/>
                </a:cubicBezTo>
                <a:cubicBezTo>
                  <a:pt x="2167565" y="2025246"/>
                  <a:pt x="2194436" y="1916318"/>
                  <a:pt x="2210496" y="1907979"/>
                </a:cubicBezTo>
                <a:cubicBezTo>
                  <a:pt x="2218219" y="1903808"/>
                  <a:pt x="2221654" y="1890141"/>
                  <a:pt x="2245215" y="1880963"/>
                </a:cubicBezTo>
                <a:close/>
                <a:moveTo>
                  <a:pt x="2934484" y="1597669"/>
                </a:moveTo>
                <a:lnTo>
                  <a:pt x="2934690" y="1597669"/>
                </a:lnTo>
                <a:cubicBezTo>
                  <a:pt x="2932940" y="1624643"/>
                  <a:pt x="2916364" y="1685593"/>
                  <a:pt x="2894640" y="1741808"/>
                </a:cubicBezTo>
                <a:cubicBezTo>
                  <a:pt x="2885786" y="1754573"/>
                  <a:pt x="2858606" y="1827570"/>
                  <a:pt x="2847487" y="1880284"/>
                </a:cubicBezTo>
                <a:cubicBezTo>
                  <a:pt x="2845530" y="1768988"/>
                  <a:pt x="2910186" y="1641631"/>
                  <a:pt x="2934484" y="1597669"/>
                </a:cubicBezTo>
                <a:close/>
                <a:moveTo>
                  <a:pt x="1963298" y="1789167"/>
                </a:moveTo>
                <a:cubicBezTo>
                  <a:pt x="2042987" y="1806360"/>
                  <a:pt x="2104658" y="1817789"/>
                  <a:pt x="2158914" y="1835395"/>
                </a:cubicBezTo>
                <a:cubicBezTo>
                  <a:pt x="2178786" y="1832924"/>
                  <a:pt x="2187949" y="1849191"/>
                  <a:pt x="2170961" y="1901596"/>
                </a:cubicBezTo>
                <a:lnTo>
                  <a:pt x="2147487" y="2055515"/>
                </a:lnTo>
                <a:cubicBezTo>
                  <a:pt x="2152429" y="2112449"/>
                  <a:pt x="2142339" y="2079195"/>
                  <a:pt x="2136059" y="2082592"/>
                </a:cubicBezTo>
                <a:lnTo>
                  <a:pt x="2136059" y="2082489"/>
                </a:lnTo>
                <a:cubicBezTo>
                  <a:pt x="2128337" y="2086711"/>
                  <a:pt x="2109909" y="2109979"/>
                  <a:pt x="2101466" y="2103081"/>
                </a:cubicBezTo>
                <a:cubicBezTo>
                  <a:pt x="2065225" y="2007023"/>
                  <a:pt x="1978536" y="1857119"/>
                  <a:pt x="1963298" y="1789167"/>
                </a:cubicBezTo>
                <a:close/>
                <a:moveTo>
                  <a:pt x="2803936" y="1468253"/>
                </a:moveTo>
                <a:cubicBezTo>
                  <a:pt x="2803832" y="1469385"/>
                  <a:pt x="2803832" y="1470724"/>
                  <a:pt x="2803833" y="1471753"/>
                </a:cubicBezTo>
                <a:lnTo>
                  <a:pt x="2805377" y="1469694"/>
                </a:lnTo>
                <a:close/>
                <a:moveTo>
                  <a:pt x="2801053" y="1431703"/>
                </a:moveTo>
                <a:cubicBezTo>
                  <a:pt x="2802906" y="1459707"/>
                  <a:pt x="2811349" y="1467224"/>
                  <a:pt x="2818041" y="1465370"/>
                </a:cubicBezTo>
                <a:cubicBezTo>
                  <a:pt x="2801156" y="1493477"/>
                  <a:pt x="2788184" y="1495330"/>
                  <a:pt x="2801053" y="1431703"/>
                </a:cubicBezTo>
                <a:close/>
                <a:moveTo>
                  <a:pt x="3002126" y="1352736"/>
                </a:moveTo>
                <a:cubicBezTo>
                  <a:pt x="3005421" y="1512420"/>
                  <a:pt x="2780564" y="1684255"/>
                  <a:pt x="2821644" y="1933718"/>
                </a:cubicBezTo>
                <a:cubicBezTo>
                  <a:pt x="2821373" y="2112990"/>
                  <a:pt x="2790678" y="1942276"/>
                  <a:pt x="2777006" y="1914522"/>
                </a:cubicBezTo>
                <a:lnTo>
                  <a:pt x="2772530" y="1912892"/>
                </a:lnTo>
                <a:lnTo>
                  <a:pt x="2771823" y="1925735"/>
                </a:lnTo>
                <a:cubicBezTo>
                  <a:pt x="2775291" y="1961371"/>
                  <a:pt x="2807295" y="2025039"/>
                  <a:pt x="2713335" y="1897477"/>
                </a:cubicBezTo>
                <a:cubicBezTo>
                  <a:pt x="2637662" y="1826540"/>
                  <a:pt x="2394170" y="1614657"/>
                  <a:pt x="2393347" y="1575224"/>
                </a:cubicBezTo>
                <a:cubicBezTo>
                  <a:pt x="2393346" y="1558340"/>
                  <a:pt x="2468093" y="1609611"/>
                  <a:pt x="2550149" y="1660060"/>
                </a:cubicBezTo>
                <a:lnTo>
                  <a:pt x="2548295" y="1657487"/>
                </a:lnTo>
                <a:cubicBezTo>
                  <a:pt x="2645486" y="1715759"/>
                  <a:pt x="2809702" y="2061692"/>
                  <a:pt x="2734337" y="1748705"/>
                </a:cubicBezTo>
                <a:cubicBezTo>
                  <a:pt x="2783654" y="1709068"/>
                  <a:pt x="2695626" y="1744484"/>
                  <a:pt x="2700568" y="1686932"/>
                </a:cubicBezTo>
                <a:cubicBezTo>
                  <a:pt x="2673181" y="1677769"/>
                  <a:pt x="2633028" y="1691874"/>
                  <a:pt x="2555194" y="1586755"/>
                </a:cubicBezTo>
                <a:cubicBezTo>
                  <a:pt x="2581035" y="1590462"/>
                  <a:pt x="2704892" y="1734703"/>
                  <a:pt x="2683476" y="1653676"/>
                </a:cubicBezTo>
                <a:cubicBezTo>
                  <a:pt x="2698920" y="1674268"/>
                  <a:pt x="2708290" y="1706391"/>
                  <a:pt x="2746075" y="1691359"/>
                </a:cubicBezTo>
                <a:cubicBezTo>
                  <a:pt x="2705510" y="1629585"/>
                  <a:pt x="2681521" y="1608273"/>
                  <a:pt x="2681315" y="1518804"/>
                </a:cubicBezTo>
                <a:cubicBezTo>
                  <a:pt x="2690478" y="1502434"/>
                  <a:pt x="2706230" y="1476077"/>
                  <a:pt x="2706230" y="1476077"/>
                </a:cubicBezTo>
                <a:cubicBezTo>
                  <a:pt x="2706662" y="1476475"/>
                  <a:pt x="2707042" y="1476924"/>
                  <a:pt x="2707362" y="1477416"/>
                </a:cubicBezTo>
                <a:cubicBezTo>
                  <a:pt x="2780667" y="1377857"/>
                  <a:pt x="2777477" y="1552162"/>
                  <a:pt x="2786640" y="1636895"/>
                </a:cubicBezTo>
                <a:cubicBezTo>
                  <a:pt x="2810216" y="1586550"/>
                  <a:pt x="2909363" y="1485138"/>
                  <a:pt x="2807230" y="1544235"/>
                </a:cubicBezTo>
                <a:cubicBezTo>
                  <a:pt x="2896082" y="1455074"/>
                  <a:pt x="2854900" y="1578828"/>
                  <a:pt x="2794875" y="1632263"/>
                </a:cubicBezTo>
                <a:cubicBezTo>
                  <a:pt x="2772122" y="1659443"/>
                  <a:pt x="2763989" y="1668708"/>
                  <a:pt x="2756164" y="1691771"/>
                </a:cubicBezTo>
                <a:cubicBezTo>
                  <a:pt x="2771252" y="1683318"/>
                  <a:pt x="2785461" y="1673385"/>
                  <a:pt x="2798582" y="1662119"/>
                </a:cubicBezTo>
                <a:cubicBezTo>
                  <a:pt x="2803936" y="1709891"/>
                  <a:pt x="2849339" y="1638543"/>
                  <a:pt x="2865298" y="1627733"/>
                </a:cubicBezTo>
                <a:cubicBezTo>
                  <a:pt x="2846148" y="1570797"/>
                  <a:pt x="2968253" y="1394434"/>
                  <a:pt x="3002126" y="1352736"/>
                </a:cubicBezTo>
                <a:close/>
                <a:moveTo>
                  <a:pt x="1695510" y="1723996"/>
                </a:moveTo>
                <a:cubicBezTo>
                  <a:pt x="1609129" y="1823349"/>
                  <a:pt x="1164256" y="2129232"/>
                  <a:pt x="1075096" y="2194506"/>
                </a:cubicBezTo>
                <a:cubicBezTo>
                  <a:pt x="982436" y="2262251"/>
                  <a:pt x="886892" y="2332262"/>
                  <a:pt x="797115" y="2390123"/>
                </a:cubicBezTo>
                <a:lnTo>
                  <a:pt x="802673" y="2399697"/>
                </a:lnTo>
                <a:cubicBezTo>
                  <a:pt x="982023" y="2307860"/>
                  <a:pt x="1633531" y="1853103"/>
                  <a:pt x="1710232" y="1728629"/>
                </a:cubicBezTo>
                <a:cubicBezTo>
                  <a:pt x="1705084" y="1728629"/>
                  <a:pt x="1700761" y="1724201"/>
                  <a:pt x="1695510" y="1723996"/>
                </a:cubicBezTo>
                <a:close/>
                <a:moveTo>
                  <a:pt x="2541294" y="1460737"/>
                </a:moveTo>
                <a:cubicBezTo>
                  <a:pt x="2585462" y="1462384"/>
                  <a:pt x="2636940" y="1511598"/>
                  <a:pt x="2655267" y="1557516"/>
                </a:cubicBezTo>
                <a:cubicBezTo>
                  <a:pt x="2659591" y="1568326"/>
                  <a:pt x="2664739" y="1586344"/>
                  <a:pt x="2658047" y="1599213"/>
                </a:cubicBezTo>
                <a:cubicBezTo>
                  <a:pt x="2652946" y="1590876"/>
                  <a:pt x="2646631" y="1583346"/>
                  <a:pt x="2639309" y="1576872"/>
                </a:cubicBezTo>
                <a:cubicBezTo>
                  <a:pt x="2638382" y="1576254"/>
                  <a:pt x="2622528" y="1574194"/>
                  <a:pt x="2622528" y="1574194"/>
                </a:cubicBezTo>
                <a:cubicBezTo>
                  <a:pt x="2616906" y="1562654"/>
                  <a:pt x="2607645" y="1553284"/>
                  <a:pt x="2596171" y="1547529"/>
                </a:cubicBezTo>
                <a:lnTo>
                  <a:pt x="2582992" y="1539498"/>
                </a:lnTo>
                <a:lnTo>
                  <a:pt x="2588140" y="1554016"/>
                </a:lnTo>
                <a:cubicBezTo>
                  <a:pt x="2592463" y="1566370"/>
                  <a:pt x="2624483" y="1583152"/>
                  <a:pt x="2624483" y="1583152"/>
                </a:cubicBezTo>
                <a:cubicBezTo>
                  <a:pt x="2619156" y="1586628"/>
                  <a:pt x="2612468" y="1587282"/>
                  <a:pt x="2606569" y="1584903"/>
                </a:cubicBezTo>
                <a:cubicBezTo>
                  <a:pt x="2576197" y="1573680"/>
                  <a:pt x="2546339" y="1499551"/>
                  <a:pt x="2541294" y="1460840"/>
                </a:cubicBezTo>
                <a:close/>
                <a:moveTo>
                  <a:pt x="2263004" y="1472885"/>
                </a:moveTo>
                <a:cubicBezTo>
                  <a:pt x="2272373" y="1472062"/>
                  <a:pt x="2307069" y="1486992"/>
                  <a:pt x="2408173" y="1662017"/>
                </a:cubicBezTo>
                <a:lnTo>
                  <a:pt x="2410437" y="1664487"/>
                </a:lnTo>
                <a:cubicBezTo>
                  <a:pt x="2459444" y="1705052"/>
                  <a:pt x="2507525" y="1764869"/>
                  <a:pt x="2558488" y="1828085"/>
                </a:cubicBezTo>
                <a:cubicBezTo>
                  <a:pt x="2596951" y="1877631"/>
                  <a:pt x="2637948" y="1925158"/>
                  <a:pt x="2681315" y="1970473"/>
                </a:cubicBezTo>
                <a:cubicBezTo>
                  <a:pt x="2586697" y="1934541"/>
                  <a:pt x="2460988" y="1915906"/>
                  <a:pt x="2384287" y="1873900"/>
                </a:cubicBezTo>
                <a:cubicBezTo>
                  <a:pt x="2380683" y="1871841"/>
                  <a:pt x="2312217" y="1830042"/>
                  <a:pt x="2293891" y="1830041"/>
                </a:cubicBezTo>
                <a:cubicBezTo>
                  <a:pt x="2291170" y="1829987"/>
                  <a:pt x="2288450" y="1830159"/>
                  <a:pt x="2285757" y="1830556"/>
                </a:cubicBezTo>
                <a:cubicBezTo>
                  <a:pt x="2285414" y="1825289"/>
                  <a:pt x="2284233" y="1820110"/>
                  <a:pt x="2282257" y="1815216"/>
                </a:cubicBezTo>
                <a:cubicBezTo>
                  <a:pt x="2281323" y="1812738"/>
                  <a:pt x="2279254" y="1810860"/>
                  <a:pt x="2276698" y="1810171"/>
                </a:cubicBezTo>
                <a:cubicBezTo>
                  <a:pt x="2265269" y="1807288"/>
                  <a:pt x="2256106" y="1805228"/>
                  <a:pt x="2248075" y="1803478"/>
                </a:cubicBezTo>
                <a:cubicBezTo>
                  <a:pt x="2223057" y="1798021"/>
                  <a:pt x="2223057" y="1797301"/>
                  <a:pt x="2223468" y="1792565"/>
                </a:cubicBezTo>
                <a:cubicBezTo>
                  <a:pt x="2223881" y="1787829"/>
                  <a:pt x="2225837" y="1742322"/>
                  <a:pt x="2227278" y="1707009"/>
                </a:cubicBezTo>
                <a:cubicBezTo>
                  <a:pt x="2228307" y="1683843"/>
                  <a:pt x="2229131" y="1664487"/>
                  <a:pt x="2229131" y="1663664"/>
                </a:cubicBezTo>
                <a:cubicBezTo>
                  <a:pt x="2229852" y="1660472"/>
                  <a:pt x="2230470" y="1655118"/>
                  <a:pt x="2231603" y="1645851"/>
                </a:cubicBezTo>
                <a:cubicBezTo>
                  <a:pt x="2247973" y="1510671"/>
                  <a:pt x="2258166" y="1479064"/>
                  <a:pt x="2263004" y="1472885"/>
                </a:cubicBezTo>
                <a:close/>
                <a:moveTo>
                  <a:pt x="2654441" y="1313317"/>
                </a:moveTo>
                <a:cubicBezTo>
                  <a:pt x="2668769" y="1302146"/>
                  <a:pt x="2685780" y="1333419"/>
                  <a:pt x="2723424" y="1392683"/>
                </a:cubicBezTo>
                <a:cubicBezTo>
                  <a:pt x="2723633" y="1404583"/>
                  <a:pt x="2720026" y="1416237"/>
                  <a:pt x="2713128" y="1425937"/>
                </a:cubicBezTo>
                <a:cubicBezTo>
                  <a:pt x="2710952" y="1432938"/>
                  <a:pt x="2704598" y="1437807"/>
                  <a:pt x="2697274" y="1438087"/>
                </a:cubicBezTo>
                <a:cubicBezTo>
                  <a:pt x="2689346" y="1439939"/>
                  <a:pt x="2681314" y="1435513"/>
                  <a:pt x="2675446" y="1420276"/>
                </a:cubicBezTo>
                <a:cubicBezTo>
                  <a:pt x="2676991" y="1425218"/>
                  <a:pt x="2671933" y="1444580"/>
                  <a:pt x="2676387" y="1450651"/>
                </a:cubicBezTo>
                <a:lnTo>
                  <a:pt x="2684546" y="1451260"/>
                </a:lnTo>
                <a:lnTo>
                  <a:pt x="2684610" y="1451162"/>
                </a:lnTo>
                <a:lnTo>
                  <a:pt x="2684609" y="1451265"/>
                </a:lnTo>
                <a:lnTo>
                  <a:pt x="2684546" y="1451260"/>
                </a:lnTo>
                <a:lnTo>
                  <a:pt x="2667146" y="1477957"/>
                </a:lnTo>
                <a:cubicBezTo>
                  <a:pt x="2664765" y="1488149"/>
                  <a:pt x="2666901" y="1499706"/>
                  <a:pt x="2676784" y="1512936"/>
                </a:cubicBezTo>
                <a:cubicBezTo>
                  <a:pt x="2629116" y="1500169"/>
                  <a:pt x="2620776" y="1452089"/>
                  <a:pt x="2620262" y="1411833"/>
                </a:cubicBezTo>
                <a:cubicBezTo>
                  <a:pt x="2621909" y="1404935"/>
                  <a:pt x="2627675" y="1382387"/>
                  <a:pt x="2627675" y="1382387"/>
                </a:cubicBezTo>
                <a:cubicBezTo>
                  <a:pt x="2638215" y="1342003"/>
                  <a:pt x="2645846" y="1320020"/>
                  <a:pt x="2654441" y="1313317"/>
                </a:cubicBezTo>
                <a:close/>
                <a:moveTo>
                  <a:pt x="2300789" y="1402361"/>
                </a:moveTo>
                <a:cubicBezTo>
                  <a:pt x="2361534" y="1434689"/>
                  <a:pt x="2418468" y="1491418"/>
                  <a:pt x="2473550" y="1546396"/>
                </a:cubicBezTo>
                <a:lnTo>
                  <a:pt x="2473550" y="1546294"/>
                </a:lnTo>
                <a:cubicBezTo>
                  <a:pt x="2514285" y="1589082"/>
                  <a:pt x="2558163" y="1628761"/>
                  <a:pt x="2604819" y="1665002"/>
                </a:cubicBezTo>
                <a:cubicBezTo>
                  <a:pt x="2599671" y="1666340"/>
                  <a:pt x="2530175" y="1628864"/>
                  <a:pt x="2528528" y="1629276"/>
                </a:cubicBezTo>
                <a:cubicBezTo>
                  <a:pt x="2510099" y="1604259"/>
                  <a:pt x="2476535" y="1580269"/>
                  <a:pt x="2441118" y="1554942"/>
                </a:cubicBezTo>
                <a:cubicBezTo>
                  <a:pt x="2382640" y="1513039"/>
                  <a:pt x="2316747" y="1465886"/>
                  <a:pt x="2300789" y="1402361"/>
                </a:cubicBezTo>
                <a:close/>
                <a:moveTo>
                  <a:pt x="2768313" y="1246074"/>
                </a:moveTo>
                <a:cubicBezTo>
                  <a:pt x="2801568" y="1276961"/>
                  <a:pt x="2761827" y="1343058"/>
                  <a:pt x="2753281" y="1365709"/>
                </a:cubicBezTo>
                <a:cubicBezTo>
                  <a:pt x="2799199" y="1338322"/>
                  <a:pt x="2832145" y="1268620"/>
                  <a:pt x="2838117" y="1288388"/>
                </a:cubicBezTo>
                <a:cubicBezTo>
                  <a:pt x="2876829" y="1308979"/>
                  <a:pt x="2850266" y="1402361"/>
                  <a:pt x="2825144" y="1452398"/>
                </a:cubicBezTo>
                <a:cubicBezTo>
                  <a:pt x="2824311" y="1445293"/>
                  <a:pt x="2819985" y="1439075"/>
                  <a:pt x="2813613" y="1435822"/>
                </a:cubicBezTo>
                <a:cubicBezTo>
                  <a:pt x="2789111" y="1421099"/>
                  <a:pt x="2837087" y="1373328"/>
                  <a:pt x="2812584" y="1342338"/>
                </a:cubicBezTo>
                <a:cubicBezTo>
                  <a:pt x="2788492" y="1393816"/>
                  <a:pt x="2776549" y="1477313"/>
                  <a:pt x="2729086" y="1381461"/>
                </a:cubicBezTo>
                <a:cubicBezTo>
                  <a:pt x="2725380" y="1374459"/>
                  <a:pt x="2660414" y="1241132"/>
                  <a:pt x="2697067" y="1302905"/>
                </a:cubicBezTo>
                <a:cubicBezTo>
                  <a:pt x="2728367" y="1310215"/>
                  <a:pt x="2727748" y="1388770"/>
                  <a:pt x="2739896" y="1383520"/>
                </a:cubicBezTo>
                <a:lnTo>
                  <a:pt x="2739896" y="1383417"/>
                </a:lnTo>
                <a:cubicBezTo>
                  <a:pt x="2753756" y="1374970"/>
                  <a:pt x="2758328" y="1356999"/>
                  <a:pt x="2750192" y="1342955"/>
                </a:cubicBezTo>
                <a:cubicBezTo>
                  <a:pt x="2778093" y="1318864"/>
                  <a:pt x="2757399" y="1274593"/>
                  <a:pt x="2768313" y="1246074"/>
                </a:cubicBezTo>
                <a:close/>
                <a:moveTo>
                  <a:pt x="2575991" y="1285402"/>
                </a:moveTo>
                <a:cubicBezTo>
                  <a:pt x="2618614" y="1306921"/>
                  <a:pt x="2612642" y="1323909"/>
                  <a:pt x="2604304" y="1347176"/>
                </a:cubicBezTo>
                <a:cubicBezTo>
                  <a:pt x="2598126" y="1364884"/>
                  <a:pt x="2600597" y="1430674"/>
                  <a:pt x="2601937" y="1448794"/>
                </a:cubicBezTo>
                <a:cubicBezTo>
                  <a:pt x="2601937" y="1451883"/>
                  <a:pt x="2602451" y="1455590"/>
                  <a:pt x="2602657" y="1458266"/>
                </a:cubicBezTo>
                <a:lnTo>
                  <a:pt x="2600906" y="1457133"/>
                </a:lnTo>
                <a:cubicBezTo>
                  <a:pt x="2595450" y="1452089"/>
                  <a:pt x="2594832" y="1436542"/>
                  <a:pt x="2594317" y="1423466"/>
                </a:cubicBezTo>
                <a:cubicBezTo>
                  <a:pt x="2595276" y="1411387"/>
                  <a:pt x="2593002" y="1399270"/>
                  <a:pt x="2587728" y="1388358"/>
                </a:cubicBezTo>
                <a:lnTo>
                  <a:pt x="2585257" y="1384961"/>
                </a:lnTo>
                <a:lnTo>
                  <a:pt x="2581346" y="1386506"/>
                </a:lnTo>
                <a:cubicBezTo>
                  <a:pt x="2564460" y="1392889"/>
                  <a:pt x="2566828" y="1407097"/>
                  <a:pt x="2568373" y="1416672"/>
                </a:cubicBezTo>
                <a:cubicBezTo>
                  <a:pt x="2569917" y="1426246"/>
                  <a:pt x="2570945" y="1432424"/>
                  <a:pt x="2558077" y="1434586"/>
                </a:cubicBezTo>
                <a:lnTo>
                  <a:pt x="2554782" y="1436440"/>
                </a:lnTo>
                <a:cubicBezTo>
                  <a:pt x="2553546" y="1435513"/>
                  <a:pt x="2544487" y="1423879"/>
                  <a:pt x="2544487" y="1423879"/>
                </a:cubicBezTo>
                <a:cubicBezTo>
                  <a:pt x="2544487" y="1423879"/>
                  <a:pt x="2556944" y="1432424"/>
                  <a:pt x="2557768" y="1432116"/>
                </a:cubicBezTo>
                <a:lnTo>
                  <a:pt x="2557768" y="1432012"/>
                </a:lnTo>
                <a:cubicBezTo>
                  <a:pt x="2564356" y="1429747"/>
                  <a:pt x="2563430" y="1423879"/>
                  <a:pt x="2557767" y="1390830"/>
                </a:cubicBezTo>
                <a:cubicBezTo>
                  <a:pt x="2557174" y="1379740"/>
                  <a:pt x="2557450" y="1368621"/>
                  <a:pt x="2558591" y="1357574"/>
                </a:cubicBezTo>
                <a:cubicBezTo>
                  <a:pt x="2563430" y="1341205"/>
                  <a:pt x="2569608" y="1320819"/>
                  <a:pt x="2562607" y="1308362"/>
                </a:cubicBezTo>
                <a:cubicBezTo>
                  <a:pt x="2560959" y="1305479"/>
                  <a:pt x="2571770" y="1292198"/>
                  <a:pt x="2573932" y="1288388"/>
                </a:cubicBezTo>
                <a:cubicBezTo>
                  <a:pt x="2574552" y="1287349"/>
                  <a:pt x="2575240" y="1286352"/>
                  <a:pt x="2575991" y="1285402"/>
                </a:cubicBezTo>
                <a:close/>
                <a:moveTo>
                  <a:pt x="2241795" y="1342749"/>
                </a:moveTo>
                <a:cubicBezTo>
                  <a:pt x="2287405" y="1413377"/>
                  <a:pt x="2332809" y="1491829"/>
                  <a:pt x="2375638" y="1566782"/>
                </a:cubicBezTo>
                <a:cubicBezTo>
                  <a:pt x="2321276" y="1498414"/>
                  <a:pt x="2276267" y="1423108"/>
                  <a:pt x="2241795" y="1342852"/>
                </a:cubicBezTo>
                <a:close/>
                <a:moveTo>
                  <a:pt x="2805776" y="1148029"/>
                </a:moveTo>
                <a:cubicBezTo>
                  <a:pt x="2807314" y="1147647"/>
                  <a:pt x="2807926" y="1147956"/>
                  <a:pt x="2807952" y="1147956"/>
                </a:cubicBezTo>
                <a:lnTo>
                  <a:pt x="2807952" y="1147853"/>
                </a:lnTo>
                <a:cubicBezTo>
                  <a:pt x="2838838" y="1169782"/>
                  <a:pt x="2746795" y="1270371"/>
                  <a:pt x="2757709" y="1197067"/>
                </a:cubicBezTo>
                <a:cubicBezTo>
                  <a:pt x="2788208" y="1156528"/>
                  <a:pt x="2801163" y="1149172"/>
                  <a:pt x="2805776" y="1148029"/>
                </a:cubicBezTo>
                <a:close/>
                <a:moveTo>
                  <a:pt x="1665749" y="1414840"/>
                </a:moveTo>
                <a:cubicBezTo>
                  <a:pt x="1670517" y="1413011"/>
                  <a:pt x="1669204" y="1480634"/>
                  <a:pt x="1669976" y="1494919"/>
                </a:cubicBezTo>
                <a:cubicBezTo>
                  <a:pt x="1670366" y="1512182"/>
                  <a:pt x="1673853" y="1529234"/>
                  <a:pt x="1680272" y="1545264"/>
                </a:cubicBezTo>
                <a:cubicBezTo>
                  <a:pt x="1668433" y="1552472"/>
                  <a:pt x="1654224" y="1557928"/>
                  <a:pt x="1645988" y="1549074"/>
                </a:cubicBezTo>
                <a:cubicBezTo>
                  <a:pt x="1630338" y="1532909"/>
                  <a:pt x="1645576" y="1527041"/>
                  <a:pt x="1658652" y="1444471"/>
                </a:cubicBezTo>
                <a:lnTo>
                  <a:pt x="1658652" y="1444367"/>
                </a:lnTo>
                <a:cubicBezTo>
                  <a:pt x="1661895" y="1423776"/>
                  <a:pt x="1664160" y="1415449"/>
                  <a:pt x="1665749" y="1414840"/>
                </a:cubicBezTo>
                <a:close/>
                <a:moveTo>
                  <a:pt x="2598950" y="1100802"/>
                </a:moveTo>
                <a:cubicBezTo>
                  <a:pt x="2609245" y="1106053"/>
                  <a:pt x="2616144" y="1123453"/>
                  <a:pt x="2624071" y="1146103"/>
                </a:cubicBezTo>
                <a:cubicBezTo>
                  <a:pt x="2626749" y="1153927"/>
                  <a:pt x="2629425" y="1161547"/>
                  <a:pt x="2632823" y="1169165"/>
                </a:cubicBezTo>
                <a:cubicBezTo>
                  <a:pt x="2639309" y="1180078"/>
                  <a:pt x="2648780" y="1193463"/>
                  <a:pt x="2655988" y="1194903"/>
                </a:cubicBezTo>
                <a:cubicBezTo>
                  <a:pt x="2659371" y="1196175"/>
                  <a:pt x="2663145" y="1195873"/>
                  <a:pt x="2666284" y="1194080"/>
                </a:cubicBezTo>
                <a:cubicBezTo>
                  <a:pt x="2676579" y="1188418"/>
                  <a:pt x="2683683" y="1166694"/>
                  <a:pt x="2687492" y="1151148"/>
                </a:cubicBezTo>
                <a:cubicBezTo>
                  <a:pt x="2715291" y="1176269"/>
                  <a:pt x="2719718" y="1207774"/>
                  <a:pt x="2716835" y="1245455"/>
                </a:cubicBezTo>
                <a:cubicBezTo>
                  <a:pt x="2714539" y="1241125"/>
                  <a:pt x="2711887" y="1236993"/>
                  <a:pt x="2708907" y="1233101"/>
                </a:cubicBezTo>
                <a:cubicBezTo>
                  <a:pt x="2706203" y="1229514"/>
                  <a:pt x="2701103" y="1228800"/>
                  <a:pt x="2697517" y="1231504"/>
                </a:cubicBezTo>
                <a:cubicBezTo>
                  <a:pt x="2695378" y="1233117"/>
                  <a:pt x="2694171" y="1235677"/>
                  <a:pt x="2694287" y="1238352"/>
                </a:cubicBezTo>
                <a:cubicBezTo>
                  <a:pt x="2695373" y="1245412"/>
                  <a:pt x="2692234" y="1252457"/>
                  <a:pt x="2686256" y="1256370"/>
                </a:cubicBezTo>
                <a:cubicBezTo>
                  <a:pt x="2680541" y="1258908"/>
                  <a:pt x="2673880" y="1257991"/>
                  <a:pt x="2669063" y="1254001"/>
                </a:cubicBezTo>
                <a:cubicBezTo>
                  <a:pt x="2665472" y="1251303"/>
                  <a:pt x="2660372" y="1252027"/>
                  <a:pt x="2657674" y="1255618"/>
                </a:cubicBezTo>
                <a:cubicBezTo>
                  <a:pt x="2655979" y="1257874"/>
                  <a:pt x="2655575" y="1260847"/>
                  <a:pt x="2656605" y="1263473"/>
                </a:cubicBezTo>
                <a:cubicBezTo>
                  <a:pt x="2657119" y="1264811"/>
                  <a:pt x="2657429" y="1265738"/>
                  <a:pt x="2657635" y="1266459"/>
                </a:cubicBezTo>
                <a:cubicBezTo>
                  <a:pt x="2656741" y="1267026"/>
                  <a:pt x="2655997" y="1267803"/>
                  <a:pt x="2655473" y="1268724"/>
                </a:cubicBezTo>
                <a:cubicBezTo>
                  <a:pt x="2640132" y="1292198"/>
                  <a:pt x="2631484" y="1294669"/>
                  <a:pt x="2629322" y="1293536"/>
                </a:cubicBezTo>
                <a:cubicBezTo>
                  <a:pt x="2619748" y="1288697"/>
                  <a:pt x="2616041" y="1242675"/>
                  <a:pt x="2628704" y="1210142"/>
                </a:cubicBezTo>
                <a:cubicBezTo>
                  <a:pt x="2630164" y="1206107"/>
                  <a:pt x="2628283" y="1201628"/>
                  <a:pt x="2624381" y="1199846"/>
                </a:cubicBezTo>
                <a:cubicBezTo>
                  <a:pt x="2623336" y="1199403"/>
                  <a:pt x="2622218" y="1199157"/>
                  <a:pt x="2621085" y="1199126"/>
                </a:cubicBezTo>
                <a:cubicBezTo>
                  <a:pt x="2618044" y="1199138"/>
                  <a:pt x="2615264" y="1200846"/>
                  <a:pt x="2613878" y="1203552"/>
                </a:cubicBezTo>
                <a:cubicBezTo>
                  <a:pt x="2609636" y="1210946"/>
                  <a:pt x="2604596" y="1217850"/>
                  <a:pt x="2598847" y="1224143"/>
                </a:cubicBezTo>
                <a:cubicBezTo>
                  <a:pt x="2597303" y="1225997"/>
                  <a:pt x="2595758" y="1227747"/>
                  <a:pt x="2594419" y="1229497"/>
                </a:cubicBezTo>
                <a:cubicBezTo>
                  <a:pt x="2581654" y="1210553"/>
                  <a:pt x="2587007" y="1183784"/>
                  <a:pt x="2592670" y="1155780"/>
                </a:cubicBezTo>
                <a:lnTo>
                  <a:pt x="2592670" y="1155678"/>
                </a:lnTo>
                <a:cubicBezTo>
                  <a:pt x="2597154" y="1137739"/>
                  <a:pt x="2599264" y="1119290"/>
                  <a:pt x="2598950" y="1100802"/>
                </a:cubicBezTo>
                <a:close/>
                <a:moveTo>
                  <a:pt x="2393346" y="1158355"/>
                </a:moveTo>
                <a:cubicBezTo>
                  <a:pt x="2394922" y="1159461"/>
                  <a:pt x="2396777" y="1160103"/>
                  <a:pt x="2398700" y="1160208"/>
                </a:cubicBezTo>
                <a:lnTo>
                  <a:pt x="2423822" y="1172048"/>
                </a:lnTo>
                <a:lnTo>
                  <a:pt x="2467578" y="1259664"/>
                </a:lnTo>
                <a:cubicBezTo>
                  <a:pt x="2467578" y="1259664"/>
                  <a:pt x="2520086" y="1426041"/>
                  <a:pt x="2534191" y="1430364"/>
                </a:cubicBezTo>
                <a:cubicBezTo>
                  <a:pt x="2533881" y="1432630"/>
                  <a:pt x="2533264" y="1434483"/>
                  <a:pt x="2532750" y="1436337"/>
                </a:cubicBezTo>
                <a:lnTo>
                  <a:pt x="2532750" y="1436233"/>
                </a:lnTo>
                <a:cubicBezTo>
                  <a:pt x="2530689" y="1444367"/>
                  <a:pt x="2529867" y="1446529"/>
                  <a:pt x="2524512" y="1445602"/>
                </a:cubicBezTo>
                <a:cubicBezTo>
                  <a:pt x="2514217" y="1423982"/>
                  <a:pt x="2396229" y="1211171"/>
                  <a:pt x="2393346" y="1158355"/>
                </a:cubicBezTo>
                <a:close/>
                <a:moveTo>
                  <a:pt x="2769136" y="957385"/>
                </a:moveTo>
                <a:cubicBezTo>
                  <a:pt x="2812894" y="976122"/>
                  <a:pt x="2801258" y="1052412"/>
                  <a:pt x="2776137" y="1087006"/>
                </a:cubicBezTo>
                <a:cubicBezTo>
                  <a:pt x="2777579" y="1092566"/>
                  <a:pt x="2776137" y="1097301"/>
                  <a:pt x="2767592" y="1099670"/>
                </a:cubicBezTo>
                <a:cubicBezTo>
                  <a:pt x="2766340" y="1100347"/>
                  <a:pt x="2764830" y="1100347"/>
                  <a:pt x="2763577" y="1099670"/>
                </a:cubicBezTo>
                <a:cubicBezTo>
                  <a:pt x="2760592" y="1101728"/>
                  <a:pt x="2772328" y="1117687"/>
                  <a:pt x="2769136" y="1118304"/>
                </a:cubicBezTo>
                <a:cubicBezTo>
                  <a:pt x="2786125" y="1132718"/>
                  <a:pt x="2761518" y="1154751"/>
                  <a:pt x="2744015" y="1168960"/>
                </a:cubicBezTo>
                <a:cubicBezTo>
                  <a:pt x="2754311" y="1137557"/>
                  <a:pt x="2729705" y="983947"/>
                  <a:pt x="2769136" y="957487"/>
                </a:cubicBezTo>
                <a:close/>
                <a:moveTo>
                  <a:pt x="808131" y="1516642"/>
                </a:moveTo>
                <a:cubicBezTo>
                  <a:pt x="822853" y="1510465"/>
                  <a:pt x="1433692" y="1524261"/>
                  <a:pt x="1494745" y="1557825"/>
                </a:cubicBezTo>
                <a:cubicBezTo>
                  <a:pt x="1477242" y="1570076"/>
                  <a:pt x="1419896" y="1570180"/>
                  <a:pt x="1384274" y="1570076"/>
                </a:cubicBezTo>
                <a:cubicBezTo>
                  <a:pt x="1369139" y="1570076"/>
                  <a:pt x="1343606" y="1570694"/>
                  <a:pt x="1343606" y="1570694"/>
                </a:cubicBezTo>
                <a:cubicBezTo>
                  <a:pt x="1298510" y="1567812"/>
                  <a:pt x="1252695" y="1564414"/>
                  <a:pt x="1207395" y="1561119"/>
                </a:cubicBezTo>
                <a:cubicBezTo>
                  <a:pt x="1128531" y="1555250"/>
                  <a:pt x="1054196" y="1549794"/>
                  <a:pt x="985010" y="1546499"/>
                </a:cubicBezTo>
                <a:lnTo>
                  <a:pt x="985009" y="1548558"/>
                </a:lnTo>
                <a:cubicBezTo>
                  <a:pt x="982024" y="1539705"/>
                  <a:pt x="967713" y="1537131"/>
                  <a:pt x="954843" y="1534866"/>
                </a:cubicBezTo>
                <a:close/>
                <a:moveTo>
                  <a:pt x="1627147" y="1234645"/>
                </a:moveTo>
                <a:cubicBezTo>
                  <a:pt x="1657416" y="1300537"/>
                  <a:pt x="1656386" y="1423775"/>
                  <a:pt x="1613763" y="1488638"/>
                </a:cubicBezTo>
                <a:cubicBezTo>
                  <a:pt x="1612115" y="1439734"/>
                  <a:pt x="1621073" y="1286638"/>
                  <a:pt x="1627147" y="1234748"/>
                </a:cubicBezTo>
                <a:close/>
                <a:moveTo>
                  <a:pt x="1735730" y="943844"/>
                </a:moveTo>
                <a:cubicBezTo>
                  <a:pt x="1737774" y="944054"/>
                  <a:pt x="1739662" y="945029"/>
                  <a:pt x="1741017" y="946573"/>
                </a:cubicBezTo>
                <a:cubicBezTo>
                  <a:pt x="1744928" y="951103"/>
                  <a:pt x="1753164" y="960473"/>
                  <a:pt x="1743692" y="1404112"/>
                </a:cubicBezTo>
                <a:lnTo>
                  <a:pt x="1743693" y="1413789"/>
                </a:lnTo>
                <a:cubicBezTo>
                  <a:pt x="1745444" y="1485858"/>
                  <a:pt x="1747194" y="1560193"/>
                  <a:pt x="1745444" y="1582637"/>
                </a:cubicBezTo>
                <a:cubicBezTo>
                  <a:pt x="1745228" y="1585544"/>
                  <a:pt x="1743455" y="1588105"/>
                  <a:pt x="1740810" y="1589329"/>
                </a:cubicBezTo>
                <a:cubicBezTo>
                  <a:pt x="1739718" y="1589856"/>
                  <a:pt x="1738522" y="1590136"/>
                  <a:pt x="1737310" y="1590153"/>
                </a:cubicBezTo>
                <a:cubicBezTo>
                  <a:pt x="1735658" y="1590136"/>
                  <a:pt x="1734047" y="1589635"/>
                  <a:pt x="1732676" y="1588712"/>
                </a:cubicBezTo>
                <a:cubicBezTo>
                  <a:pt x="1659269" y="1538365"/>
                  <a:pt x="1682023" y="1396699"/>
                  <a:pt x="1698702" y="1293330"/>
                </a:cubicBezTo>
                <a:lnTo>
                  <a:pt x="1698701" y="1293227"/>
                </a:lnTo>
                <a:cubicBezTo>
                  <a:pt x="1701070" y="1278401"/>
                  <a:pt x="1711777" y="1141676"/>
                  <a:pt x="1718778" y="1051281"/>
                </a:cubicBezTo>
                <a:cubicBezTo>
                  <a:pt x="1722794" y="998979"/>
                  <a:pt x="1726088" y="957693"/>
                  <a:pt x="1726808" y="951103"/>
                </a:cubicBezTo>
                <a:cubicBezTo>
                  <a:pt x="1727267" y="946635"/>
                  <a:pt x="1731262" y="943385"/>
                  <a:pt x="1735730" y="943844"/>
                </a:cubicBezTo>
                <a:close/>
                <a:moveTo>
                  <a:pt x="1594716" y="939264"/>
                </a:moveTo>
                <a:cubicBezTo>
                  <a:pt x="1617881" y="1113569"/>
                  <a:pt x="1618705" y="1251221"/>
                  <a:pt x="1597290" y="1349956"/>
                </a:cubicBezTo>
                <a:lnTo>
                  <a:pt x="1597290" y="1349853"/>
                </a:lnTo>
                <a:cubicBezTo>
                  <a:pt x="1597805" y="1302184"/>
                  <a:pt x="1595540" y="1250809"/>
                  <a:pt x="1593069" y="1197272"/>
                </a:cubicBezTo>
                <a:cubicBezTo>
                  <a:pt x="1589054" y="1107906"/>
                  <a:pt x="1584935" y="1015760"/>
                  <a:pt x="1594716" y="939264"/>
                </a:cubicBezTo>
                <a:close/>
                <a:moveTo>
                  <a:pt x="1513792" y="661283"/>
                </a:moveTo>
                <a:cubicBezTo>
                  <a:pt x="1517704" y="707510"/>
                  <a:pt x="1523059" y="753119"/>
                  <a:pt x="1529646" y="797597"/>
                </a:cubicBezTo>
                <a:cubicBezTo>
                  <a:pt x="1530256" y="801561"/>
                  <a:pt x="1533667" y="804491"/>
                  <a:pt x="1537678" y="804494"/>
                </a:cubicBezTo>
                <a:cubicBezTo>
                  <a:pt x="1541689" y="804491"/>
                  <a:pt x="1545100" y="801561"/>
                  <a:pt x="1545708" y="797597"/>
                </a:cubicBezTo>
                <a:cubicBezTo>
                  <a:pt x="1546533" y="792036"/>
                  <a:pt x="1547355" y="786374"/>
                  <a:pt x="1548076" y="780609"/>
                </a:cubicBezTo>
                <a:cubicBezTo>
                  <a:pt x="1547562" y="816746"/>
                  <a:pt x="1546533" y="847221"/>
                  <a:pt x="1545502" y="870490"/>
                </a:cubicBezTo>
                <a:lnTo>
                  <a:pt x="1544267" y="870489"/>
                </a:lnTo>
                <a:cubicBezTo>
                  <a:pt x="1531500" y="877182"/>
                  <a:pt x="1528825" y="913215"/>
                  <a:pt x="1533972" y="1008965"/>
                </a:cubicBezTo>
                <a:cubicBezTo>
                  <a:pt x="1531398" y="966753"/>
                  <a:pt x="1529132" y="923718"/>
                  <a:pt x="1526662" y="880167"/>
                </a:cubicBezTo>
                <a:cubicBezTo>
                  <a:pt x="1522750" y="807274"/>
                  <a:pt x="1518734" y="733557"/>
                  <a:pt x="1513792" y="661283"/>
                </a:cubicBezTo>
                <a:close/>
                <a:moveTo>
                  <a:pt x="1135016" y="705451"/>
                </a:moveTo>
                <a:cubicBezTo>
                  <a:pt x="1172919" y="783162"/>
                  <a:pt x="1206601" y="862864"/>
                  <a:pt x="1235914" y="944206"/>
                </a:cubicBezTo>
                <a:cubicBezTo>
                  <a:pt x="1265976" y="1022761"/>
                  <a:pt x="1296760" y="1103376"/>
                  <a:pt x="1332589" y="1174725"/>
                </a:cubicBezTo>
                <a:cubicBezTo>
                  <a:pt x="1265050" y="1052619"/>
                  <a:pt x="1206982" y="915069"/>
                  <a:pt x="1135016" y="705451"/>
                </a:cubicBezTo>
                <a:close/>
                <a:moveTo>
                  <a:pt x="308176" y="823130"/>
                </a:moveTo>
                <a:cubicBezTo>
                  <a:pt x="391055" y="879446"/>
                  <a:pt x="472906" y="942147"/>
                  <a:pt x="552181" y="1003097"/>
                </a:cubicBezTo>
                <a:cubicBezTo>
                  <a:pt x="693540" y="1111715"/>
                  <a:pt x="839636" y="1223835"/>
                  <a:pt x="998702" y="1305788"/>
                </a:cubicBezTo>
                <a:cubicBezTo>
                  <a:pt x="969463" y="1300640"/>
                  <a:pt x="914999" y="1269960"/>
                  <a:pt x="836443" y="1214261"/>
                </a:cubicBezTo>
                <a:lnTo>
                  <a:pt x="827899" y="1208289"/>
                </a:lnTo>
                <a:lnTo>
                  <a:pt x="764786" y="1166076"/>
                </a:lnTo>
                <a:cubicBezTo>
                  <a:pt x="608087" y="1061474"/>
                  <a:pt x="446548" y="953574"/>
                  <a:pt x="308176" y="823130"/>
                </a:cubicBezTo>
                <a:close/>
                <a:moveTo>
                  <a:pt x="1555284" y="71961"/>
                </a:moveTo>
                <a:cubicBezTo>
                  <a:pt x="1557034" y="126013"/>
                  <a:pt x="1557034" y="189846"/>
                  <a:pt x="1557137" y="256252"/>
                </a:cubicBezTo>
                <a:cubicBezTo>
                  <a:pt x="1557136" y="295376"/>
                  <a:pt x="1557137" y="335014"/>
                  <a:pt x="1557754" y="373211"/>
                </a:cubicBezTo>
                <a:cubicBezTo>
                  <a:pt x="1555970" y="345139"/>
                  <a:pt x="1553773" y="317203"/>
                  <a:pt x="1551166" y="289405"/>
                </a:cubicBezTo>
                <a:cubicBezTo>
                  <a:pt x="1550688" y="285181"/>
                  <a:pt x="1547076" y="282015"/>
                  <a:pt x="1542825" y="282095"/>
                </a:cubicBezTo>
                <a:cubicBezTo>
                  <a:pt x="1538531" y="282201"/>
                  <a:pt x="1535060" y="285627"/>
                  <a:pt x="1534898" y="289919"/>
                </a:cubicBezTo>
                <a:cubicBezTo>
                  <a:pt x="1532839" y="347368"/>
                  <a:pt x="1534897" y="412643"/>
                  <a:pt x="1536957" y="481830"/>
                </a:cubicBezTo>
                <a:cubicBezTo>
                  <a:pt x="1539428" y="566459"/>
                  <a:pt x="1542105" y="653458"/>
                  <a:pt x="1536956" y="728925"/>
                </a:cubicBezTo>
                <a:cubicBezTo>
                  <a:pt x="1511321" y="509422"/>
                  <a:pt x="1518117" y="268195"/>
                  <a:pt x="1555284" y="71961"/>
                </a:cubicBezTo>
                <a:close/>
                <a:moveTo>
                  <a:pt x="693540" y="231441"/>
                </a:moveTo>
                <a:cubicBezTo>
                  <a:pt x="691192" y="232894"/>
                  <a:pt x="689784" y="235476"/>
                  <a:pt x="689834" y="238235"/>
                </a:cubicBezTo>
                <a:lnTo>
                  <a:pt x="689834" y="269122"/>
                </a:lnTo>
                <a:cubicBezTo>
                  <a:pt x="689860" y="270334"/>
                  <a:pt x="690141" y="271527"/>
                  <a:pt x="690658" y="272623"/>
                </a:cubicBezTo>
                <a:lnTo>
                  <a:pt x="721338" y="333469"/>
                </a:lnTo>
                <a:cubicBezTo>
                  <a:pt x="786303" y="579638"/>
                  <a:pt x="896363" y="774328"/>
                  <a:pt x="1034016" y="1003303"/>
                </a:cubicBezTo>
                <a:lnTo>
                  <a:pt x="1051313" y="1031924"/>
                </a:lnTo>
                <a:lnTo>
                  <a:pt x="1053268" y="1034190"/>
                </a:lnTo>
                <a:cubicBezTo>
                  <a:pt x="1094451" y="1070224"/>
                  <a:pt x="1128529" y="1114908"/>
                  <a:pt x="1161578" y="1158458"/>
                </a:cubicBezTo>
                <a:cubicBezTo>
                  <a:pt x="1162505" y="1159694"/>
                  <a:pt x="1254239" y="1279740"/>
                  <a:pt x="1270609" y="1279740"/>
                </a:cubicBezTo>
                <a:cubicBezTo>
                  <a:pt x="1274286" y="1279806"/>
                  <a:pt x="1277527" y="1277334"/>
                  <a:pt x="1278434" y="1273769"/>
                </a:cubicBezTo>
                <a:lnTo>
                  <a:pt x="1281831" y="1261620"/>
                </a:lnTo>
                <a:cubicBezTo>
                  <a:pt x="1282343" y="1260048"/>
                  <a:pt x="1282343" y="1258353"/>
                  <a:pt x="1281831" y="1256781"/>
                </a:cubicBezTo>
                <a:cubicBezTo>
                  <a:pt x="1260949" y="1216925"/>
                  <a:pt x="1236846" y="1178843"/>
                  <a:pt x="1209762" y="1142912"/>
                </a:cubicBezTo>
                <a:cubicBezTo>
                  <a:pt x="1194801" y="1125925"/>
                  <a:pt x="1181299" y="1107706"/>
                  <a:pt x="1169403" y="1088448"/>
                </a:cubicBezTo>
                <a:cubicBezTo>
                  <a:pt x="1077978" y="971799"/>
                  <a:pt x="1004673" y="845471"/>
                  <a:pt x="926530" y="711629"/>
                </a:cubicBezTo>
                <a:cubicBezTo>
                  <a:pt x="915411" y="692684"/>
                  <a:pt x="904394" y="673534"/>
                  <a:pt x="893173" y="654487"/>
                </a:cubicBezTo>
                <a:cubicBezTo>
                  <a:pt x="846327" y="574491"/>
                  <a:pt x="804012" y="463915"/>
                  <a:pt x="769625" y="374961"/>
                </a:cubicBezTo>
                <a:cubicBezTo>
                  <a:pt x="733076" y="279521"/>
                  <a:pt x="716293" y="237103"/>
                  <a:pt x="701262" y="230822"/>
                </a:cubicBezTo>
                <a:cubicBezTo>
                  <a:pt x="698756" y="229671"/>
                  <a:pt x="695832" y="229906"/>
                  <a:pt x="693540" y="231441"/>
                </a:cubicBezTo>
                <a:close/>
                <a:moveTo>
                  <a:pt x="233327" y="166165"/>
                </a:moveTo>
                <a:cubicBezTo>
                  <a:pt x="229505" y="168022"/>
                  <a:pt x="227754" y="172508"/>
                  <a:pt x="229311" y="176461"/>
                </a:cubicBezTo>
                <a:cubicBezTo>
                  <a:pt x="343387" y="500155"/>
                  <a:pt x="595835" y="775975"/>
                  <a:pt x="840047" y="1042735"/>
                </a:cubicBezTo>
                <a:lnTo>
                  <a:pt x="870934" y="1075886"/>
                </a:lnTo>
                <a:cubicBezTo>
                  <a:pt x="696938" y="917746"/>
                  <a:pt x="548475" y="720482"/>
                  <a:pt x="404130" y="528880"/>
                </a:cubicBezTo>
                <a:cubicBezTo>
                  <a:pt x="348122" y="454547"/>
                  <a:pt x="290261" y="377741"/>
                  <a:pt x="232503" y="305466"/>
                </a:cubicBezTo>
                <a:cubicBezTo>
                  <a:pt x="229669" y="301980"/>
                  <a:pt x="224546" y="301452"/>
                  <a:pt x="221060" y="304286"/>
                </a:cubicBezTo>
                <a:cubicBezTo>
                  <a:pt x="218176" y="306631"/>
                  <a:pt x="217248" y="310636"/>
                  <a:pt x="218809" y="314011"/>
                </a:cubicBezTo>
                <a:cubicBezTo>
                  <a:pt x="398880" y="697420"/>
                  <a:pt x="707337" y="1058591"/>
                  <a:pt x="1074890" y="1319481"/>
                </a:cubicBezTo>
                <a:cubicBezTo>
                  <a:pt x="711661" y="1122115"/>
                  <a:pt x="428017" y="767636"/>
                  <a:pt x="196160" y="477814"/>
                </a:cubicBezTo>
                <a:cubicBezTo>
                  <a:pt x="156932" y="428807"/>
                  <a:pt x="119972" y="382580"/>
                  <a:pt x="83525" y="338103"/>
                </a:cubicBezTo>
                <a:cubicBezTo>
                  <a:pt x="81408" y="335536"/>
                  <a:pt x="77942" y="334517"/>
                  <a:pt x="74774" y="335529"/>
                </a:cubicBezTo>
                <a:cubicBezTo>
                  <a:pt x="69818" y="336993"/>
                  <a:pt x="65942" y="340869"/>
                  <a:pt x="64478" y="345825"/>
                </a:cubicBezTo>
                <a:cubicBezTo>
                  <a:pt x="51712" y="387315"/>
                  <a:pt x="211912" y="580359"/>
                  <a:pt x="438415" y="848456"/>
                </a:cubicBezTo>
                <a:cubicBezTo>
                  <a:pt x="467860" y="883359"/>
                  <a:pt x="496380" y="916922"/>
                  <a:pt x="521913" y="947501"/>
                </a:cubicBezTo>
                <a:cubicBezTo>
                  <a:pt x="461168" y="901479"/>
                  <a:pt x="401454" y="851648"/>
                  <a:pt x="343387" y="803362"/>
                </a:cubicBezTo>
                <a:cubicBezTo>
                  <a:pt x="252271" y="727071"/>
                  <a:pt x="158065" y="648310"/>
                  <a:pt x="59331" y="584477"/>
                </a:cubicBezTo>
                <a:cubicBezTo>
                  <a:pt x="56009" y="582371"/>
                  <a:pt x="51650" y="582982"/>
                  <a:pt x="49035" y="585918"/>
                </a:cubicBezTo>
                <a:cubicBezTo>
                  <a:pt x="46586" y="588914"/>
                  <a:pt x="46586" y="593219"/>
                  <a:pt x="49035" y="596214"/>
                </a:cubicBezTo>
                <a:cubicBezTo>
                  <a:pt x="440989" y="1043352"/>
                  <a:pt x="985936" y="1406685"/>
                  <a:pt x="1343606" y="1459811"/>
                </a:cubicBezTo>
                <a:cubicBezTo>
                  <a:pt x="1349062" y="1461355"/>
                  <a:pt x="1352047" y="1465165"/>
                  <a:pt x="1356784" y="1471856"/>
                </a:cubicBezTo>
                <a:lnTo>
                  <a:pt x="1358329" y="1474018"/>
                </a:lnTo>
                <a:cubicBezTo>
                  <a:pt x="1204717" y="1448177"/>
                  <a:pt x="824398" y="1357781"/>
                  <a:pt x="39151" y="853089"/>
                </a:cubicBezTo>
                <a:lnTo>
                  <a:pt x="14853" y="837544"/>
                </a:lnTo>
                <a:cubicBezTo>
                  <a:pt x="12160" y="835796"/>
                  <a:pt x="8692" y="835796"/>
                  <a:pt x="5999" y="837544"/>
                </a:cubicBezTo>
                <a:cubicBezTo>
                  <a:pt x="1505" y="840490"/>
                  <a:pt x="-771" y="845855"/>
                  <a:pt x="234" y="851134"/>
                </a:cubicBezTo>
                <a:cubicBezTo>
                  <a:pt x="10530" y="919908"/>
                  <a:pt x="765404" y="1347176"/>
                  <a:pt x="1236428" y="1489462"/>
                </a:cubicBezTo>
                <a:cubicBezTo>
                  <a:pt x="993966" y="1507376"/>
                  <a:pt x="759741" y="1444779"/>
                  <a:pt x="532826" y="1384035"/>
                </a:cubicBezTo>
                <a:cubicBezTo>
                  <a:pt x="484333" y="1371062"/>
                  <a:pt x="434193" y="1357678"/>
                  <a:pt x="384878" y="1345323"/>
                </a:cubicBezTo>
                <a:cubicBezTo>
                  <a:pt x="382071" y="1344618"/>
                  <a:pt x="379101" y="1345440"/>
                  <a:pt x="377054" y="1347485"/>
                </a:cubicBezTo>
                <a:cubicBezTo>
                  <a:pt x="375062" y="1349564"/>
                  <a:pt x="374284" y="1352521"/>
                  <a:pt x="374994" y="1355310"/>
                </a:cubicBezTo>
                <a:cubicBezTo>
                  <a:pt x="382819" y="1385270"/>
                  <a:pt x="481760" y="1418114"/>
                  <a:pt x="631766" y="1464753"/>
                </a:cubicBezTo>
                <a:cubicBezTo>
                  <a:pt x="696011" y="1484726"/>
                  <a:pt x="756653" y="1503567"/>
                  <a:pt x="771685" y="1514171"/>
                </a:cubicBezTo>
                <a:cubicBezTo>
                  <a:pt x="775349" y="1515773"/>
                  <a:pt x="778805" y="1517813"/>
                  <a:pt x="781979" y="1520246"/>
                </a:cubicBezTo>
                <a:cubicBezTo>
                  <a:pt x="756344" y="1535175"/>
                  <a:pt x="574935" y="1534351"/>
                  <a:pt x="453446" y="1533733"/>
                </a:cubicBezTo>
                <a:cubicBezTo>
                  <a:pt x="256800" y="1532909"/>
                  <a:pt x="206352" y="1534453"/>
                  <a:pt x="198527" y="1547941"/>
                </a:cubicBezTo>
                <a:cubicBezTo>
                  <a:pt x="196688" y="1551127"/>
                  <a:pt x="196689" y="1555052"/>
                  <a:pt x="198527" y="1558237"/>
                </a:cubicBezTo>
                <a:cubicBezTo>
                  <a:pt x="199846" y="1560609"/>
                  <a:pt x="202302" y="1562129"/>
                  <a:pt x="205014" y="1562253"/>
                </a:cubicBezTo>
                <a:cubicBezTo>
                  <a:pt x="516353" y="1580371"/>
                  <a:pt x="749960" y="1579240"/>
                  <a:pt x="937752" y="1578313"/>
                </a:cubicBezTo>
                <a:cubicBezTo>
                  <a:pt x="1076023" y="1577695"/>
                  <a:pt x="1189481" y="1577181"/>
                  <a:pt x="1291510" y="1584490"/>
                </a:cubicBezTo>
                <a:lnTo>
                  <a:pt x="1281214" y="1586344"/>
                </a:lnTo>
                <a:cubicBezTo>
                  <a:pt x="1245591" y="1593035"/>
                  <a:pt x="1209144" y="1600037"/>
                  <a:pt x="1190510" y="1609611"/>
                </a:cubicBezTo>
                <a:cubicBezTo>
                  <a:pt x="1188198" y="1610830"/>
                  <a:pt x="1186624" y="1613095"/>
                  <a:pt x="1186288" y="1615686"/>
                </a:cubicBezTo>
                <a:cubicBezTo>
                  <a:pt x="986759" y="1627938"/>
                  <a:pt x="757580" y="1628967"/>
                  <a:pt x="645357" y="1592933"/>
                </a:cubicBezTo>
                <a:cubicBezTo>
                  <a:pt x="641069" y="1591596"/>
                  <a:pt x="636508" y="1593989"/>
                  <a:pt x="635171" y="1598277"/>
                </a:cubicBezTo>
                <a:cubicBezTo>
                  <a:pt x="634176" y="1601469"/>
                  <a:pt x="635235" y="1604944"/>
                  <a:pt x="637841" y="1607038"/>
                </a:cubicBezTo>
                <a:cubicBezTo>
                  <a:pt x="776831" y="1717818"/>
                  <a:pt x="1004572" y="1689402"/>
                  <a:pt x="1208630" y="1660679"/>
                </a:cubicBezTo>
                <a:cubicBezTo>
                  <a:pt x="879994" y="1732748"/>
                  <a:pt x="477641" y="1770018"/>
                  <a:pt x="296336" y="1765693"/>
                </a:cubicBezTo>
                <a:cubicBezTo>
                  <a:pt x="293151" y="1765676"/>
                  <a:pt x="290235" y="1767474"/>
                  <a:pt x="288821" y="1770326"/>
                </a:cubicBezTo>
                <a:cubicBezTo>
                  <a:pt x="285701" y="1776112"/>
                  <a:pt x="286223" y="1783182"/>
                  <a:pt x="290158" y="1788447"/>
                </a:cubicBezTo>
                <a:cubicBezTo>
                  <a:pt x="323516" y="1833232"/>
                  <a:pt x="703631" y="1785769"/>
                  <a:pt x="1306130" y="1694756"/>
                </a:cubicBezTo>
                <a:cubicBezTo>
                  <a:pt x="1369447" y="1685284"/>
                  <a:pt x="1424221" y="1676945"/>
                  <a:pt x="1464991" y="1671179"/>
                </a:cubicBezTo>
                <a:cubicBezTo>
                  <a:pt x="1354519" y="1718540"/>
                  <a:pt x="1221911" y="1765693"/>
                  <a:pt x="1082612" y="1815318"/>
                </a:cubicBezTo>
                <a:cubicBezTo>
                  <a:pt x="798453" y="1916318"/>
                  <a:pt x="476406" y="2030805"/>
                  <a:pt x="197189" y="2194712"/>
                </a:cubicBezTo>
                <a:cubicBezTo>
                  <a:pt x="193639" y="2196811"/>
                  <a:pt x="192223" y="2201237"/>
                  <a:pt x="193894" y="2205007"/>
                </a:cubicBezTo>
                <a:cubicBezTo>
                  <a:pt x="195519" y="2209070"/>
                  <a:pt x="200097" y="2211084"/>
                  <a:pt x="204190" y="2209537"/>
                </a:cubicBezTo>
                <a:cubicBezTo>
                  <a:pt x="489482" y="2122334"/>
                  <a:pt x="762727" y="2008052"/>
                  <a:pt x="1027016" y="1897683"/>
                </a:cubicBezTo>
                <a:cubicBezTo>
                  <a:pt x="1152312" y="1845279"/>
                  <a:pt x="1281111" y="1791432"/>
                  <a:pt x="1411557" y="1740263"/>
                </a:cubicBezTo>
                <a:cubicBezTo>
                  <a:pt x="1287391" y="1812332"/>
                  <a:pt x="1135428" y="1885123"/>
                  <a:pt x="987687" y="1956472"/>
                </a:cubicBezTo>
                <a:cubicBezTo>
                  <a:pt x="792070" y="2050264"/>
                  <a:pt x="590482" y="2147249"/>
                  <a:pt x="450254" y="2242483"/>
                </a:cubicBezTo>
                <a:cubicBezTo>
                  <a:pt x="446551" y="2245023"/>
                  <a:pt x="445607" y="2250086"/>
                  <a:pt x="448146" y="2253790"/>
                </a:cubicBezTo>
                <a:cubicBezTo>
                  <a:pt x="450050" y="2256567"/>
                  <a:pt x="453467" y="2257883"/>
                  <a:pt x="456741" y="2257104"/>
                </a:cubicBezTo>
                <a:cubicBezTo>
                  <a:pt x="588731" y="2223951"/>
                  <a:pt x="755932" y="2127379"/>
                  <a:pt x="932605" y="2025349"/>
                </a:cubicBezTo>
                <a:cubicBezTo>
                  <a:pt x="1185054" y="1879563"/>
                  <a:pt x="1534897" y="1721834"/>
                  <a:pt x="1600482" y="1713804"/>
                </a:cubicBezTo>
                <a:cubicBezTo>
                  <a:pt x="1601098" y="1713804"/>
                  <a:pt x="1695407" y="1724100"/>
                  <a:pt x="1695921" y="1723584"/>
                </a:cubicBezTo>
                <a:cubicBezTo>
                  <a:pt x="1716513" y="1727600"/>
                  <a:pt x="1906055" y="1767237"/>
                  <a:pt x="1929426" y="1782887"/>
                </a:cubicBezTo>
                <a:cubicBezTo>
                  <a:pt x="1932927" y="1793182"/>
                  <a:pt x="1957636" y="1852589"/>
                  <a:pt x="1961960" y="1860001"/>
                </a:cubicBezTo>
                <a:cubicBezTo>
                  <a:pt x="1971741" y="1876268"/>
                  <a:pt x="1991612" y="1909626"/>
                  <a:pt x="2053901" y="2064163"/>
                </a:cubicBezTo>
                <a:cubicBezTo>
                  <a:pt x="2001495" y="2048926"/>
                  <a:pt x="1950944" y="2021540"/>
                  <a:pt x="1902658" y="1994873"/>
                </a:cubicBezTo>
                <a:cubicBezTo>
                  <a:pt x="1836251" y="1958531"/>
                  <a:pt x="1767579" y="1920950"/>
                  <a:pt x="1691700" y="1913127"/>
                </a:cubicBezTo>
                <a:cubicBezTo>
                  <a:pt x="1687235" y="1912635"/>
                  <a:pt x="1683217" y="1915856"/>
                  <a:pt x="1682726" y="1920321"/>
                </a:cubicBezTo>
                <a:cubicBezTo>
                  <a:pt x="1682416" y="1923136"/>
                  <a:pt x="1683592" y="1925910"/>
                  <a:pt x="1685832" y="1927644"/>
                </a:cubicBezTo>
                <a:cubicBezTo>
                  <a:pt x="1790375" y="2006216"/>
                  <a:pt x="1909724" y="2062844"/>
                  <a:pt x="2036707" y="2094124"/>
                </a:cubicBezTo>
                <a:cubicBezTo>
                  <a:pt x="1750591" y="2148382"/>
                  <a:pt x="1285127" y="2226010"/>
                  <a:pt x="1211101" y="2345543"/>
                </a:cubicBezTo>
                <a:cubicBezTo>
                  <a:pt x="1209263" y="2348559"/>
                  <a:pt x="1209553" y="2352410"/>
                  <a:pt x="1211822" y="2355118"/>
                </a:cubicBezTo>
                <a:cubicBezTo>
                  <a:pt x="1214148" y="2357784"/>
                  <a:pt x="1217903" y="2358691"/>
                  <a:pt x="1221191" y="2357382"/>
                </a:cubicBezTo>
                <a:cubicBezTo>
                  <a:pt x="1518117" y="2233835"/>
                  <a:pt x="1811438" y="2157545"/>
                  <a:pt x="2035059" y="2144675"/>
                </a:cubicBezTo>
                <a:cubicBezTo>
                  <a:pt x="1806187" y="2247632"/>
                  <a:pt x="1526661" y="2446852"/>
                  <a:pt x="1368521" y="2622289"/>
                </a:cubicBezTo>
                <a:cubicBezTo>
                  <a:pt x="1366584" y="2624440"/>
                  <a:pt x="1365921" y="2627450"/>
                  <a:pt x="1366771" y="2630216"/>
                </a:cubicBezTo>
                <a:cubicBezTo>
                  <a:pt x="1367615" y="2632951"/>
                  <a:pt x="1369850" y="2635030"/>
                  <a:pt x="1372639" y="2635673"/>
                </a:cubicBezTo>
                <a:cubicBezTo>
                  <a:pt x="1403526" y="2643189"/>
                  <a:pt x="1503805" y="2549808"/>
                  <a:pt x="1693862" y="2410611"/>
                </a:cubicBezTo>
                <a:cubicBezTo>
                  <a:pt x="1833677" y="2308272"/>
                  <a:pt x="2085096" y="2145911"/>
                  <a:pt x="2110731" y="2164443"/>
                </a:cubicBezTo>
                <a:cubicBezTo>
                  <a:pt x="2111485" y="2165931"/>
                  <a:pt x="2111485" y="2167690"/>
                  <a:pt x="2110731" y="2169178"/>
                </a:cubicBezTo>
                <a:cubicBezTo>
                  <a:pt x="2106717" y="2179474"/>
                  <a:pt x="2077478" y="2187813"/>
                  <a:pt x="2056165" y="2194094"/>
                </a:cubicBezTo>
                <a:cubicBezTo>
                  <a:pt x="2027028" y="2202742"/>
                  <a:pt x="2005717" y="2209022"/>
                  <a:pt x="2006334" y="2223951"/>
                </a:cubicBezTo>
                <a:cubicBezTo>
                  <a:pt x="2004912" y="2229003"/>
                  <a:pt x="2006153" y="2234432"/>
                  <a:pt x="2009628" y="2238365"/>
                </a:cubicBezTo>
                <a:cubicBezTo>
                  <a:pt x="2015497" y="2243925"/>
                  <a:pt x="2023425" y="2241968"/>
                  <a:pt x="2035574" y="2238879"/>
                </a:cubicBezTo>
                <a:cubicBezTo>
                  <a:pt x="2047123" y="2235709"/>
                  <a:pt x="2058947" y="2233640"/>
                  <a:pt x="2070888" y="2232702"/>
                </a:cubicBezTo>
                <a:cubicBezTo>
                  <a:pt x="2070276" y="2237910"/>
                  <a:pt x="2072422" y="2243060"/>
                  <a:pt x="2076550" y="2246292"/>
                </a:cubicBezTo>
                <a:cubicBezTo>
                  <a:pt x="2088288" y="2254838"/>
                  <a:pt x="2108467" y="2243101"/>
                  <a:pt x="2149340" y="2213758"/>
                </a:cubicBezTo>
                <a:cubicBezTo>
                  <a:pt x="2154693" y="2210053"/>
                  <a:pt x="2160460" y="2205830"/>
                  <a:pt x="2163651" y="2203463"/>
                </a:cubicBezTo>
                <a:cubicBezTo>
                  <a:pt x="2173947" y="2208920"/>
                  <a:pt x="2181463" y="2211906"/>
                  <a:pt x="2187125" y="2207170"/>
                </a:cubicBezTo>
                <a:cubicBezTo>
                  <a:pt x="2192788" y="2202433"/>
                  <a:pt x="2190729" y="2194711"/>
                  <a:pt x="2188052" y="2186579"/>
                </a:cubicBezTo>
                <a:cubicBezTo>
                  <a:pt x="2184757" y="2176283"/>
                  <a:pt x="2180227" y="2162898"/>
                  <a:pt x="2188052" y="2153529"/>
                </a:cubicBezTo>
                <a:cubicBezTo>
                  <a:pt x="2195876" y="2144161"/>
                  <a:pt x="2213996" y="2136541"/>
                  <a:pt x="2263210" y="2138600"/>
                </a:cubicBezTo>
                <a:cubicBezTo>
                  <a:pt x="2235823" y="2149514"/>
                  <a:pt x="2218527" y="2161869"/>
                  <a:pt x="2216056" y="2173194"/>
                </a:cubicBezTo>
                <a:cubicBezTo>
                  <a:pt x="2214878" y="2177980"/>
                  <a:pt x="2216610" y="2183014"/>
                  <a:pt x="2220483" y="2186063"/>
                </a:cubicBezTo>
                <a:cubicBezTo>
                  <a:pt x="2230058" y="2194094"/>
                  <a:pt x="2252400" y="2190491"/>
                  <a:pt x="2274227" y="2184211"/>
                </a:cubicBezTo>
                <a:cubicBezTo>
                  <a:pt x="2256002" y="2200684"/>
                  <a:pt x="2256724" y="2203772"/>
                  <a:pt x="2260430" y="2209022"/>
                </a:cubicBezTo>
                <a:cubicBezTo>
                  <a:pt x="2266608" y="2217671"/>
                  <a:pt x="2270726" y="2215200"/>
                  <a:pt x="2340735" y="2173708"/>
                </a:cubicBezTo>
                <a:cubicBezTo>
                  <a:pt x="2396024" y="2140969"/>
                  <a:pt x="2478697" y="2091962"/>
                  <a:pt x="2537382" y="2068076"/>
                </a:cubicBezTo>
                <a:cubicBezTo>
                  <a:pt x="2326220" y="2198006"/>
                  <a:pt x="1867447" y="2495859"/>
                  <a:pt x="1780037" y="2626407"/>
                </a:cubicBezTo>
                <a:cubicBezTo>
                  <a:pt x="1777885" y="2629630"/>
                  <a:pt x="1778271" y="2633916"/>
                  <a:pt x="1780964" y="2636703"/>
                </a:cubicBezTo>
                <a:cubicBezTo>
                  <a:pt x="1783742" y="2639390"/>
                  <a:pt x="1788003" y="2639817"/>
                  <a:pt x="1791259" y="2637732"/>
                </a:cubicBezTo>
                <a:cubicBezTo>
                  <a:pt x="1874859" y="2582342"/>
                  <a:pt x="1962784" y="2514185"/>
                  <a:pt x="2055958" y="2441189"/>
                </a:cubicBezTo>
                <a:cubicBezTo>
                  <a:pt x="2240457" y="2297050"/>
                  <a:pt x="2431132" y="2148999"/>
                  <a:pt x="2614290" y="2080842"/>
                </a:cubicBezTo>
                <a:cubicBezTo>
                  <a:pt x="2566828" y="2213758"/>
                  <a:pt x="2268976" y="2435732"/>
                  <a:pt x="2123087" y="2544145"/>
                </a:cubicBezTo>
                <a:cubicBezTo>
                  <a:pt x="2074183" y="2580591"/>
                  <a:pt x="2041854" y="2604683"/>
                  <a:pt x="2031662" y="2615287"/>
                </a:cubicBezTo>
                <a:cubicBezTo>
                  <a:pt x="2029471" y="2617556"/>
                  <a:pt x="2028789" y="2620886"/>
                  <a:pt x="2029911" y="2623833"/>
                </a:cubicBezTo>
                <a:cubicBezTo>
                  <a:pt x="2031050" y="2626805"/>
                  <a:pt x="2033836" y="2628824"/>
                  <a:pt x="2037015" y="2628981"/>
                </a:cubicBezTo>
                <a:lnTo>
                  <a:pt x="2038148" y="2628981"/>
                </a:lnTo>
                <a:cubicBezTo>
                  <a:pt x="2039077" y="2630122"/>
                  <a:pt x="2040281" y="2631009"/>
                  <a:pt x="2041649" y="2631555"/>
                </a:cubicBezTo>
                <a:cubicBezTo>
                  <a:pt x="2043687" y="2632425"/>
                  <a:pt x="2045992" y="2632425"/>
                  <a:pt x="2048031" y="2631555"/>
                </a:cubicBezTo>
                <a:cubicBezTo>
                  <a:pt x="2198657" y="2562573"/>
                  <a:pt x="2293376" y="2479180"/>
                  <a:pt x="2362460" y="2418332"/>
                </a:cubicBezTo>
                <a:cubicBezTo>
                  <a:pt x="2387169" y="2396609"/>
                  <a:pt x="2408069" y="2378180"/>
                  <a:pt x="2426705" y="2364692"/>
                </a:cubicBezTo>
                <a:cubicBezTo>
                  <a:pt x="2392625" y="2459412"/>
                  <a:pt x="2307687" y="2628157"/>
                  <a:pt x="2277418" y="2678914"/>
                </a:cubicBezTo>
                <a:cubicBezTo>
                  <a:pt x="2275274" y="2682862"/>
                  <a:pt x="2276737" y="2687801"/>
                  <a:pt x="2280684" y="2689944"/>
                </a:cubicBezTo>
                <a:cubicBezTo>
                  <a:pt x="2283528" y="2691488"/>
                  <a:pt x="2287015" y="2691199"/>
                  <a:pt x="2289567" y="2689211"/>
                </a:cubicBezTo>
                <a:cubicBezTo>
                  <a:pt x="2295436" y="2684268"/>
                  <a:pt x="2301407" y="2679429"/>
                  <a:pt x="2307173" y="2674487"/>
                </a:cubicBezTo>
                <a:cubicBezTo>
                  <a:pt x="2246634" y="2738115"/>
                  <a:pt x="2191449" y="2800815"/>
                  <a:pt x="2149238" y="2867325"/>
                </a:cubicBezTo>
                <a:cubicBezTo>
                  <a:pt x="2147150" y="2870631"/>
                  <a:pt x="2147713" y="2874956"/>
                  <a:pt x="2150575" y="2877621"/>
                </a:cubicBezTo>
                <a:cubicBezTo>
                  <a:pt x="2156584" y="2883742"/>
                  <a:pt x="2164982" y="2886905"/>
                  <a:pt x="2173535" y="2886269"/>
                </a:cubicBezTo>
                <a:cubicBezTo>
                  <a:pt x="2196906" y="2884313"/>
                  <a:pt x="2219660" y="2854661"/>
                  <a:pt x="2245605" y="2820273"/>
                </a:cubicBezTo>
                <a:cubicBezTo>
                  <a:pt x="2238740" y="2841895"/>
                  <a:pt x="2231637" y="2864338"/>
                  <a:pt x="2224293" y="2887607"/>
                </a:cubicBezTo>
                <a:cubicBezTo>
                  <a:pt x="2180124" y="3025671"/>
                  <a:pt x="2130088" y="3182164"/>
                  <a:pt x="2117425" y="3348748"/>
                </a:cubicBezTo>
                <a:cubicBezTo>
                  <a:pt x="2117127" y="3352845"/>
                  <a:pt x="2119894" y="3356534"/>
                  <a:pt x="2123910" y="3357396"/>
                </a:cubicBezTo>
                <a:lnTo>
                  <a:pt x="2126897" y="3357396"/>
                </a:lnTo>
                <a:cubicBezTo>
                  <a:pt x="2130398" y="3357399"/>
                  <a:pt x="2133509" y="3355159"/>
                  <a:pt x="2134618" y="3351836"/>
                </a:cubicBezTo>
                <a:cubicBezTo>
                  <a:pt x="2155209" y="3289342"/>
                  <a:pt x="2174770" y="3224170"/>
                  <a:pt x="2193405" y="3161161"/>
                </a:cubicBezTo>
                <a:cubicBezTo>
                  <a:pt x="2268255" y="2908198"/>
                  <a:pt x="2345575" y="2646380"/>
                  <a:pt x="2554885" y="2464972"/>
                </a:cubicBezTo>
                <a:cubicBezTo>
                  <a:pt x="2602554" y="2428525"/>
                  <a:pt x="2650531" y="2337923"/>
                  <a:pt x="2688728" y="2265236"/>
                </a:cubicBezTo>
                <a:lnTo>
                  <a:pt x="2691507" y="2259883"/>
                </a:lnTo>
                <a:cubicBezTo>
                  <a:pt x="2651972" y="2383018"/>
                  <a:pt x="2605642" y="2509243"/>
                  <a:pt x="2591228" y="2523245"/>
                </a:cubicBezTo>
                <a:cubicBezTo>
                  <a:pt x="2586814" y="2523679"/>
                  <a:pt x="2583588" y="2527609"/>
                  <a:pt x="2584022" y="2532023"/>
                </a:cubicBezTo>
                <a:cubicBezTo>
                  <a:pt x="2584298" y="2534820"/>
                  <a:pt x="2586016" y="2537271"/>
                  <a:pt x="2588551" y="2538483"/>
                </a:cubicBezTo>
                <a:cubicBezTo>
                  <a:pt x="2592518" y="2540402"/>
                  <a:pt x="2597146" y="2540402"/>
                  <a:pt x="2601112" y="2538482"/>
                </a:cubicBezTo>
                <a:cubicBezTo>
                  <a:pt x="2605496" y="2536358"/>
                  <a:pt x="2609388" y="2533343"/>
                  <a:pt x="2612540" y="2529629"/>
                </a:cubicBezTo>
                <a:cubicBezTo>
                  <a:pt x="2559415" y="2623833"/>
                  <a:pt x="2494861" y="2723289"/>
                  <a:pt x="2437000" y="2812346"/>
                </a:cubicBezTo>
                <a:cubicBezTo>
                  <a:pt x="2359268" y="2932084"/>
                  <a:pt x="2292140" y="3035349"/>
                  <a:pt x="2267226" y="3100109"/>
                </a:cubicBezTo>
                <a:cubicBezTo>
                  <a:pt x="2265595" y="3104295"/>
                  <a:pt x="2267669" y="3109009"/>
                  <a:pt x="2271855" y="3110639"/>
                </a:cubicBezTo>
                <a:cubicBezTo>
                  <a:pt x="2275390" y="3112015"/>
                  <a:pt x="2279407" y="3110764"/>
                  <a:pt x="2281537" y="3107624"/>
                </a:cubicBezTo>
                <a:cubicBezTo>
                  <a:pt x="2298832" y="3082812"/>
                  <a:pt x="2318910" y="3054705"/>
                  <a:pt x="2340839" y="3024023"/>
                </a:cubicBezTo>
                <a:cubicBezTo>
                  <a:pt x="2503098" y="2797006"/>
                  <a:pt x="2774490" y="2417200"/>
                  <a:pt x="2756781" y="2176591"/>
                </a:cubicBezTo>
                <a:cubicBezTo>
                  <a:pt x="2756820" y="2175906"/>
                  <a:pt x="2756820" y="2175218"/>
                  <a:pt x="2756782" y="2174532"/>
                </a:cubicBezTo>
                <a:cubicBezTo>
                  <a:pt x="2749780" y="2153941"/>
                  <a:pt x="2750501" y="2140453"/>
                  <a:pt x="2759047" y="2132217"/>
                </a:cubicBezTo>
                <a:cubicBezTo>
                  <a:pt x="2804038" y="2088153"/>
                  <a:pt x="3264870" y="2212935"/>
                  <a:pt x="3492712" y="2296948"/>
                </a:cubicBezTo>
                <a:cubicBezTo>
                  <a:pt x="3758648" y="2395065"/>
                  <a:pt x="3795403" y="2399904"/>
                  <a:pt x="3844205" y="2387754"/>
                </a:cubicBezTo>
                <a:cubicBezTo>
                  <a:pt x="3867781" y="2382092"/>
                  <a:pt x="3861398" y="2341424"/>
                  <a:pt x="3845336" y="2302713"/>
                </a:cubicBezTo>
                <a:cubicBezTo>
                  <a:pt x="3844719" y="2300705"/>
                  <a:pt x="3843194" y="2299104"/>
                  <a:pt x="3841218" y="2298388"/>
                </a:cubicBezTo>
                <a:cubicBezTo>
                  <a:pt x="3643646" y="2260810"/>
                  <a:pt x="3614716" y="2253500"/>
                  <a:pt x="3492299" y="2224878"/>
                </a:cubicBezTo>
                <a:cubicBezTo>
                  <a:pt x="3409421" y="2205522"/>
                  <a:pt x="3232748" y="2114921"/>
                  <a:pt x="3181784" y="2090520"/>
                </a:cubicBezTo>
                <a:cubicBezTo>
                  <a:pt x="3176740" y="2081666"/>
                  <a:pt x="3201244" y="2026791"/>
                  <a:pt x="3227086" y="1968620"/>
                </a:cubicBezTo>
                <a:cubicBezTo>
                  <a:pt x="3319128" y="1762193"/>
                  <a:pt x="3510524" y="1332659"/>
                  <a:pt x="3542337" y="671372"/>
                </a:cubicBezTo>
                <a:cubicBezTo>
                  <a:pt x="3542549" y="666885"/>
                  <a:pt x="3539083" y="663076"/>
                  <a:pt x="3534596" y="662864"/>
                </a:cubicBezTo>
                <a:cubicBezTo>
                  <a:pt x="3530649" y="662678"/>
                  <a:pt x="3527140" y="665355"/>
                  <a:pt x="3526276" y="669210"/>
                </a:cubicBezTo>
                <a:cubicBezTo>
                  <a:pt x="3505685" y="763930"/>
                  <a:pt x="3487462" y="854531"/>
                  <a:pt x="3469857" y="943073"/>
                </a:cubicBezTo>
                <a:cubicBezTo>
                  <a:pt x="3401801" y="1284476"/>
                  <a:pt x="3342911" y="1579342"/>
                  <a:pt x="3175710" y="1935469"/>
                </a:cubicBezTo>
                <a:cubicBezTo>
                  <a:pt x="3142867" y="1991065"/>
                  <a:pt x="3127733" y="2060560"/>
                  <a:pt x="3122379" y="2086196"/>
                </a:cubicBezTo>
                <a:cubicBezTo>
                  <a:pt x="3109818" y="2088872"/>
                  <a:pt x="3053707" y="2067561"/>
                  <a:pt x="3012422" y="2051911"/>
                </a:cubicBezTo>
                <a:cubicBezTo>
                  <a:pt x="2988743" y="2042954"/>
                  <a:pt x="2964547" y="2033792"/>
                  <a:pt x="2941692" y="2025966"/>
                </a:cubicBezTo>
                <a:cubicBezTo>
                  <a:pt x="3032396" y="1960898"/>
                  <a:pt x="3074917" y="1888828"/>
                  <a:pt x="3107348" y="1826849"/>
                </a:cubicBezTo>
                <a:cubicBezTo>
                  <a:pt x="3201244" y="1692389"/>
                  <a:pt x="3401082" y="1120570"/>
                  <a:pt x="3372357" y="1030483"/>
                </a:cubicBezTo>
                <a:cubicBezTo>
                  <a:pt x="3371201" y="1026955"/>
                  <a:pt x="3367828" y="1024636"/>
                  <a:pt x="3364120" y="1024820"/>
                </a:cubicBezTo>
                <a:cubicBezTo>
                  <a:pt x="3360433" y="1025025"/>
                  <a:pt x="3357347" y="1027689"/>
                  <a:pt x="3356604" y="1031307"/>
                </a:cubicBezTo>
                <a:cubicBezTo>
                  <a:pt x="3310789" y="1256781"/>
                  <a:pt x="3148530" y="1641426"/>
                  <a:pt x="3024365" y="1868958"/>
                </a:cubicBezTo>
                <a:cubicBezTo>
                  <a:pt x="2975667" y="1924863"/>
                  <a:pt x="2920275" y="1983446"/>
                  <a:pt x="2896390" y="2002184"/>
                </a:cubicBezTo>
                <a:lnTo>
                  <a:pt x="2896906" y="2001257"/>
                </a:lnTo>
                <a:cubicBezTo>
                  <a:pt x="3045265" y="1805641"/>
                  <a:pt x="3415907" y="861018"/>
                  <a:pt x="3435366" y="796669"/>
                </a:cubicBezTo>
                <a:cubicBezTo>
                  <a:pt x="3441029" y="777726"/>
                  <a:pt x="3444735" y="759194"/>
                  <a:pt x="3448235" y="741382"/>
                </a:cubicBezTo>
                <a:cubicBezTo>
                  <a:pt x="3453280" y="715129"/>
                  <a:pt x="3457810" y="692478"/>
                  <a:pt x="3467283" y="677549"/>
                </a:cubicBezTo>
                <a:cubicBezTo>
                  <a:pt x="3469796" y="673900"/>
                  <a:pt x="3468925" y="668911"/>
                  <a:pt x="3465326" y="666327"/>
                </a:cubicBezTo>
                <a:lnTo>
                  <a:pt x="3456575" y="659841"/>
                </a:lnTo>
                <a:cubicBezTo>
                  <a:pt x="3453114" y="657287"/>
                  <a:pt x="3448270" y="657825"/>
                  <a:pt x="3445456" y="661076"/>
                </a:cubicBezTo>
                <a:cubicBezTo>
                  <a:pt x="3410965" y="701538"/>
                  <a:pt x="3389138" y="762180"/>
                  <a:pt x="3368033" y="820968"/>
                </a:cubicBezTo>
                <a:lnTo>
                  <a:pt x="3363399" y="834043"/>
                </a:lnTo>
                <a:cubicBezTo>
                  <a:pt x="3273003" y="1092051"/>
                  <a:pt x="3044956" y="1711127"/>
                  <a:pt x="2859841" y="1951014"/>
                </a:cubicBezTo>
                <a:cubicBezTo>
                  <a:pt x="2858913" y="1948544"/>
                  <a:pt x="2857987" y="1946072"/>
                  <a:pt x="2857164" y="1943498"/>
                </a:cubicBezTo>
                <a:cubicBezTo>
                  <a:pt x="2859199" y="1943199"/>
                  <a:pt x="2861041" y="1942131"/>
                  <a:pt x="2862312" y="1940513"/>
                </a:cubicBezTo>
                <a:cubicBezTo>
                  <a:pt x="2920173" y="1865972"/>
                  <a:pt x="2945604" y="1778769"/>
                  <a:pt x="2970210" y="1694344"/>
                </a:cubicBezTo>
                <a:cubicBezTo>
                  <a:pt x="2998420" y="1597463"/>
                  <a:pt x="3025086" y="1505935"/>
                  <a:pt x="3097257" y="1436233"/>
                </a:cubicBezTo>
                <a:cubicBezTo>
                  <a:pt x="3099414" y="1434123"/>
                  <a:pt x="3100243" y="1431002"/>
                  <a:pt x="3099419" y="1428100"/>
                </a:cubicBezTo>
                <a:cubicBezTo>
                  <a:pt x="3098587" y="1425202"/>
                  <a:pt x="3096202" y="1423015"/>
                  <a:pt x="3093242" y="1422437"/>
                </a:cubicBezTo>
                <a:cubicBezTo>
                  <a:pt x="3083166" y="1419779"/>
                  <a:pt x="3072435" y="1421499"/>
                  <a:pt x="3063694" y="1427174"/>
                </a:cubicBezTo>
                <a:cubicBezTo>
                  <a:pt x="3055550" y="1433484"/>
                  <a:pt x="3049868" y="1442444"/>
                  <a:pt x="3047633" y="1452501"/>
                </a:cubicBezTo>
                <a:cubicBezTo>
                  <a:pt x="3045374" y="1452861"/>
                  <a:pt x="3043265" y="1453860"/>
                  <a:pt x="3041558" y="1455384"/>
                </a:cubicBezTo>
                <a:cubicBezTo>
                  <a:pt x="3041559" y="1454353"/>
                  <a:pt x="3041558" y="1453222"/>
                  <a:pt x="3041558" y="1452191"/>
                </a:cubicBezTo>
                <a:cubicBezTo>
                  <a:pt x="3040331" y="1444132"/>
                  <a:pt x="3035724" y="1436980"/>
                  <a:pt x="3028895" y="1432527"/>
                </a:cubicBezTo>
                <a:cubicBezTo>
                  <a:pt x="3025160" y="1430033"/>
                  <a:pt x="3020108" y="1431039"/>
                  <a:pt x="3017615" y="1434775"/>
                </a:cubicBezTo>
                <a:cubicBezTo>
                  <a:pt x="3016170" y="1436938"/>
                  <a:pt x="3015847" y="1439662"/>
                  <a:pt x="3016746" y="1442102"/>
                </a:cubicBezTo>
                <a:cubicBezTo>
                  <a:pt x="3021791" y="1456001"/>
                  <a:pt x="3013657" y="1466503"/>
                  <a:pt x="3000170" y="1482461"/>
                </a:cubicBezTo>
                <a:cubicBezTo>
                  <a:pt x="2996875" y="1486373"/>
                  <a:pt x="2993477" y="1490286"/>
                  <a:pt x="2990390" y="1494404"/>
                </a:cubicBezTo>
                <a:lnTo>
                  <a:pt x="3003259" y="1454045"/>
                </a:lnTo>
                <a:cubicBezTo>
                  <a:pt x="3020349" y="1400611"/>
                  <a:pt x="3041352" y="1334512"/>
                  <a:pt x="3046912" y="1323188"/>
                </a:cubicBezTo>
                <a:cubicBezTo>
                  <a:pt x="3048742" y="1321659"/>
                  <a:pt x="3049799" y="1319396"/>
                  <a:pt x="3049795" y="1317010"/>
                </a:cubicBezTo>
                <a:cubicBezTo>
                  <a:pt x="3051545" y="1309288"/>
                  <a:pt x="3072034" y="1267386"/>
                  <a:pt x="3093654" y="1223114"/>
                </a:cubicBezTo>
                <a:cubicBezTo>
                  <a:pt x="3137926" y="1132615"/>
                  <a:pt x="3204847" y="995890"/>
                  <a:pt x="3228732" y="917231"/>
                </a:cubicBezTo>
                <a:cubicBezTo>
                  <a:pt x="3229038" y="916050"/>
                  <a:pt x="3229038" y="914810"/>
                  <a:pt x="3228732" y="913628"/>
                </a:cubicBezTo>
                <a:cubicBezTo>
                  <a:pt x="3226982" y="902817"/>
                  <a:pt x="3221629" y="899832"/>
                  <a:pt x="3217511" y="899317"/>
                </a:cubicBezTo>
                <a:cubicBezTo>
                  <a:pt x="3201346" y="897258"/>
                  <a:pt x="3184771" y="928557"/>
                  <a:pt x="3127630" y="1053752"/>
                </a:cubicBezTo>
                <a:cubicBezTo>
                  <a:pt x="3098184" y="1118408"/>
                  <a:pt x="3067709" y="1185432"/>
                  <a:pt x="3045780" y="1218481"/>
                </a:cubicBezTo>
                <a:cubicBezTo>
                  <a:pt x="3045257" y="1219268"/>
                  <a:pt x="3044875" y="1220139"/>
                  <a:pt x="3044648" y="1221055"/>
                </a:cubicBezTo>
                <a:cubicBezTo>
                  <a:pt x="3020768" y="1270099"/>
                  <a:pt x="2993416" y="1317373"/>
                  <a:pt x="2962797" y="1362518"/>
                </a:cubicBezTo>
                <a:cubicBezTo>
                  <a:pt x="3060708" y="1172048"/>
                  <a:pt x="3125674" y="890155"/>
                  <a:pt x="3138647" y="592920"/>
                </a:cubicBezTo>
                <a:cubicBezTo>
                  <a:pt x="3138767" y="588817"/>
                  <a:pt x="3135885" y="585236"/>
                  <a:pt x="3131851" y="584477"/>
                </a:cubicBezTo>
                <a:cubicBezTo>
                  <a:pt x="3127804" y="583782"/>
                  <a:pt x="3123876" y="586210"/>
                  <a:pt x="3122688" y="590139"/>
                </a:cubicBezTo>
                <a:cubicBezTo>
                  <a:pt x="3095199" y="680843"/>
                  <a:pt x="3080168" y="781638"/>
                  <a:pt x="3064312" y="888713"/>
                </a:cubicBezTo>
                <a:cubicBezTo>
                  <a:pt x="3035793" y="1080005"/>
                  <a:pt x="3006348" y="1277373"/>
                  <a:pt x="2900096" y="1408642"/>
                </a:cubicBezTo>
                <a:cubicBezTo>
                  <a:pt x="2961151" y="1147339"/>
                  <a:pt x="2980917" y="888095"/>
                  <a:pt x="3000170" y="578814"/>
                </a:cubicBezTo>
                <a:cubicBezTo>
                  <a:pt x="3000271" y="577891"/>
                  <a:pt x="3000271" y="576958"/>
                  <a:pt x="3000170" y="576035"/>
                </a:cubicBezTo>
                <a:cubicBezTo>
                  <a:pt x="2999140" y="572637"/>
                  <a:pt x="2995846" y="562238"/>
                  <a:pt x="2987198" y="563062"/>
                </a:cubicBezTo>
                <a:cubicBezTo>
                  <a:pt x="2973299" y="564401"/>
                  <a:pt x="2969180" y="582932"/>
                  <a:pt x="2948794" y="812010"/>
                </a:cubicBezTo>
                <a:cubicBezTo>
                  <a:pt x="2934587" y="972622"/>
                  <a:pt x="2907612" y="1271607"/>
                  <a:pt x="2877961" y="1278092"/>
                </a:cubicBezTo>
                <a:cubicBezTo>
                  <a:pt x="2876005" y="1278092"/>
                  <a:pt x="2858194" y="1270474"/>
                  <a:pt x="2831528" y="1118923"/>
                </a:cubicBezTo>
                <a:cubicBezTo>
                  <a:pt x="2831139" y="1116571"/>
                  <a:pt x="2829699" y="1114523"/>
                  <a:pt x="2827615" y="1113364"/>
                </a:cubicBezTo>
                <a:cubicBezTo>
                  <a:pt x="2815467" y="1106259"/>
                  <a:pt x="2818555" y="1073827"/>
                  <a:pt x="2821438" y="1042528"/>
                </a:cubicBezTo>
                <a:cubicBezTo>
                  <a:pt x="2825968" y="993419"/>
                  <a:pt x="2831116" y="937926"/>
                  <a:pt x="2789934" y="918981"/>
                </a:cubicBezTo>
                <a:cubicBezTo>
                  <a:pt x="2787662" y="917859"/>
                  <a:pt x="2784998" y="917859"/>
                  <a:pt x="2782726" y="918981"/>
                </a:cubicBezTo>
                <a:cubicBezTo>
                  <a:pt x="2773255" y="924232"/>
                  <a:pt x="2768828" y="924232"/>
                  <a:pt x="2767798" y="923511"/>
                </a:cubicBezTo>
                <a:cubicBezTo>
                  <a:pt x="2762650" y="920011"/>
                  <a:pt x="2765637" y="894581"/>
                  <a:pt x="2767798" y="879343"/>
                </a:cubicBezTo>
                <a:cubicBezTo>
                  <a:pt x="2771082" y="862157"/>
                  <a:pt x="2771360" y="844530"/>
                  <a:pt x="2768622" y="827248"/>
                </a:cubicBezTo>
                <a:cubicBezTo>
                  <a:pt x="2767634" y="823469"/>
                  <a:pt x="2764071" y="820948"/>
                  <a:pt x="2760179" y="821276"/>
                </a:cubicBezTo>
                <a:cubicBezTo>
                  <a:pt x="2737426" y="822821"/>
                  <a:pt x="2735366" y="814275"/>
                  <a:pt x="2732381" y="789256"/>
                </a:cubicBezTo>
                <a:cubicBezTo>
                  <a:pt x="2732056" y="786349"/>
                  <a:pt x="2730158" y="783855"/>
                  <a:pt x="2727439" y="782771"/>
                </a:cubicBezTo>
                <a:cubicBezTo>
                  <a:pt x="2724786" y="781545"/>
                  <a:pt x="2721666" y="781945"/>
                  <a:pt x="2719409" y="783800"/>
                </a:cubicBezTo>
                <a:cubicBezTo>
                  <a:pt x="2650531" y="836925"/>
                  <a:pt x="2640132" y="902612"/>
                  <a:pt x="2690170" y="968606"/>
                </a:cubicBezTo>
                <a:cubicBezTo>
                  <a:pt x="2691274" y="970110"/>
                  <a:pt x="2692881" y="971170"/>
                  <a:pt x="2694700" y="971592"/>
                </a:cubicBezTo>
                <a:cubicBezTo>
                  <a:pt x="2698042" y="972563"/>
                  <a:pt x="2701561" y="972773"/>
                  <a:pt x="2704995" y="972210"/>
                </a:cubicBezTo>
                <a:cubicBezTo>
                  <a:pt x="2701180" y="1010683"/>
                  <a:pt x="2691854" y="1048408"/>
                  <a:pt x="2677299" y="1084226"/>
                </a:cubicBezTo>
                <a:cubicBezTo>
                  <a:pt x="2651355" y="1054059"/>
                  <a:pt x="2654753" y="1014216"/>
                  <a:pt x="2658252" y="972107"/>
                </a:cubicBezTo>
                <a:cubicBezTo>
                  <a:pt x="2660930" y="941220"/>
                  <a:pt x="2663607" y="909303"/>
                  <a:pt x="2652899" y="882328"/>
                </a:cubicBezTo>
                <a:cubicBezTo>
                  <a:pt x="2654668" y="880889"/>
                  <a:pt x="2656166" y="879146"/>
                  <a:pt x="2657326" y="877181"/>
                </a:cubicBezTo>
                <a:cubicBezTo>
                  <a:pt x="2662577" y="867607"/>
                  <a:pt x="2658871" y="855767"/>
                  <a:pt x="2654855" y="843205"/>
                </a:cubicBezTo>
                <a:cubicBezTo>
                  <a:pt x="2653302" y="838741"/>
                  <a:pt x="2652097" y="834164"/>
                  <a:pt x="2651251" y="829513"/>
                </a:cubicBezTo>
                <a:lnTo>
                  <a:pt x="2651252" y="824261"/>
                </a:lnTo>
                <a:cubicBezTo>
                  <a:pt x="2651374" y="819922"/>
                  <a:pt x="2648065" y="816251"/>
                  <a:pt x="2643736" y="815922"/>
                </a:cubicBezTo>
                <a:lnTo>
                  <a:pt x="2638588" y="815923"/>
                </a:lnTo>
                <a:cubicBezTo>
                  <a:pt x="2616967" y="814275"/>
                  <a:pt x="2611099" y="827762"/>
                  <a:pt x="2609864" y="831983"/>
                </a:cubicBezTo>
                <a:cubicBezTo>
                  <a:pt x="2605230" y="846912"/>
                  <a:pt x="2616246" y="865960"/>
                  <a:pt x="2625616" y="876358"/>
                </a:cubicBezTo>
                <a:cubicBezTo>
                  <a:pt x="2625616" y="890155"/>
                  <a:pt x="2625616" y="902715"/>
                  <a:pt x="2625616" y="914863"/>
                </a:cubicBezTo>
                <a:cubicBezTo>
                  <a:pt x="2626848" y="932018"/>
                  <a:pt x="2626503" y="949250"/>
                  <a:pt x="2624586" y="966341"/>
                </a:cubicBezTo>
                <a:cubicBezTo>
                  <a:pt x="2615418" y="985628"/>
                  <a:pt x="2610804" y="1006763"/>
                  <a:pt x="2611099" y="1028115"/>
                </a:cubicBezTo>
                <a:cubicBezTo>
                  <a:pt x="2609967" y="1053545"/>
                  <a:pt x="2609452" y="1066414"/>
                  <a:pt x="2581962" y="1072901"/>
                </a:cubicBezTo>
                <a:cubicBezTo>
                  <a:pt x="2579733" y="1073459"/>
                  <a:pt x="2577834" y="1074911"/>
                  <a:pt x="2576712" y="1076917"/>
                </a:cubicBezTo>
                <a:cubicBezTo>
                  <a:pt x="2552517" y="1120982"/>
                  <a:pt x="2553341" y="1163297"/>
                  <a:pt x="2554164" y="1204068"/>
                </a:cubicBezTo>
                <a:cubicBezTo>
                  <a:pt x="2554987" y="1242984"/>
                  <a:pt x="2555709" y="1279843"/>
                  <a:pt x="2534705" y="1315981"/>
                </a:cubicBezTo>
                <a:cubicBezTo>
                  <a:pt x="2459753" y="1149397"/>
                  <a:pt x="2395920" y="752708"/>
                  <a:pt x="2370696" y="520747"/>
                </a:cubicBezTo>
                <a:cubicBezTo>
                  <a:pt x="2370290" y="517100"/>
                  <a:pt x="2367518" y="514160"/>
                  <a:pt x="2363900" y="513540"/>
                </a:cubicBezTo>
                <a:cubicBezTo>
                  <a:pt x="2359031" y="512694"/>
                  <a:pt x="2354058" y="514313"/>
                  <a:pt x="2350619" y="517864"/>
                </a:cubicBezTo>
                <a:cubicBezTo>
                  <a:pt x="2330029" y="538455"/>
                  <a:pt x="2345575" y="639354"/>
                  <a:pt x="2382330" y="849177"/>
                </a:cubicBezTo>
                <a:cubicBezTo>
                  <a:pt x="2402921" y="966753"/>
                  <a:pt x="2424131" y="1088036"/>
                  <a:pt x="2423512" y="1145382"/>
                </a:cubicBezTo>
                <a:cubicBezTo>
                  <a:pt x="2387890" y="1126541"/>
                  <a:pt x="2381404" y="1096169"/>
                  <a:pt x="2375535" y="1069092"/>
                </a:cubicBezTo>
                <a:cubicBezTo>
                  <a:pt x="2371726" y="1051383"/>
                  <a:pt x="2368123" y="1034601"/>
                  <a:pt x="2355973" y="1025232"/>
                </a:cubicBezTo>
                <a:lnTo>
                  <a:pt x="2319116" y="965106"/>
                </a:lnTo>
                <a:cubicBezTo>
                  <a:pt x="2284007" y="876563"/>
                  <a:pt x="2273917" y="806862"/>
                  <a:pt x="2263210" y="733043"/>
                </a:cubicBezTo>
                <a:cubicBezTo>
                  <a:pt x="2257444" y="693199"/>
                  <a:pt x="2251472" y="651913"/>
                  <a:pt x="2241280" y="605789"/>
                </a:cubicBezTo>
                <a:cubicBezTo>
                  <a:pt x="2240732" y="603089"/>
                  <a:pt x="2238822" y="600868"/>
                  <a:pt x="2236235" y="599921"/>
                </a:cubicBezTo>
                <a:cubicBezTo>
                  <a:pt x="2233656" y="598909"/>
                  <a:pt x="2230738" y="599298"/>
                  <a:pt x="2228514" y="600950"/>
                </a:cubicBezTo>
                <a:cubicBezTo>
                  <a:pt x="2199994" y="622262"/>
                  <a:pt x="2216777" y="692787"/>
                  <a:pt x="2234485" y="767430"/>
                </a:cubicBezTo>
                <a:cubicBezTo>
                  <a:pt x="2239530" y="788844"/>
                  <a:pt x="2244781" y="809642"/>
                  <a:pt x="2247766" y="827351"/>
                </a:cubicBezTo>
                <a:cubicBezTo>
                  <a:pt x="2234794" y="801406"/>
                  <a:pt x="2221822" y="768562"/>
                  <a:pt x="2208335" y="734690"/>
                </a:cubicBezTo>
                <a:cubicBezTo>
                  <a:pt x="2182595" y="669519"/>
                  <a:pt x="2155929" y="602083"/>
                  <a:pt x="2124631" y="571710"/>
                </a:cubicBezTo>
                <a:cubicBezTo>
                  <a:pt x="2121914" y="568914"/>
                  <a:pt x="2117595" y="568439"/>
                  <a:pt x="2114335" y="570577"/>
                </a:cubicBezTo>
                <a:cubicBezTo>
                  <a:pt x="2111181" y="572595"/>
                  <a:pt x="2109786" y="576488"/>
                  <a:pt x="2110938" y="580049"/>
                </a:cubicBezTo>
                <a:cubicBezTo>
                  <a:pt x="2196185" y="838161"/>
                  <a:pt x="2318807" y="1087829"/>
                  <a:pt x="2437412" y="1329365"/>
                </a:cubicBezTo>
                <a:cubicBezTo>
                  <a:pt x="2472623" y="1401434"/>
                  <a:pt x="2508863" y="1474842"/>
                  <a:pt x="2543046" y="1546911"/>
                </a:cubicBezTo>
                <a:cubicBezTo>
                  <a:pt x="2487964" y="1496566"/>
                  <a:pt x="2421660" y="1382181"/>
                  <a:pt x="2371417" y="1295698"/>
                </a:cubicBezTo>
                <a:cubicBezTo>
                  <a:pt x="2311187" y="1191816"/>
                  <a:pt x="2295538" y="1167930"/>
                  <a:pt x="2280198" y="1172151"/>
                </a:cubicBezTo>
                <a:cubicBezTo>
                  <a:pt x="2270520" y="1174519"/>
                  <a:pt x="2269902" y="1186667"/>
                  <a:pt x="2269903" y="1190683"/>
                </a:cubicBezTo>
                <a:cubicBezTo>
                  <a:pt x="2269915" y="1191843"/>
                  <a:pt x="2270125" y="1192990"/>
                  <a:pt x="2270520" y="1194080"/>
                </a:cubicBezTo>
                <a:cubicBezTo>
                  <a:pt x="2294920" y="1249636"/>
                  <a:pt x="2322879" y="1303561"/>
                  <a:pt x="2354223" y="1355515"/>
                </a:cubicBezTo>
                <a:cubicBezTo>
                  <a:pt x="2369254" y="1381872"/>
                  <a:pt x="2383565" y="1406994"/>
                  <a:pt x="2396641" y="1431498"/>
                </a:cubicBezTo>
                <a:cubicBezTo>
                  <a:pt x="2330235" y="1390315"/>
                  <a:pt x="2276594" y="1308671"/>
                  <a:pt x="2224498" y="1229806"/>
                </a:cubicBezTo>
                <a:cubicBezTo>
                  <a:pt x="2201082" y="1192781"/>
                  <a:pt x="2175790" y="1156974"/>
                  <a:pt x="2148723" y="1122527"/>
                </a:cubicBezTo>
                <a:cubicBezTo>
                  <a:pt x="2147149" y="1120453"/>
                  <a:pt x="2144625" y="1119327"/>
                  <a:pt x="2142031" y="1119541"/>
                </a:cubicBezTo>
                <a:cubicBezTo>
                  <a:pt x="2139493" y="1119620"/>
                  <a:pt x="2137152" y="1120924"/>
                  <a:pt x="2135751" y="1123041"/>
                </a:cubicBezTo>
                <a:cubicBezTo>
                  <a:pt x="2124014" y="1140028"/>
                  <a:pt x="2185273" y="1245971"/>
                  <a:pt x="2214512" y="1294153"/>
                </a:cubicBezTo>
                <a:cubicBezTo>
                  <a:pt x="2193096" y="1277475"/>
                  <a:pt x="2154694" y="1239175"/>
                  <a:pt x="2093436" y="1162164"/>
                </a:cubicBezTo>
                <a:cubicBezTo>
                  <a:pt x="2028264" y="1079799"/>
                  <a:pt x="1975757" y="1002067"/>
                  <a:pt x="1972256" y="987139"/>
                </a:cubicBezTo>
                <a:cubicBezTo>
                  <a:pt x="1971533" y="983788"/>
                  <a:pt x="1968762" y="981265"/>
                  <a:pt x="1965359" y="980859"/>
                </a:cubicBezTo>
                <a:cubicBezTo>
                  <a:pt x="1962006" y="980444"/>
                  <a:pt x="1958742" y="982117"/>
                  <a:pt x="1957122" y="985080"/>
                </a:cubicBezTo>
                <a:cubicBezTo>
                  <a:pt x="1925204" y="1045103"/>
                  <a:pt x="2029191" y="1153207"/>
                  <a:pt x="2129985" y="1257707"/>
                </a:cubicBezTo>
                <a:cubicBezTo>
                  <a:pt x="2197524" y="1327820"/>
                  <a:pt x="2267328" y="1400302"/>
                  <a:pt x="2261254" y="1428100"/>
                </a:cubicBezTo>
                <a:cubicBezTo>
                  <a:pt x="2260562" y="1431504"/>
                  <a:pt x="2258200" y="1434331"/>
                  <a:pt x="2254974" y="1435616"/>
                </a:cubicBezTo>
                <a:cubicBezTo>
                  <a:pt x="2205966" y="1414098"/>
                  <a:pt x="2109188" y="1325247"/>
                  <a:pt x="2023528" y="1246588"/>
                </a:cubicBezTo>
                <a:cubicBezTo>
                  <a:pt x="1958665" y="1186977"/>
                  <a:pt x="1897303" y="1130660"/>
                  <a:pt x="1858799" y="1105126"/>
                </a:cubicBezTo>
                <a:cubicBezTo>
                  <a:pt x="1855646" y="1102892"/>
                  <a:pt x="1851365" y="1103149"/>
                  <a:pt x="1848502" y="1105744"/>
                </a:cubicBezTo>
                <a:cubicBezTo>
                  <a:pt x="1845674" y="1108113"/>
                  <a:pt x="1844825" y="1112106"/>
                  <a:pt x="1846444" y="1115421"/>
                </a:cubicBezTo>
                <a:cubicBezTo>
                  <a:pt x="1874448" y="1175033"/>
                  <a:pt x="1966387" y="1245867"/>
                  <a:pt x="2055239" y="1314334"/>
                </a:cubicBezTo>
                <a:cubicBezTo>
                  <a:pt x="2127308" y="1369621"/>
                  <a:pt x="2194641" y="1421716"/>
                  <a:pt x="2219350" y="1461046"/>
                </a:cubicBezTo>
                <a:cubicBezTo>
                  <a:pt x="2229646" y="1477828"/>
                  <a:pt x="2218526" y="1535175"/>
                  <a:pt x="2204216" y="1607861"/>
                </a:cubicBezTo>
                <a:cubicBezTo>
                  <a:pt x="2201848" y="1620011"/>
                  <a:pt x="2199275" y="1632777"/>
                  <a:pt x="2196700" y="1646161"/>
                </a:cubicBezTo>
                <a:cubicBezTo>
                  <a:pt x="2193817" y="1651514"/>
                  <a:pt x="2194023" y="1662737"/>
                  <a:pt x="2195671" y="1694653"/>
                </a:cubicBezTo>
                <a:cubicBezTo>
                  <a:pt x="2196906" y="1718951"/>
                  <a:pt x="2199377" y="1768370"/>
                  <a:pt x="2193405" y="1778769"/>
                </a:cubicBezTo>
                <a:cubicBezTo>
                  <a:pt x="2152223" y="1790094"/>
                  <a:pt x="2013130" y="1738204"/>
                  <a:pt x="1978330" y="1739440"/>
                </a:cubicBezTo>
                <a:cubicBezTo>
                  <a:pt x="1943325" y="1733880"/>
                  <a:pt x="1942501" y="1642866"/>
                  <a:pt x="1942398" y="1613112"/>
                </a:cubicBezTo>
                <a:cubicBezTo>
                  <a:pt x="1942431" y="1610169"/>
                  <a:pt x="1940851" y="1607443"/>
                  <a:pt x="1938281" y="1606008"/>
                </a:cubicBezTo>
                <a:cubicBezTo>
                  <a:pt x="1935776" y="1604511"/>
                  <a:pt x="1932651" y="1604512"/>
                  <a:pt x="1930147" y="1606008"/>
                </a:cubicBezTo>
                <a:cubicBezTo>
                  <a:pt x="1901628" y="1622790"/>
                  <a:pt x="1901525" y="1652132"/>
                  <a:pt x="1906982" y="1678078"/>
                </a:cubicBezTo>
                <a:cubicBezTo>
                  <a:pt x="1874144" y="1656012"/>
                  <a:pt x="1838872" y="1637806"/>
                  <a:pt x="1801864" y="1623820"/>
                </a:cubicBezTo>
                <a:lnTo>
                  <a:pt x="1792289" y="1629071"/>
                </a:lnTo>
                <a:cubicBezTo>
                  <a:pt x="1797436" y="1647603"/>
                  <a:pt x="1877742" y="1685285"/>
                  <a:pt x="1915836" y="1702375"/>
                </a:cubicBezTo>
                <a:cubicBezTo>
                  <a:pt x="1915164" y="1704168"/>
                  <a:pt x="1915164" y="1706143"/>
                  <a:pt x="1915836" y="1707935"/>
                </a:cubicBezTo>
                <a:lnTo>
                  <a:pt x="1841296" y="1679519"/>
                </a:lnTo>
                <a:cubicBezTo>
                  <a:pt x="1845825" y="1693521"/>
                  <a:pt x="1876712" y="1700831"/>
                  <a:pt x="1878669" y="1712259"/>
                </a:cubicBezTo>
                <a:cubicBezTo>
                  <a:pt x="1817410" y="1699493"/>
                  <a:pt x="1837487" y="1701963"/>
                  <a:pt x="1832647" y="1696403"/>
                </a:cubicBezTo>
                <a:cubicBezTo>
                  <a:pt x="1830176" y="1665517"/>
                  <a:pt x="1798466" y="1698978"/>
                  <a:pt x="1796716" y="1697845"/>
                </a:cubicBezTo>
                <a:cubicBezTo>
                  <a:pt x="1773858" y="1682504"/>
                  <a:pt x="1748841" y="1692904"/>
                  <a:pt x="1739267" y="1690741"/>
                </a:cubicBezTo>
                <a:cubicBezTo>
                  <a:pt x="1732368" y="1689093"/>
                  <a:pt x="1723102" y="1707626"/>
                  <a:pt x="1681919" y="1690740"/>
                </a:cubicBezTo>
                <a:cubicBezTo>
                  <a:pt x="1638575" y="1681887"/>
                  <a:pt x="1671623" y="1661296"/>
                  <a:pt x="1666786" y="1654604"/>
                </a:cubicBezTo>
                <a:lnTo>
                  <a:pt x="1665858" y="1653368"/>
                </a:lnTo>
                <a:cubicBezTo>
                  <a:pt x="1675238" y="1644133"/>
                  <a:pt x="1679638" y="1630971"/>
                  <a:pt x="1677698" y="1617952"/>
                </a:cubicBezTo>
                <a:cubicBezTo>
                  <a:pt x="1674404" y="1601272"/>
                  <a:pt x="1658446" y="1586446"/>
                  <a:pt x="1633942" y="1576769"/>
                </a:cubicBezTo>
                <a:cubicBezTo>
                  <a:pt x="1632575" y="1575637"/>
                  <a:pt x="1631270" y="1574434"/>
                  <a:pt x="1630029" y="1573165"/>
                </a:cubicBezTo>
                <a:cubicBezTo>
                  <a:pt x="1638974" y="1574993"/>
                  <a:pt x="1647495" y="1578485"/>
                  <a:pt x="1655151" y="1583461"/>
                </a:cubicBezTo>
                <a:cubicBezTo>
                  <a:pt x="1671496" y="1592815"/>
                  <a:pt x="1682820" y="1608970"/>
                  <a:pt x="1686037" y="1627526"/>
                </a:cubicBezTo>
                <a:cubicBezTo>
                  <a:pt x="1686259" y="1630101"/>
                  <a:pt x="1687771" y="1632388"/>
                  <a:pt x="1690053" y="1633601"/>
                </a:cubicBezTo>
                <a:cubicBezTo>
                  <a:pt x="1692344" y="1634791"/>
                  <a:pt x="1695072" y="1634791"/>
                  <a:pt x="1697363" y="1633601"/>
                </a:cubicBezTo>
                <a:cubicBezTo>
                  <a:pt x="1705115" y="1630948"/>
                  <a:pt x="1713646" y="1631892"/>
                  <a:pt x="1720631" y="1636174"/>
                </a:cubicBezTo>
                <a:cubicBezTo>
                  <a:pt x="1735654" y="1643972"/>
                  <a:pt x="1746820" y="1657594"/>
                  <a:pt x="1751518" y="1673856"/>
                </a:cubicBezTo>
                <a:cubicBezTo>
                  <a:pt x="1752302" y="1678001"/>
                  <a:pt x="1756193" y="1680806"/>
                  <a:pt x="1760372" y="1680239"/>
                </a:cubicBezTo>
                <a:cubicBezTo>
                  <a:pt x="1764483" y="1679816"/>
                  <a:pt x="1767600" y="1676341"/>
                  <a:pt x="1767579" y="1672209"/>
                </a:cubicBezTo>
                <a:cubicBezTo>
                  <a:pt x="1767579" y="1255030"/>
                  <a:pt x="1788170" y="616187"/>
                  <a:pt x="1828528" y="254193"/>
                </a:cubicBezTo>
                <a:cubicBezTo>
                  <a:pt x="1828878" y="252878"/>
                  <a:pt x="1828878" y="251494"/>
                  <a:pt x="1828529" y="250178"/>
                </a:cubicBezTo>
                <a:cubicBezTo>
                  <a:pt x="1826984" y="245880"/>
                  <a:pt x="1822792" y="243114"/>
                  <a:pt x="1818234" y="243383"/>
                </a:cubicBezTo>
                <a:cubicBezTo>
                  <a:pt x="1802481" y="245340"/>
                  <a:pt x="1790745" y="302583"/>
                  <a:pt x="1720116" y="823644"/>
                </a:cubicBezTo>
                <a:cubicBezTo>
                  <a:pt x="1699525" y="975917"/>
                  <a:pt x="1679655" y="1121496"/>
                  <a:pt x="1666682" y="1199434"/>
                </a:cubicBezTo>
                <a:cubicBezTo>
                  <a:pt x="1649077" y="1040985"/>
                  <a:pt x="1671006" y="847324"/>
                  <a:pt x="1692318" y="659532"/>
                </a:cubicBezTo>
                <a:cubicBezTo>
                  <a:pt x="1717440" y="438382"/>
                  <a:pt x="1743281" y="209819"/>
                  <a:pt x="1705085" y="36647"/>
                </a:cubicBezTo>
                <a:cubicBezTo>
                  <a:pt x="1704057" y="32274"/>
                  <a:pt x="1699679" y="29562"/>
                  <a:pt x="1695307" y="30589"/>
                </a:cubicBezTo>
                <a:cubicBezTo>
                  <a:pt x="1691176" y="31560"/>
                  <a:pt x="1688486" y="35541"/>
                  <a:pt x="1689127" y="39735"/>
                </a:cubicBezTo>
                <a:cubicBezTo>
                  <a:pt x="1699422" y="100480"/>
                  <a:pt x="1677904" y="285183"/>
                  <a:pt x="1657519" y="463915"/>
                </a:cubicBezTo>
                <a:cubicBezTo>
                  <a:pt x="1641046" y="607230"/>
                  <a:pt x="1625499" y="742720"/>
                  <a:pt x="1626632" y="811496"/>
                </a:cubicBezTo>
                <a:cubicBezTo>
                  <a:pt x="1626734" y="814939"/>
                  <a:pt x="1628942" y="817967"/>
                  <a:pt x="1632192" y="819114"/>
                </a:cubicBezTo>
                <a:cubicBezTo>
                  <a:pt x="1633276" y="819365"/>
                  <a:pt x="1634403" y="819365"/>
                  <a:pt x="1635486" y="819114"/>
                </a:cubicBezTo>
                <a:cubicBezTo>
                  <a:pt x="1633736" y="828277"/>
                  <a:pt x="1631883" y="836925"/>
                  <a:pt x="1630133" y="844957"/>
                </a:cubicBezTo>
                <a:cubicBezTo>
                  <a:pt x="1605217" y="731705"/>
                  <a:pt x="1614175" y="598788"/>
                  <a:pt x="1622823" y="469475"/>
                </a:cubicBezTo>
                <a:cubicBezTo>
                  <a:pt x="1632295" y="326365"/>
                  <a:pt x="1642178" y="178418"/>
                  <a:pt x="1607071" y="55179"/>
                </a:cubicBezTo>
                <a:cubicBezTo>
                  <a:pt x="1605932" y="51475"/>
                  <a:pt x="1602392" y="49044"/>
                  <a:pt x="1598525" y="49311"/>
                </a:cubicBezTo>
                <a:cubicBezTo>
                  <a:pt x="1594614" y="49640"/>
                  <a:pt x="1591496" y="52715"/>
                  <a:pt x="1591113" y="56620"/>
                </a:cubicBezTo>
                <a:cubicBezTo>
                  <a:pt x="1582052" y="143515"/>
                  <a:pt x="1581640" y="238853"/>
                  <a:pt x="1581331" y="331102"/>
                </a:cubicBezTo>
                <a:cubicBezTo>
                  <a:pt x="1581332" y="388139"/>
                  <a:pt x="1581332" y="446515"/>
                  <a:pt x="1578552" y="503142"/>
                </a:cubicBezTo>
                <a:cubicBezTo>
                  <a:pt x="1574742" y="431072"/>
                  <a:pt x="1574640" y="342118"/>
                  <a:pt x="1574433" y="255120"/>
                </a:cubicBezTo>
                <a:cubicBezTo>
                  <a:pt x="1574433" y="160606"/>
                  <a:pt x="1574433" y="71241"/>
                  <a:pt x="1569388" y="7305"/>
                </a:cubicBezTo>
                <a:cubicBezTo>
                  <a:pt x="1568930" y="2837"/>
                  <a:pt x="1564936" y="-415"/>
                  <a:pt x="1560468" y="42"/>
                </a:cubicBezTo>
                <a:cubicBezTo>
                  <a:pt x="1557096" y="388"/>
                  <a:pt x="1554290" y="2790"/>
                  <a:pt x="1553430" y="6070"/>
                </a:cubicBezTo>
                <a:cubicBezTo>
                  <a:pt x="1512866" y="178727"/>
                  <a:pt x="1498143" y="395552"/>
                  <a:pt x="1510806" y="604554"/>
                </a:cubicBezTo>
                <a:cubicBezTo>
                  <a:pt x="1503216" y="493967"/>
                  <a:pt x="1488914" y="383945"/>
                  <a:pt x="1467977" y="275094"/>
                </a:cubicBezTo>
                <a:cubicBezTo>
                  <a:pt x="1467202" y="271067"/>
                  <a:pt x="1463519" y="268271"/>
                  <a:pt x="1459431" y="268607"/>
                </a:cubicBezTo>
                <a:cubicBezTo>
                  <a:pt x="1455356" y="268958"/>
                  <a:pt x="1452155" y="272247"/>
                  <a:pt x="1451916" y="276329"/>
                </a:cubicBezTo>
                <a:cubicBezTo>
                  <a:pt x="1435237" y="573357"/>
                  <a:pt x="1451916" y="685066"/>
                  <a:pt x="1471272" y="814379"/>
                </a:cubicBezTo>
                <a:cubicBezTo>
                  <a:pt x="1475286" y="841250"/>
                  <a:pt x="1479404" y="868636"/>
                  <a:pt x="1483420" y="898699"/>
                </a:cubicBezTo>
                <a:cubicBezTo>
                  <a:pt x="1481152" y="896509"/>
                  <a:pt x="1477822" y="895827"/>
                  <a:pt x="1474875" y="896949"/>
                </a:cubicBezTo>
                <a:cubicBezTo>
                  <a:pt x="1471580" y="898160"/>
                  <a:pt x="1469453" y="901371"/>
                  <a:pt x="1469624" y="904876"/>
                </a:cubicBezTo>
                <a:lnTo>
                  <a:pt x="1475801" y="1056016"/>
                </a:lnTo>
                <a:cubicBezTo>
                  <a:pt x="1475802" y="1058693"/>
                  <a:pt x="1506689" y="1305376"/>
                  <a:pt x="1534486" y="1466709"/>
                </a:cubicBezTo>
                <a:cubicBezTo>
                  <a:pt x="1472713" y="1381357"/>
                  <a:pt x="1420617" y="1307127"/>
                  <a:pt x="1375110" y="1231556"/>
                </a:cubicBezTo>
                <a:cubicBezTo>
                  <a:pt x="1236222" y="827660"/>
                  <a:pt x="1107424" y="530425"/>
                  <a:pt x="1069124" y="524762"/>
                </a:cubicBezTo>
                <a:cubicBezTo>
                  <a:pt x="1064778" y="523997"/>
                  <a:pt x="1060386" y="525851"/>
                  <a:pt x="1057902" y="529499"/>
                </a:cubicBezTo>
                <a:cubicBezTo>
                  <a:pt x="1038341" y="556473"/>
                  <a:pt x="1117205" y="786271"/>
                  <a:pt x="1263815" y="1103376"/>
                </a:cubicBezTo>
                <a:cubicBezTo>
                  <a:pt x="1118647" y="850515"/>
                  <a:pt x="993966" y="628439"/>
                  <a:pt x="925398" y="342015"/>
                </a:cubicBezTo>
                <a:cubicBezTo>
                  <a:pt x="924455" y="338123"/>
                  <a:pt x="920849" y="335472"/>
                  <a:pt x="916853" y="335735"/>
                </a:cubicBezTo>
                <a:cubicBezTo>
                  <a:pt x="907625" y="336303"/>
                  <a:pt x="899447" y="341873"/>
                  <a:pt x="895541" y="350251"/>
                </a:cubicBezTo>
                <a:cubicBezTo>
                  <a:pt x="867948" y="405539"/>
                  <a:pt x="971007" y="639147"/>
                  <a:pt x="1062329" y="825498"/>
                </a:cubicBezTo>
                <a:cubicBezTo>
                  <a:pt x="1155607" y="1015966"/>
                  <a:pt x="1279155" y="1241955"/>
                  <a:pt x="1373669" y="1396183"/>
                </a:cubicBezTo>
                <a:cubicBezTo>
                  <a:pt x="1094555" y="1151354"/>
                  <a:pt x="790216" y="774328"/>
                  <a:pt x="511925" y="327807"/>
                </a:cubicBezTo>
                <a:cubicBezTo>
                  <a:pt x="509576" y="323980"/>
                  <a:pt x="504567" y="322782"/>
                  <a:pt x="500738" y="325133"/>
                </a:cubicBezTo>
                <a:cubicBezTo>
                  <a:pt x="497597" y="327063"/>
                  <a:pt x="496146" y="330864"/>
                  <a:pt x="497204" y="334396"/>
                </a:cubicBezTo>
                <a:cubicBezTo>
                  <a:pt x="590790" y="651502"/>
                  <a:pt x="862492" y="933087"/>
                  <a:pt x="1125236" y="1205406"/>
                </a:cubicBezTo>
                <a:cubicBezTo>
                  <a:pt x="1173934" y="1255854"/>
                  <a:pt x="1220676" y="1304244"/>
                  <a:pt x="1265462" y="1352118"/>
                </a:cubicBezTo>
                <a:cubicBezTo>
                  <a:pt x="875876" y="1078152"/>
                  <a:pt x="581319" y="654487"/>
                  <a:pt x="296026" y="244207"/>
                </a:cubicBezTo>
                <a:lnTo>
                  <a:pt x="243622" y="168740"/>
                </a:lnTo>
                <a:cubicBezTo>
                  <a:pt x="241327" y="165413"/>
                  <a:pt x="236918" y="164311"/>
                  <a:pt x="233327" y="166165"/>
                </a:cubicBezTo>
                <a:close/>
              </a:path>
            </a:pathLst>
          </a:custGeom>
          <a:solidFill>
            <a:schemeClr val="accent3">
              <a:lumMod val="40000"/>
              <a:lumOff val="60000"/>
              <a:alpha val="82000"/>
            </a:schemeClr>
          </a:solidFill>
          <a:ln w="9525" cap="flat">
            <a:noFill/>
            <a:prstDash val="solid"/>
            <a:miter/>
          </a:ln>
        </p:spPr>
        <p:txBody>
          <a:bodyPr wrap="square" rtlCol="0" anchor="ctr">
            <a:noAutofit/>
          </a:bodyPr>
          <a:lstStyle/>
          <a:p>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option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457200" y="381000"/>
            <a:ext cx="11277600" cy="1325563"/>
          </a:xfrm>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57200" y="1806318"/>
            <a:ext cx="2286000" cy="32004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806318"/>
            <a:ext cx="2286000" cy="32004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806318"/>
            <a:ext cx="2286000" cy="32004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52808" y="1806318"/>
            <a:ext cx="2286000" cy="32004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3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376"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5117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5117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99176"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99175"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74985" y="5202936"/>
            <a:ext cx="2286000" cy="280027"/>
          </a:xfrm>
        </p:spPr>
        <p:txBody>
          <a:bodyPr>
            <a:noAutofit/>
          </a:bodyPr>
          <a:lstStyle>
            <a:lvl1pPr marL="0" indent="0">
              <a:buNone/>
              <a:defRPr sz="16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74984" y="5568696"/>
            <a:ext cx="2286000" cy="244475"/>
          </a:xfrm>
        </p:spPr>
        <p:txBody>
          <a:bodyPr>
            <a:noAutofit/>
          </a:bodyPr>
          <a:lstStyle>
            <a:lvl1pPr marL="0" indent="0">
              <a:buFont typeface="Arial" panose="020B0604020202020204" pitchFamily="34" charset="0"/>
              <a:buNone/>
              <a:defRPr sz="120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54804440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option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a:solidFill>
                  <a:schemeClr val="bg2">
                    <a:lumMod val="50000"/>
                  </a:schemeClr>
                </a:solidFill>
              </a:defRPr>
            </a:lvl1pPr>
          </a:lstStyle>
          <a:p>
            <a:r>
              <a:rPr lang="en-US" dirty="0"/>
              <a:t>CLICK TO ADD TITLE</a:t>
            </a:r>
          </a:p>
        </p:txBody>
      </p:sp>
      <p:sp>
        <p:nvSpPr>
          <p:cNvPr id="7" name="Picture Placeholder 6">
            <a:extLst>
              <a:ext uri="{FF2B5EF4-FFF2-40B4-BE49-F238E27FC236}">
                <a16:creationId xmlns:a16="http://schemas.microsoft.com/office/drawing/2014/main" id="{FB0F91E1-53D9-4A2A-923E-0CB7755188AD}"/>
              </a:ext>
            </a:extLst>
          </p:cNvPr>
          <p:cNvSpPr>
            <a:spLocks noGrp="1"/>
          </p:cNvSpPr>
          <p:nvPr>
            <p:ph type="pic" sz="quarter" idx="13"/>
          </p:nvPr>
        </p:nvSpPr>
        <p:spPr>
          <a:xfrm>
            <a:off x="477256" y="1722086"/>
            <a:ext cx="2286000" cy="1371600"/>
          </a:xfrm>
          <a:solidFill>
            <a:schemeClr val="accent2"/>
          </a:solidFill>
        </p:spPr>
        <p:txBody>
          <a:bodyPr/>
          <a:lstStyle/>
          <a:p>
            <a:r>
              <a:rPr lang="en-US"/>
              <a:t>Click icon to add picture</a:t>
            </a:r>
            <a:endParaRPr lang="en-US" dirty="0"/>
          </a:p>
        </p:txBody>
      </p:sp>
      <p:sp>
        <p:nvSpPr>
          <p:cNvPr id="9" name="Picture Placeholder 6">
            <a:extLst>
              <a:ext uri="{FF2B5EF4-FFF2-40B4-BE49-F238E27FC236}">
                <a16:creationId xmlns:a16="http://schemas.microsoft.com/office/drawing/2014/main" id="{2F6A179B-CBDB-414D-B2F8-E1FEE9B831BE}"/>
              </a:ext>
            </a:extLst>
          </p:cNvPr>
          <p:cNvSpPr>
            <a:spLocks noGrp="1"/>
          </p:cNvSpPr>
          <p:nvPr>
            <p:ph type="pic" sz="quarter" idx="14"/>
          </p:nvPr>
        </p:nvSpPr>
        <p:spPr>
          <a:xfrm>
            <a:off x="3429000" y="1722086"/>
            <a:ext cx="2286000" cy="1371600"/>
          </a:xfrm>
          <a:solidFill>
            <a:schemeClr val="accent2"/>
          </a:solidFill>
        </p:spPr>
        <p:txBody>
          <a:bodyPr/>
          <a:lstStyle/>
          <a:p>
            <a:r>
              <a:rPr lang="en-US"/>
              <a:t>Click icon to add picture</a:t>
            </a:r>
            <a:endParaRPr lang="en-US" dirty="0"/>
          </a:p>
        </p:txBody>
      </p:sp>
      <p:sp>
        <p:nvSpPr>
          <p:cNvPr id="10" name="Picture Placeholder 6">
            <a:extLst>
              <a:ext uri="{FF2B5EF4-FFF2-40B4-BE49-F238E27FC236}">
                <a16:creationId xmlns:a16="http://schemas.microsoft.com/office/drawing/2014/main" id="{F7A822EC-853A-46EC-8775-F8B48F2A81EB}"/>
              </a:ext>
            </a:extLst>
          </p:cNvPr>
          <p:cNvSpPr>
            <a:spLocks noGrp="1"/>
          </p:cNvSpPr>
          <p:nvPr>
            <p:ph type="pic" sz="quarter" idx="15"/>
          </p:nvPr>
        </p:nvSpPr>
        <p:spPr>
          <a:xfrm>
            <a:off x="6477000" y="1722086"/>
            <a:ext cx="2286000" cy="1371600"/>
          </a:xfrm>
          <a:solidFill>
            <a:schemeClr val="accent2"/>
          </a:solidFill>
        </p:spPr>
        <p:txBody>
          <a:bodyPr/>
          <a:lstStyle/>
          <a:p>
            <a:r>
              <a:rPr lang="en-US"/>
              <a:t>Click icon to add picture</a:t>
            </a:r>
            <a:endParaRPr lang="en-US" dirty="0"/>
          </a:p>
        </p:txBody>
      </p:sp>
      <p:sp>
        <p:nvSpPr>
          <p:cNvPr id="11" name="Picture Placeholder 6">
            <a:extLst>
              <a:ext uri="{FF2B5EF4-FFF2-40B4-BE49-F238E27FC236}">
                <a16:creationId xmlns:a16="http://schemas.microsoft.com/office/drawing/2014/main" id="{AA0D329B-CAB8-4E3A-BA03-C17A79790B67}"/>
              </a:ext>
            </a:extLst>
          </p:cNvPr>
          <p:cNvSpPr>
            <a:spLocks noGrp="1"/>
          </p:cNvSpPr>
          <p:nvPr>
            <p:ph type="pic" sz="quarter" idx="16"/>
          </p:nvPr>
        </p:nvSpPr>
        <p:spPr>
          <a:xfrm>
            <a:off x="9440776" y="1722086"/>
            <a:ext cx="2286000" cy="1371600"/>
          </a:xfrm>
          <a:solidFill>
            <a:schemeClr val="accent2"/>
          </a:solidFill>
        </p:spPr>
        <p:txBody>
          <a:bodyPr/>
          <a:lstStyle/>
          <a:p>
            <a:r>
              <a:rPr lang="en-US"/>
              <a:t>Click icon to add picture</a:t>
            </a:r>
            <a:endParaRPr lang="en-US" dirty="0"/>
          </a:p>
        </p:txBody>
      </p:sp>
      <p:sp>
        <p:nvSpPr>
          <p:cNvPr id="13" name="Text Placeholder 12">
            <a:extLst>
              <a:ext uri="{FF2B5EF4-FFF2-40B4-BE49-F238E27FC236}">
                <a16:creationId xmlns:a16="http://schemas.microsoft.com/office/drawing/2014/main" id="{A5F9E280-35B2-41C7-8D2D-C1FF69DE2CD9}"/>
              </a:ext>
            </a:extLst>
          </p:cNvPr>
          <p:cNvSpPr>
            <a:spLocks noGrp="1"/>
          </p:cNvSpPr>
          <p:nvPr>
            <p:ph type="body" sz="quarter" idx="17" hasCustomPrompt="1"/>
          </p:nvPr>
        </p:nvSpPr>
        <p:spPr>
          <a:xfrm>
            <a:off x="37997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5" name="Text Placeholder 14">
            <a:extLst>
              <a:ext uri="{FF2B5EF4-FFF2-40B4-BE49-F238E27FC236}">
                <a16:creationId xmlns:a16="http://schemas.microsoft.com/office/drawing/2014/main" id="{E872F581-8AEF-4CFC-B0F3-79A2530C9319}"/>
              </a:ext>
            </a:extLst>
          </p:cNvPr>
          <p:cNvSpPr>
            <a:spLocks noGrp="1"/>
          </p:cNvSpPr>
          <p:nvPr>
            <p:ph type="body" sz="quarter" idx="18" hasCustomPrompt="1"/>
          </p:nvPr>
        </p:nvSpPr>
        <p:spPr>
          <a:xfrm>
            <a:off x="37997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6" name="Text Placeholder 12">
            <a:extLst>
              <a:ext uri="{FF2B5EF4-FFF2-40B4-BE49-F238E27FC236}">
                <a16:creationId xmlns:a16="http://schemas.microsoft.com/office/drawing/2014/main" id="{1FA5D559-B67C-4F57-BC90-E982E66ADA5E}"/>
              </a:ext>
            </a:extLst>
          </p:cNvPr>
          <p:cNvSpPr>
            <a:spLocks noGrp="1"/>
          </p:cNvSpPr>
          <p:nvPr>
            <p:ph type="body" sz="quarter" idx="19" hasCustomPrompt="1"/>
          </p:nvPr>
        </p:nvSpPr>
        <p:spPr>
          <a:xfrm>
            <a:off x="3331719"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7" name="Text Placeholder 14">
            <a:extLst>
              <a:ext uri="{FF2B5EF4-FFF2-40B4-BE49-F238E27FC236}">
                <a16:creationId xmlns:a16="http://schemas.microsoft.com/office/drawing/2014/main" id="{F932B527-4126-40FF-8117-412DC7BD81F6}"/>
              </a:ext>
            </a:extLst>
          </p:cNvPr>
          <p:cNvSpPr>
            <a:spLocks noGrp="1"/>
          </p:cNvSpPr>
          <p:nvPr>
            <p:ph type="body" sz="quarter" idx="20" hasCustomPrompt="1"/>
          </p:nvPr>
        </p:nvSpPr>
        <p:spPr>
          <a:xfrm>
            <a:off x="3331718"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18" name="Text Placeholder 12">
            <a:extLst>
              <a:ext uri="{FF2B5EF4-FFF2-40B4-BE49-F238E27FC236}">
                <a16:creationId xmlns:a16="http://schemas.microsoft.com/office/drawing/2014/main" id="{D84B520F-D618-4828-AA40-CCCA0AF8966F}"/>
              </a:ext>
            </a:extLst>
          </p:cNvPr>
          <p:cNvSpPr>
            <a:spLocks noGrp="1"/>
          </p:cNvSpPr>
          <p:nvPr>
            <p:ph type="body" sz="quarter" idx="21" hasCustomPrompt="1"/>
          </p:nvPr>
        </p:nvSpPr>
        <p:spPr>
          <a:xfrm>
            <a:off x="6379720"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19" name="Text Placeholder 14">
            <a:extLst>
              <a:ext uri="{FF2B5EF4-FFF2-40B4-BE49-F238E27FC236}">
                <a16:creationId xmlns:a16="http://schemas.microsoft.com/office/drawing/2014/main" id="{39A9C8DE-6F8B-405D-A604-845E81998FA9}"/>
              </a:ext>
            </a:extLst>
          </p:cNvPr>
          <p:cNvSpPr>
            <a:spLocks noGrp="1"/>
          </p:cNvSpPr>
          <p:nvPr>
            <p:ph type="body" sz="quarter" idx="22" hasCustomPrompt="1"/>
          </p:nvPr>
        </p:nvSpPr>
        <p:spPr>
          <a:xfrm>
            <a:off x="6379719"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20" name="Text Placeholder 12">
            <a:extLst>
              <a:ext uri="{FF2B5EF4-FFF2-40B4-BE49-F238E27FC236}">
                <a16:creationId xmlns:a16="http://schemas.microsoft.com/office/drawing/2014/main" id="{AB0C4D8C-1454-41F3-934E-A2BA603449BF}"/>
              </a:ext>
            </a:extLst>
          </p:cNvPr>
          <p:cNvSpPr>
            <a:spLocks noGrp="1"/>
          </p:cNvSpPr>
          <p:nvPr>
            <p:ph type="body" sz="quarter" idx="23" hasCustomPrompt="1"/>
          </p:nvPr>
        </p:nvSpPr>
        <p:spPr>
          <a:xfrm>
            <a:off x="9343497" y="3213251"/>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21" name="Text Placeholder 14">
            <a:extLst>
              <a:ext uri="{FF2B5EF4-FFF2-40B4-BE49-F238E27FC236}">
                <a16:creationId xmlns:a16="http://schemas.microsoft.com/office/drawing/2014/main" id="{45707A1B-C9F6-4ABB-A6CE-D2901CE94793}"/>
              </a:ext>
            </a:extLst>
          </p:cNvPr>
          <p:cNvSpPr>
            <a:spLocks noGrp="1"/>
          </p:cNvSpPr>
          <p:nvPr>
            <p:ph type="body" sz="quarter" idx="24" hasCustomPrompt="1"/>
          </p:nvPr>
        </p:nvSpPr>
        <p:spPr>
          <a:xfrm>
            <a:off x="9343496" y="3518946"/>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46" name="Picture Placeholder 6">
            <a:extLst>
              <a:ext uri="{FF2B5EF4-FFF2-40B4-BE49-F238E27FC236}">
                <a16:creationId xmlns:a16="http://schemas.microsoft.com/office/drawing/2014/main" id="{3896D737-6139-4405-A7F2-E08C421815DD}"/>
              </a:ext>
            </a:extLst>
          </p:cNvPr>
          <p:cNvSpPr>
            <a:spLocks noGrp="1"/>
          </p:cNvSpPr>
          <p:nvPr>
            <p:ph type="pic" sz="quarter" idx="25"/>
          </p:nvPr>
        </p:nvSpPr>
        <p:spPr>
          <a:xfrm>
            <a:off x="497304" y="4076273"/>
            <a:ext cx="2286000" cy="1371600"/>
          </a:xfrm>
          <a:solidFill>
            <a:schemeClr val="accent2"/>
          </a:solidFill>
        </p:spPr>
        <p:txBody>
          <a:bodyPr/>
          <a:lstStyle/>
          <a:p>
            <a:r>
              <a:rPr lang="en-US"/>
              <a:t>Click icon to add picture</a:t>
            </a:r>
            <a:endParaRPr lang="en-US" dirty="0"/>
          </a:p>
        </p:txBody>
      </p:sp>
      <p:sp>
        <p:nvSpPr>
          <p:cNvPr id="47" name="Picture Placeholder 6">
            <a:extLst>
              <a:ext uri="{FF2B5EF4-FFF2-40B4-BE49-F238E27FC236}">
                <a16:creationId xmlns:a16="http://schemas.microsoft.com/office/drawing/2014/main" id="{721A36A5-FCF3-4EE8-B5F2-41805C3F6A6C}"/>
              </a:ext>
            </a:extLst>
          </p:cNvPr>
          <p:cNvSpPr>
            <a:spLocks noGrp="1"/>
          </p:cNvSpPr>
          <p:nvPr>
            <p:ph type="pic" sz="quarter" idx="26"/>
          </p:nvPr>
        </p:nvSpPr>
        <p:spPr>
          <a:xfrm>
            <a:off x="3449048" y="4076273"/>
            <a:ext cx="2286000" cy="1371600"/>
          </a:xfrm>
          <a:solidFill>
            <a:schemeClr val="accent2"/>
          </a:solidFill>
        </p:spPr>
        <p:txBody>
          <a:bodyPr/>
          <a:lstStyle/>
          <a:p>
            <a:r>
              <a:rPr lang="en-US"/>
              <a:t>Click icon to add picture</a:t>
            </a:r>
            <a:endParaRPr lang="en-US" dirty="0"/>
          </a:p>
        </p:txBody>
      </p:sp>
      <p:sp>
        <p:nvSpPr>
          <p:cNvPr id="48" name="Picture Placeholder 6">
            <a:extLst>
              <a:ext uri="{FF2B5EF4-FFF2-40B4-BE49-F238E27FC236}">
                <a16:creationId xmlns:a16="http://schemas.microsoft.com/office/drawing/2014/main" id="{1630D673-CB21-40A3-A7BE-C996B20D681F}"/>
              </a:ext>
            </a:extLst>
          </p:cNvPr>
          <p:cNvSpPr>
            <a:spLocks noGrp="1"/>
          </p:cNvSpPr>
          <p:nvPr>
            <p:ph type="pic" sz="quarter" idx="27"/>
          </p:nvPr>
        </p:nvSpPr>
        <p:spPr>
          <a:xfrm>
            <a:off x="6497048" y="4076273"/>
            <a:ext cx="2286000" cy="1371600"/>
          </a:xfrm>
          <a:solidFill>
            <a:schemeClr val="accent2"/>
          </a:solidFill>
        </p:spPr>
        <p:txBody>
          <a:bodyPr/>
          <a:lstStyle/>
          <a:p>
            <a:r>
              <a:rPr lang="en-US"/>
              <a:t>Click icon to add picture</a:t>
            </a:r>
            <a:endParaRPr lang="en-US" dirty="0"/>
          </a:p>
        </p:txBody>
      </p:sp>
      <p:sp>
        <p:nvSpPr>
          <p:cNvPr id="49" name="Picture Placeholder 6">
            <a:extLst>
              <a:ext uri="{FF2B5EF4-FFF2-40B4-BE49-F238E27FC236}">
                <a16:creationId xmlns:a16="http://schemas.microsoft.com/office/drawing/2014/main" id="{0C83EF20-1DF8-43B4-B982-A382FF884E20}"/>
              </a:ext>
            </a:extLst>
          </p:cNvPr>
          <p:cNvSpPr>
            <a:spLocks noGrp="1"/>
          </p:cNvSpPr>
          <p:nvPr>
            <p:ph type="pic" sz="quarter" idx="28"/>
          </p:nvPr>
        </p:nvSpPr>
        <p:spPr>
          <a:xfrm>
            <a:off x="9460824" y="4076273"/>
            <a:ext cx="2286000" cy="1371600"/>
          </a:xfrm>
          <a:solidFill>
            <a:schemeClr val="accent2"/>
          </a:solidFill>
        </p:spPr>
        <p:txBody>
          <a:bodyPr/>
          <a:lstStyle/>
          <a:p>
            <a:r>
              <a:rPr lang="en-US"/>
              <a:t>Click icon to add picture</a:t>
            </a:r>
            <a:endParaRPr lang="en-US" dirty="0"/>
          </a:p>
        </p:txBody>
      </p:sp>
      <p:sp>
        <p:nvSpPr>
          <p:cNvPr id="50" name="Text Placeholder 12">
            <a:extLst>
              <a:ext uri="{FF2B5EF4-FFF2-40B4-BE49-F238E27FC236}">
                <a16:creationId xmlns:a16="http://schemas.microsoft.com/office/drawing/2014/main" id="{1FD09C98-5809-41AD-B215-493A3D741A2A}"/>
              </a:ext>
            </a:extLst>
          </p:cNvPr>
          <p:cNvSpPr>
            <a:spLocks noGrp="1"/>
          </p:cNvSpPr>
          <p:nvPr>
            <p:ph type="body" sz="quarter" idx="29" hasCustomPrompt="1"/>
          </p:nvPr>
        </p:nvSpPr>
        <p:spPr>
          <a:xfrm>
            <a:off x="40002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1" name="Text Placeholder 14">
            <a:extLst>
              <a:ext uri="{FF2B5EF4-FFF2-40B4-BE49-F238E27FC236}">
                <a16:creationId xmlns:a16="http://schemas.microsoft.com/office/drawing/2014/main" id="{9E3214F0-FC83-402F-BAC5-ED4827532778}"/>
              </a:ext>
            </a:extLst>
          </p:cNvPr>
          <p:cNvSpPr>
            <a:spLocks noGrp="1"/>
          </p:cNvSpPr>
          <p:nvPr>
            <p:ph type="body" sz="quarter" idx="30" hasCustomPrompt="1"/>
          </p:nvPr>
        </p:nvSpPr>
        <p:spPr>
          <a:xfrm>
            <a:off x="40002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2" name="Text Placeholder 12">
            <a:extLst>
              <a:ext uri="{FF2B5EF4-FFF2-40B4-BE49-F238E27FC236}">
                <a16:creationId xmlns:a16="http://schemas.microsoft.com/office/drawing/2014/main" id="{39B0FB7F-A1FC-40D1-ACFC-C3C966F9BCA4}"/>
              </a:ext>
            </a:extLst>
          </p:cNvPr>
          <p:cNvSpPr>
            <a:spLocks noGrp="1"/>
          </p:cNvSpPr>
          <p:nvPr>
            <p:ph type="body" sz="quarter" idx="31" hasCustomPrompt="1"/>
          </p:nvPr>
        </p:nvSpPr>
        <p:spPr>
          <a:xfrm>
            <a:off x="3351767"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3" name="Text Placeholder 14">
            <a:extLst>
              <a:ext uri="{FF2B5EF4-FFF2-40B4-BE49-F238E27FC236}">
                <a16:creationId xmlns:a16="http://schemas.microsoft.com/office/drawing/2014/main" id="{15EB3CBA-DD9B-449B-9B72-191780177135}"/>
              </a:ext>
            </a:extLst>
          </p:cNvPr>
          <p:cNvSpPr>
            <a:spLocks noGrp="1"/>
          </p:cNvSpPr>
          <p:nvPr>
            <p:ph type="body" sz="quarter" idx="32" hasCustomPrompt="1"/>
          </p:nvPr>
        </p:nvSpPr>
        <p:spPr>
          <a:xfrm>
            <a:off x="3351766"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4" name="Text Placeholder 12">
            <a:extLst>
              <a:ext uri="{FF2B5EF4-FFF2-40B4-BE49-F238E27FC236}">
                <a16:creationId xmlns:a16="http://schemas.microsoft.com/office/drawing/2014/main" id="{BA47B66D-8891-4AE7-98BE-3CFE9CDB571E}"/>
              </a:ext>
            </a:extLst>
          </p:cNvPr>
          <p:cNvSpPr>
            <a:spLocks noGrp="1"/>
          </p:cNvSpPr>
          <p:nvPr>
            <p:ph type="body" sz="quarter" idx="33" hasCustomPrompt="1"/>
          </p:nvPr>
        </p:nvSpPr>
        <p:spPr>
          <a:xfrm>
            <a:off x="6399768"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5" name="Text Placeholder 14">
            <a:extLst>
              <a:ext uri="{FF2B5EF4-FFF2-40B4-BE49-F238E27FC236}">
                <a16:creationId xmlns:a16="http://schemas.microsoft.com/office/drawing/2014/main" id="{929AE99A-6054-4B2F-B99D-FE4F682613DA}"/>
              </a:ext>
            </a:extLst>
          </p:cNvPr>
          <p:cNvSpPr>
            <a:spLocks noGrp="1"/>
          </p:cNvSpPr>
          <p:nvPr>
            <p:ph type="body" sz="quarter" idx="34" hasCustomPrompt="1"/>
          </p:nvPr>
        </p:nvSpPr>
        <p:spPr>
          <a:xfrm>
            <a:off x="6399767"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56" name="Text Placeholder 12">
            <a:extLst>
              <a:ext uri="{FF2B5EF4-FFF2-40B4-BE49-F238E27FC236}">
                <a16:creationId xmlns:a16="http://schemas.microsoft.com/office/drawing/2014/main" id="{D1F32591-7BBD-4006-AEA0-29F43CDADCED}"/>
              </a:ext>
            </a:extLst>
          </p:cNvPr>
          <p:cNvSpPr>
            <a:spLocks noGrp="1"/>
          </p:cNvSpPr>
          <p:nvPr>
            <p:ph type="body" sz="quarter" idx="35" hasCustomPrompt="1"/>
          </p:nvPr>
        </p:nvSpPr>
        <p:spPr>
          <a:xfrm>
            <a:off x="9363545" y="5567438"/>
            <a:ext cx="2286000" cy="280027"/>
          </a:xfrm>
        </p:spPr>
        <p:txBody>
          <a:bodyPr>
            <a:noAutofit/>
          </a:bodyPr>
          <a:lstStyle>
            <a:lvl1pPr marL="0" indent="0">
              <a:buNone/>
              <a:defRPr sz="1400" b="0">
                <a:solidFill>
                  <a:schemeClr val="bg1">
                    <a:lumMod val="50000"/>
                  </a:schemeClr>
                </a:solidFill>
                <a:latin typeface="+mj-lt"/>
              </a:defRPr>
            </a:lvl1pPr>
            <a:lvl2pPr marL="457200" indent="0">
              <a:buNone/>
              <a:defRPr sz="1600"/>
            </a:lvl2pPr>
            <a:lvl3pPr marL="914400" indent="0">
              <a:buNone/>
              <a:defRPr sz="1600"/>
            </a:lvl3pPr>
            <a:lvl4pPr marL="1371600" indent="0">
              <a:buNone/>
              <a:defRPr sz="1600"/>
            </a:lvl4pPr>
            <a:lvl5pPr marL="1828800" indent="0">
              <a:buNone/>
              <a:defRPr sz="1600"/>
            </a:lvl5pPr>
          </a:lstStyle>
          <a:p>
            <a:pPr lvl="0"/>
            <a:r>
              <a:rPr lang="en-US" dirty="0"/>
              <a:t>Name</a:t>
            </a:r>
          </a:p>
        </p:txBody>
      </p:sp>
      <p:sp>
        <p:nvSpPr>
          <p:cNvPr id="57" name="Text Placeholder 14">
            <a:extLst>
              <a:ext uri="{FF2B5EF4-FFF2-40B4-BE49-F238E27FC236}">
                <a16:creationId xmlns:a16="http://schemas.microsoft.com/office/drawing/2014/main" id="{7BC780CD-8E77-4D0E-A436-DCB2AA0C15CD}"/>
              </a:ext>
            </a:extLst>
          </p:cNvPr>
          <p:cNvSpPr>
            <a:spLocks noGrp="1"/>
          </p:cNvSpPr>
          <p:nvPr>
            <p:ph type="body" sz="quarter" idx="36" hasCustomPrompt="1"/>
          </p:nvPr>
        </p:nvSpPr>
        <p:spPr>
          <a:xfrm>
            <a:off x="9363544" y="5873133"/>
            <a:ext cx="2286000" cy="244475"/>
          </a:xfrm>
        </p:spPr>
        <p:txBody>
          <a:bodyPr>
            <a:noAutofit/>
          </a:bodyPr>
          <a:lstStyle>
            <a:lvl1pPr marL="0" indent="0">
              <a:buFont typeface="Arial" panose="020B0604020202020204" pitchFamily="34" charset="0"/>
              <a:buNone/>
              <a:defRPr sz="1000" spc="20" baseline="0">
                <a:solidFill>
                  <a:schemeClr val="bg2">
                    <a:lumMod val="50000"/>
                  </a:schemeClr>
                </a:solidFill>
              </a:defRPr>
            </a:lvl1pPr>
            <a:lvl2pPr marL="457200" indent="0">
              <a:buFont typeface="Arial" panose="020B0604020202020204" pitchFamily="34" charset="0"/>
              <a:buNone/>
              <a:defRPr sz="1200"/>
            </a:lvl2pPr>
            <a:lvl3pPr marL="914400" indent="0">
              <a:buFont typeface="Arial" panose="020B0604020202020204" pitchFamily="34" charset="0"/>
              <a:buNone/>
              <a:defRPr sz="1200"/>
            </a:lvl3pPr>
            <a:lvl4pPr marL="1371600" indent="0">
              <a:buFont typeface="Arial" panose="020B0604020202020204" pitchFamily="34" charset="0"/>
              <a:buNone/>
              <a:defRPr sz="1200"/>
            </a:lvl4pPr>
            <a:lvl5pPr marL="1828800" indent="0">
              <a:buFont typeface="Arial" panose="020B0604020202020204" pitchFamily="34" charset="0"/>
              <a:buNone/>
              <a:defRPr sz="1200"/>
            </a:lvl5pPr>
          </a:lstStyle>
          <a:p>
            <a:pPr lvl="0"/>
            <a:r>
              <a:rPr lang="en-US" dirty="0"/>
              <a:t>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266225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normAutofit/>
          </a:bodyPr>
          <a:lstStyle>
            <a:lvl1pPr>
              <a:defRPr sz="3600" spc="30" baseline="0">
                <a:solidFill>
                  <a:schemeClr val="bg1">
                    <a:lumMod val="50000"/>
                  </a:schemeClr>
                </a:solidFill>
              </a:defRPr>
            </a:lvl1pPr>
          </a:lstStyle>
          <a:p>
            <a:r>
              <a:rPr lang="en-US" dirty="0"/>
              <a:t>CLICK TO ADD TITLE</a:t>
            </a:r>
          </a:p>
        </p:txBody>
      </p:sp>
      <p:sp>
        <p:nvSpPr>
          <p:cNvPr id="3" name="Date Placeholder 2">
            <a:extLst>
              <a:ext uri="{FF2B5EF4-FFF2-40B4-BE49-F238E27FC236}">
                <a16:creationId xmlns:a16="http://schemas.microsoft.com/office/drawing/2014/main" id="{A0C71211-4520-46A1-9487-4AE49C3239EF}"/>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776988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62B82C-34E9-4F3B-9B0F-A3207161C41E}"/>
              </a:ext>
            </a:extLst>
          </p:cNvPr>
          <p:cNvSpPr/>
          <p:nvPr userDrawn="1"/>
        </p:nvSpPr>
        <p:spPr>
          <a:xfrm>
            <a:off x="10820400" y="813816"/>
            <a:ext cx="1371600" cy="457200"/>
          </a:xfrm>
          <a:prstGeom prst="rect">
            <a:avLst/>
          </a:prstGeom>
          <a:solidFill>
            <a:schemeClr val="accent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457200" y="381000"/>
            <a:ext cx="11277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457200" y="1825625"/>
            <a:ext cx="11277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457200" y="6356350"/>
            <a:ext cx="27432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100">
                <a:solidFill>
                  <a:schemeClr val="tx1">
                    <a:tint val="75000"/>
                  </a:schemeClr>
                </a:solidFill>
              </a:defRPr>
            </a:lvl1pPr>
          </a:lstStyle>
          <a:p>
            <a:r>
              <a:rPr lang="en-US"/>
              <a:t>Presentation title</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65" r:id="rId3"/>
    <p:sldLayoutId id="2147483670" r:id="rId4"/>
    <p:sldLayoutId id="2147483672" r:id="rId5"/>
    <p:sldLayoutId id="2147483654" r:id="rId6"/>
    <p:sldLayoutId id="2147483658" r:id="rId7"/>
    <p:sldLayoutId id="2147483660" r:id="rId8"/>
    <p:sldLayoutId id="2147483671" r:id="rId9"/>
    <p:sldLayoutId id="2147483650" r:id="rId10"/>
    <p:sldLayoutId id="2147483667" r:id="rId11"/>
    <p:sldLayoutId id="2147483668" r:id="rId12"/>
    <p:sldLayoutId id="2147483662" r:id="rId13"/>
    <p:sldLayoutId id="2147483669" r:id="rId14"/>
  </p:sldLayoutIdLst>
  <p:hf hdr="0"/>
  <p:txStyles>
    <p:titleStyle>
      <a:lvl1pPr algn="l" defTabSz="914400" rtl="0" eaLnBrk="1" latinLnBrk="0" hangingPunct="1">
        <a:lnSpc>
          <a:spcPct val="90000"/>
        </a:lnSpc>
        <a:spcBef>
          <a:spcPct val="0"/>
        </a:spcBef>
        <a:buNone/>
        <a:defRPr sz="3600" kern="1200" spc="30" baseline="0">
          <a:solidFill>
            <a:schemeClr val="bg1">
              <a:lumMod val="50000"/>
            </a:schemeClr>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88" userDrawn="1">
          <p15:clr>
            <a:srgbClr val="547EBF"/>
          </p15:clr>
        </p15:guide>
        <p15:guide id="4" orient="horz" pos="240" userDrawn="1">
          <p15:clr>
            <a:srgbClr val="547EBF"/>
          </p15:clr>
        </p15:guide>
        <p15:guide id="5" pos="7392"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90000"/>
                <a:lumOff val="1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6" name="Picture Placeholder 5">
            <a:extLst>
              <a:ext uri="{FF2B5EF4-FFF2-40B4-BE49-F238E27FC236}">
                <a16:creationId xmlns:a16="http://schemas.microsoft.com/office/drawing/2014/main" id="{E700099C-08E5-415B-A866-CD9A073DCD91}"/>
              </a:ext>
            </a:extLst>
          </p:cNvPr>
          <p:cNvPicPr>
            <a:picLocks noGrp="1" noChangeAspect="1"/>
          </p:cNvPicPr>
          <p:nvPr>
            <p:ph type="pic" sz="quarter" idx="10"/>
          </p:nvPr>
        </p:nvPicPr>
        <p:blipFill rotWithShape="1">
          <a:blip r:embed="rId3"/>
          <a:srcRect/>
          <a:stretch/>
        </p:blipFill>
        <p:spPr>
          <a:xfrm>
            <a:off x="458724" y="317202"/>
            <a:ext cx="11274552" cy="6035040"/>
          </a:xfrm>
          <a:gradFill>
            <a:gsLst>
              <a:gs pos="25000">
                <a:schemeClr val="accent4">
                  <a:lumMod val="90000"/>
                  <a:lumOff val="10000"/>
                </a:schemeClr>
              </a:gs>
              <a:gs pos="39000">
                <a:schemeClr val="accent1">
                  <a:lumMod val="45000"/>
                  <a:lumOff val="55000"/>
                </a:schemeClr>
              </a:gs>
              <a:gs pos="83000">
                <a:schemeClr val="accent1">
                  <a:lumMod val="45000"/>
                  <a:lumOff val="55000"/>
                </a:schemeClr>
              </a:gs>
              <a:gs pos="100000">
                <a:schemeClr val="tx1"/>
              </a:gs>
            </a:gsLst>
            <a:lin ang="5400000" scaled="1"/>
          </a:gradFill>
        </p:spPr>
      </p:pic>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458724" y="3657600"/>
            <a:ext cx="5149596" cy="1027278"/>
          </a:xfrm>
        </p:spPr>
        <p:txBody>
          <a:bodyPr>
            <a:normAutofit/>
          </a:bodyPr>
          <a:lstStyle/>
          <a:p>
            <a:r>
              <a:rPr lang="en-US" sz="4000" dirty="0">
                <a:latin typeface="Times New Roman" panose="02020603050405020304" pitchFamily="18" charset="0"/>
                <a:cs typeface="Times New Roman" panose="02020603050405020304" pitchFamily="18" charset="0"/>
              </a:rPr>
              <a:t>Packet Sending Tool</a:t>
            </a:r>
          </a:p>
        </p:txBody>
      </p:sp>
      <p:sp>
        <p:nvSpPr>
          <p:cNvPr id="3" name="Subtitle 2">
            <a:extLst>
              <a:ext uri="{FF2B5EF4-FFF2-40B4-BE49-F238E27FC236}">
                <a16:creationId xmlns:a16="http://schemas.microsoft.com/office/drawing/2014/main" id="{A068D447-28D3-4F5F-B2DC-FD67E9015868}"/>
              </a:ext>
            </a:extLst>
          </p:cNvPr>
          <p:cNvSpPr>
            <a:spLocks noGrp="1"/>
          </p:cNvSpPr>
          <p:nvPr>
            <p:ph type="subTitle" idx="1"/>
          </p:nvPr>
        </p:nvSpPr>
        <p:spPr>
          <a:xfrm>
            <a:off x="458724" y="4684879"/>
            <a:ext cx="5149596" cy="524794"/>
          </a:xfrm>
        </p:spPr>
        <p:txBody>
          <a:bodyPr>
            <a:normAutofit/>
          </a:bodyPr>
          <a:lstStyle/>
          <a:p>
            <a:r>
              <a:rPr lang="en-US" dirty="0"/>
              <a:t>Harshit Vashisth</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8B12-3C4A-48B5-FD1A-60F5CABAEBE2}"/>
              </a:ext>
            </a:extLst>
          </p:cNvPr>
          <p:cNvSpPr>
            <a:spLocks noGrp="1"/>
          </p:cNvSpPr>
          <p:nvPr>
            <p:ph type="title"/>
          </p:nvPr>
        </p:nvSpPr>
        <p:spPr/>
        <p:txBody>
          <a:bodyPr/>
          <a:lstStyle/>
          <a:p>
            <a:r>
              <a:rPr lang="en-US" dirty="0">
                <a:solidFill>
                  <a:schemeClr val="tx1"/>
                </a:solidFill>
              </a:rPr>
              <a:t>SECOND LEVEL DFD OF PACKET SENDER</a:t>
            </a:r>
            <a:endParaRPr lang="en-IN" dirty="0"/>
          </a:p>
        </p:txBody>
      </p:sp>
      <p:sp>
        <p:nvSpPr>
          <p:cNvPr id="3" name="Date Placeholder 2">
            <a:extLst>
              <a:ext uri="{FF2B5EF4-FFF2-40B4-BE49-F238E27FC236}">
                <a16:creationId xmlns:a16="http://schemas.microsoft.com/office/drawing/2014/main" id="{EA69B9A8-72C6-93CD-1F33-AA05B9535156}"/>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5C502063-7827-8915-416B-7E9234FA1C39}"/>
              </a:ext>
            </a:extLst>
          </p:cNvPr>
          <p:cNvSpPr>
            <a:spLocks noGrp="1"/>
          </p:cNvSpPr>
          <p:nvPr>
            <p:ph type="sldNum" sz="quarter" idx="12"/>
          </p:nvPr>
        </p:nvSpPr>
        <p:spPr/>
        <p:txBody>
          <a:bodyPr/>
          <a:lstStyle/>
          <a:p>
            <a:fld id="{294A09A9-5501-47C1-A89A-A340965A2BE2}" type="slidenum">
              <a:rPr lang="en-US" smtClean="0"/>
              <a:t>10</a:t>
            </a:fld>
            <a:endParaRPr lang="en-US" dirty="0"/>
          </a:p>
        </p:txBody>
      </p:sp>
      <p:pic>
        <p:nvPicPr>
          <p:cNvPr id="7" name="Picture 6" descr="Calendar&#10;&#10;Description automatically generated">
            <a:extLst>
              <a:ext uri="{FF2B5EF4-FFF2-40B4-BE49-F238E27FC236}">
                <a16:creationId xmlns:a16="http://schemas.microsoft.com/office/drawing/2014/main" id="{696AE002-8389-D5F1-D0E3-EA4DA89FDB09}"/>
              </a:ext>
            </a:extLst>
          </p:cNvPr>
          <p:cNvPicPr>
            <a:picLocks noChangeAspect="1"/>
          </p:cNvPicPr>
          <p:nvPr/>
        </p:nvPicPr>
        <p:blipFill>
          <a:blip r:embed="rId2"/>
          <a:stretch>
            <a:fillRect/>
          </a:stretch>
        </p:blipFill>
        <p:spPr>
          <a:xfrm>
            <a:off x="2063789" y="1549802"/>
            <a:ext cx="7683423" cy="5171673"/>
          </a:xfrm>
          <a:prstGeom prst="rect">
            <a:avLst/>
          </a:prstGeom>
        </p:spPr>
      </p:pic>
    </p:spTree>
    <p:extLst>
      <p:ext uri="{BB962C8B-B14F-4D97-AF65-F5344CB8AC3E}">
        <p14:creationId xmlns:p14="http://schemas.microsoft.com/office/powerpoint/2010/main" val="316790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B78C1-98C9-910E-E48A-B9DC1D4CBDF7}"/>
              </a:ext>
            </a:extLst>
          </p:cNvPr>
          <p:cNvSpPr>
            <a:spLocks noGrp="1"/>
          </p:cNvSpPr>
          <p:nvPr>
            <p:ph type="title"/>
          </p:nvPr>
        </p:nvSpPr>
        <p:spPr>
          <a:xfrm>
            <a:off x="457200" y="311551"/>
            <a:ext cx="11277600" cy="1325563"/>
          </a:xfrm>
        </p:spPr>
        <p:txBody>
          <a:bodyPr>
            <a:normAutofit/>
          </a:bodyPr>
          <a:lstStyle/>
          <a:p>
            <a:r>
              <a:rPr lang="en-US" sz="3100" dirty="0">
                <a:solidFill>
                  <a:schemeClr val="tx1"/>
                </a:solidFill>
              </a:rPr>
              <a:t>ZERO LEVEL DFD OF LIBRARY MANAGEMENT SYSTEM</a:t>
            </a:r>
            <a:endParaRPr lang="en-IN" sz="3100" dirty="0"/>
          </a:p>
        </p:txBody>
      </p:sp>
      <p:sp>
        <p:nvSpPr>
          <p:cNvPr id="3" name="Date Placeholder 2">
            <a:extLst>
              <a:ext uri="{FF2B5EF4-FFF2-40B4-BE49-F238E27FC236}">
                <a16:creationId xmlns:a16="http://schemas.microsoft.com/office/drawing/2014/main" id="{8DA9250C-3F19-716A-3086-B15BF4B14756}"/>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3E60BAC6-EB70-2523-E69F-C7F10748CCC9}"/>
              </a:ext>
            </a:extLst>
          </p:cNvPr>
          <p:cNvSpPr>
            <a:spLocks noGrp="1"/>
          </p:cNvSpPr>
          <p:nvPr>
            <p:ph type="sldNum" sz="quarter" idx="12"/>
          </p:nvPr>
        </p:nvSpPr>
        <p:spPr/>
        <p:txBody>
          <a:bodyPr/>
          <a:lstStyle/>
          <a:p>
            <a:fld id="{294A09A9-5501-47C1-A89A-A340965A2BE2}" type="slidenum">
              <a:rPr lang="en-US" smtClean="0"/>
              <a:t>11</a:t>
            </a:fld>
            <a:endParaRPr lang="en-US" dirty="0"/>
          </a:p>
        </p:txBody>
      </p:sp>
      <p:pic>
        <p:nvPicPr>
          <p:cNvPr id="7" name="Picture 6" descr="Diagram&#10;&#10;Description automatically generated">
            <a:extLst>
              <a:ext uri="{FF2B5EF4-FFF2-40B4-BE49-F238E27FC236}">
                <a16:creationId xmlns:a16="http://schemas.microsoft.com/office/drawing/2014/main" id="{FF4368BC-F0DF-56C2-663A-9C64E53808ED}"/>
              </a:ext>
            </a:extLst>
          </p:cNvPr>
          <p:cNvPicPr>
            <a:picLocks noChangeAspect="1"/>
          </p:cNvPicPr>
          <p:nvPr/>
        </p:nvPicPr>
        <p:blipFill rotWithShape="1">
          <a:blip r:embed="rId2"/>
          <a:srcRect t="6191"/>
          <a:stretch/>
        </p:blipFill>
        <p:spPr>
          <a:xfrm>
            <a:off x="2610664" y="1293425"/>
            <a:ext cx="6970671" cy="5428050"/>
          </a:xfrm>
          <a:prstGeom prst="rect">
            <a:avLst/>
          </a:prstGeom>
        </p:spPr>
      </p:pic>
    </p:spTree>
    <p:extLst>
      <p:ext uri="{BB962C8B-B14F-4D97-AF65-F5344CB8AC3E}">
        <p14:creationId xmlns:p14="http://schemas.microsoft.com/office/powerpoint/2010/main" val="3583902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51F0D-E581-14AC-5726-8A029337D9C5}"/>
              </a:ext>
            </a:extLst>
          </p:cNvPr>
          <p:cNvSpPr>
            <a:spLocks noGrp="1"/>
          </p:cNvSpPr>
          <p:nvPr>
            <p:ph type="title"/>
          </p:nvPr>
        </p:nvSpPr>
        <p:spPr>
          <a:xfrm>
            <a:off x="457200" y="136525"/>
            <a:ext cx="11277600" cy="1325563"/>
          </a:xfrm>
        </p:spPr>
        <p:txBody>
          <a:bodyPr>
            <a:normAutofit/>
          </a:bodyPr>
          <a:lstStyle/>
          <a:p>
            <a:r>
              <a:rPr lang="en-US" sz="3000" dirty="0">
                <a:solidFill>
                  <a:schemeClr val="tx1"/>
                </a:solidFill>
              </a:rPr>
              <a:t>FIRST LEVEL DFD OF LIBRARY MANAGEMENT SYSTEM</a:t>
            </a:r>
            <a:endParaRPr lang="en-IN" sz="3000" dirty="0"/>
          </a:p>
        </p:txBody>
      </p:sp>
      <p:sp>
        <p:nvSpPr>
          <p:cNvPr id="3" name="Date Placeholder 2">
            <a:extLst>
              <a:ext uri="{FF2B5EF4-FFF2-40B4-BE49-F238E27FC236}">
                <a16:creationId xmlns:a16="http://schemas.microsoft.com/office/drawing/2014/main" id="{74CA021F-F03F-35E5-2848-C572751B1E3F}"/>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468F2075-BFF7-E26A-4C24-AD98C90CFC27}"/>
              </a:ext>
            </a:extLst>
          </p:cNvPr>
          <p:cNvSpPr>
            <a:spLocks noGrp="1"/>
          </p:cNvSpPr>
          <p:nvPr>
            <p:ph type="sldNum" sz="quarter" idx="12"/>
          </p:nvPr>
        </p:nvSpPr>
        <p:spPr/>
        <p:txBody>
          <a:bodyPr/>
          <a:lstStyle/>
          <a:p>
            <a:fld id="{294A09A9-5501-47C1-A89A-A340965A2BE2}" type="slidenum">
              <a:rPr lang="en-US" smtClean="0"/>
              <a:t>12</a:t>
            </a:fld>
            <a:endParaRPr lang="en-US" dirty="0"/>
          </a:p>
        </p:txBody>
      </p:sp>
      <p:pic>
        <p:nvPicPr>
          <p:cNvPr id="7" name="Picture 6" descr="Diagram&#10;&#10;Description automatically generated">
            <a:extLst>
              <a:ext uri="{FF2B5EF4-FFF2-40B4-BE49-F238E27FC236}">
                <a16:creationId xmlns:a16="http://schemas.microsoft.com/office/drawing/2014/main" id="{9979D833-6F0B-4D04-5F8D-F0100B15BD24}"/>
              </a:ext>
            </a:extLst>
          </p:cNvPr>
          <p:cNvPicPr>
            <a:picLocks noChangeAspect="1"/>
          </p:cNvPicPr>
          <p:nvPr/>
        </p:nvPicPr>
        <p:blipFill>
          <a:blip r:embed="rId2"/>
          <a:stretch>
            <a:fillRect/>
          </a:stretch>
        </p:blipFill>
        <p:spPr>
          <a:xfrm>
            <a:off x="3060538" y="1111925"/>
            <a:ext cx="6070923" cy="5594588"/>
          </a:xfrm>
          <a:prstGeom prst="rect">
            <a:avLst/>
          </a:prstGeom>
        </p:spPr>
      </p:pic>
    </p:spTree>
    <p:extLst>
      <p:ext uri="{BB962C8B-B14F-4D97-AF65-F5344CB8AC3E}">
        <p14:creationId xmlns:p14="http://schemas.microsoft.com/office/powerpoint/2010/main" val="1963803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F5698-9413-2953-D845-145A690C3F1F}"/>
              </a:ext>
            </a:extLst>
          </p:cNvPr>
          <p:cNvSpPr>
            <a:spLocks noGrp="1"/>
          </p:cNvSpPr>
          <p:nvPr>
            <p:ph type="title"/>
          </p:nvPr>
        </p:nvSpPr>
        <p:spPr>
          <a:xfrm>
            <a:off x="457200" y="96798"/>
            <a:ext cx="11277600" cy="1325563"/>
          </a:xfrm>
        </p:spPr>
        <p:txBody>
          <a:bodyPr>
            <a:normAutofit/>
          </a:bodyPr>
          <a:lstStyle/>
          <a:p>
            <a:r>
              <a:rPr lang="en-US" sz="3000" dirty="0">
                <a:solidFill>
                  <a:schemeClr val="tx1"/>
                </a:solidFill>
              </a:rPr>
              <a:t>SECOND LEVEL DFD OF LIBRARY MANAGEMENT SYSTEM</a:t>
            </a:r>
            <a:endParaRPr lang="en-IN" sz="3000" dirty="0"/>
          </a:p>
        </p:txBody>
      </p:sp>
      <p:sp>
        <p:nvSpPr>
          <p:cNvPr id="3" name="Date Placeholder 2">
            <a:extLst>
              <a:ext uri="{FF2B5EF4-FFF2-40B4-BE49-F238E27FC236}">
                <a16:creationId xmlns:a16="http://schemas.microsoft.com/office/drawing/2014/main" id="{E4D21675-D3F5-515E-98CB-B8871B9A4074}"/>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83F3B4DB-5937-4D27-0D84-55E4CB497049}"/>
              </a:ext>
            </a:extLst>
          </p:cNvPr>
          <p:cNvSpPr>
            <a:spLocks noGrp="1"/>
          </p:cNvSpPr>
          <p:nvPr>
            <p:ph type="sldNum" sz="quarter" idx="12"/>
          </p:nvPr>
        </p:nvSpPr>
        <p:spPr/>
        <p:txBody>
          <a:bodyPr/>
          <a:lstStyle/>
          <a:p>
            <a:fld id="{294A09A9-5501-47C1-A89A-A340965A2BE2}" type="slidenum">
              <a:rPr lang="en-US" smtClean="0"/>
              <a:t>13</a:t>
            </a:fld>
            <a:endParaRPr lang="en-US" dirty="0"/>
          </a:p>
        </p:txBody>
      </p:sp>
      <p:pic>
        <p:nvPicPr>
          <p:cNvPr id="7" name="Picture 6" descr="Diagram, schematic&#10;&#10;Description automatically generated">
            <a:extLst>
              <a:ext uri="{FF2B5EF4-FFF2-40B4-BE49-F238E27FC236}">
                <a16:creationId xmlns:a16="http://schemas.microsoft.com/office/drawing/2014/main" id="{F444BC87-9192-E63B-5694-954AE946EC4A}"/>
              </a:ext>
            </a:extLst>
          </p:cNvPr>
          <p:cNvPicPr>
            <a:picLocks noChangeAspect="1"/>
          </p:cNvPicPr>
          <p:nvPr/>
        </p:nvPicPr>
        <p:blipFill>
          <a:blip r:embed="rId2"/>
          <a:stretch>
            <a:fillRect/>
          </a:stretch>
        </p:blipFill>
        <p:spPr>
          <a:xfrm>
            <a:off x="1138056" y="1012825"/>
            <a:ext cx="9300724" cy="5708650"/>
          </a:xfrm>
          <a:prstGeom prst="rect">
            <a:avLst/>
          </a:prstGeom>
        </p:spPr>
      </p:pic>
    </p:spTree>
    <p:extLst>
      <p:ext uri="{BB962C8B-B14F-4D97-AF65-F5344CB8AC3E}">
        <p14:creationId xmlns:p14="http://schemas.microsoft.com/office/powerpoint/2010/main" val="282644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87F04-FE31-007D-BE0F-7554504867CF}"/>
              </a:ext>
            </a:extLst>
          </p:cNvPr>
          <p:cNvSpPr>
            <a:spLocks noGrp="1"/>
          </p:cNvSpPr>
          <p:nvPr>
            <p:ph type="title"/>
          </p:nvPr>
        </p:nvSpPr>
        <p:spPr/>
        <p:txBody>
          <a:bodyPr>
            <a:normAutofit/>
          </a:bodyPr>
          <a:lstStyle/>
          <a:p>
            <a:r>
              <a:rPr lang="en-US" sz="3300" dirty="0">
                <a:solidFill>
                  <a:schemeClr val="tx1"/>
                </a:solidFill>
              </a:rPr>
              <a:t>ZERO LEVEL DFD OF BANK MANAGEMENT SYSTEM</a:t>
            </a:r>
            <a:endParaRPr lang="en-IN" sz="3300" dirty="0"/>
          </a:p>
        </p:txBody>
      </p:sp>
      <p:sp>
        <p:nvSpPr>
          <p:cNvPr id="3" name="Date Placeholder 2">
            <a:extLst>
              <a:ext uri="{FF2B5EF4-FFF2-40B4-BE49-F238E27FC236}">
                <a16:creationId xmlns:a16="http://schemas.microsoft.com/office/drawing/2014/main" id="{35D00C08-7A28-5B02-7150-9CFBDA92371E}"/>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A455196C-F1FE-DF68-CFFE-28C9B0E17068}"/>
              </a:ext>
            </a:extLst>
          </p:cNvPr>
          <p:cNvSpPr>
            <a:spLocks noGrp="1"/>
          </p:cNvSpPr>
          <p:nvPr>
            <p:ph type="sldNum" sz="quarter" idx="12"/>
          </p:nvPr>
        </p:nvSpPr>
        <p:spPr/>
        <p:txBody>
          <a:bodyPr/>
          <a:lstStyle/>
          <a:p>
            <a:fld id="{294A09A9-5501-47C1-A89A-A340965A2BE2}" type="slidenum">
              <a:rPr lang="en-US" smtClean="0"/>
              <a:t>14</a:t>
            </a:fld>
            <a:endParaRPr lang="en-US" dirty="0"/>
          </a:p>
        </p:txBody>
      </p:sp>
      <p:pic>
        <p:nvPicPr>
          <p:cNvPr id="7" name="Picture 6" descr="Diagram&#10;&#10;Description automatically generated">
            <a:extLst>
              <a:ext uri="{FF2B5EF4-FFF2-40B4-BE49-F238E27FC236}">
                <a16:creationId xmlns:a16="http://schemas.microsoft.com/office/drawing/2014/main" id="{38F427A7-7E3D-5F08-7AC1-317F628F7C0E}"/>
              </a:ext>
            </a:extLst>
          </p:cNvPr>
          <p:cNvPicPr>
            <a:picLocks noChangeAspect="1"/>
          </p:cNvPicPr>
          <p:nvPr/>
        </p:nvPicPr>
        <p:blipFill>
          <a:blip r:embed="rId2"/>
          <a:stretch>
            <a:fillRect/>
          </a:stretch>
        </p:blipFill>
        <p:spPr>
          <a:xfrm>
            <a:off x="2807524" y="1426519"/>
            <a:ext cx="5803076" cy="5181822"/>
          </a:xfrm>
          <a:prstGeom prst="rect">
            <a:avLst/>
          </a:prstGeom>
        </p:spPr>
      </p:pic>
    </p:spTree>
    <p:extLst>
      <p:ext uri="{BB962C8B-B14F-4D97-AF65-F5344CB8AC3E}">
        <p14:creationId xmlns:p14="http://schemas.microsoft.com/office/powerpoint/2010/main" val="42353639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3B1FD0-8D0B-2A96-FD0F-537359594AB0}"/>
              </a:ext>
            </a:extLst>
          </p:cNvPr>
          <p:cNvSpPr>
            <a:spLocks noGrp="1"/>
          </p:cNvSpPr>
          <p:nvPr>
            <p:ph type="title"/>
          </p:nvPr>
        </p:nvSpPr>
        <p:spPr/>
        <p:txBody>
          <a:bodyPr>
            <a:normAutofit/>
          </a:bodyPr>
          <a:lstStyle/>
          <a:p>
            <a:r>
              <a:rPr lang="en-US" sz="3300" dirty="0">
                <a:solidFill>
                  <a:schemeClr val="tx1"/>
                </a:solidFill>
              </a:rPr>
              <a:t>FIRST LEVEL DFD OF BANK MANAGEMENT SYSTEM</a:t>
            </a:r>
            <a:endParaRPr lang="en-IN" sz="3300" dirty="0"/>
          </a:p>
        </p:txBody>
      </p:sp>
      <p:sp>
        <p:nvSpPr>
          <p:cNvPr id="3" name="Date Placeholder 2">
            <a:extLst>
              <a:ext uri="{FF2B5EF4-FFF2-40B4-BE49-F238E27FC236}">
                <a16:creationId xmlns:a16="http://schemas.microsoft.com/office/drawing/2014/main" id="{F8418927-7B88-2415-109C-A9DC1FD672E8}"/>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85DF8B7F-961D-4626-2A37-DAD988198FAC}"/>
              </a:ext>
            </a:extLst>
          </p:cNvPr>
          <p:cNvSpPr>
            <a:spLocks noGrp="1"/>
          </p:cNvSpPr>
          <p:nvPr>
            <p:ph type="sldNum" sz="quarter" idx="12"/>
          </p:nvPr>
        </p:nvSpPr>
        <p:spPr/>
        <p:txBody>
          <a:bodyPr/>
          <a:lstStyle/>
          <a:p>
            <a:fld id="{294A09A9-5501-47C1-A89A-A340965A2BE2}" type="slidenum">
              <a:rPr lang="en-US" smtClean="0"/>
              <a:t>15</a:t>
            </a:fld>
            <a:endParaRPr lang="en-US" dirty="0"/>
          </a:p>
        </p:txBody>
      </p:sp>
      <p:pic>
        <p:nvPicPr>
          <p:cNvPr id="9" name="Picture 8" descr="Diagram, schematic&#10;&#10;Description automatically generated">
            <a:extLst>
              <a:ext uri="{FF2B5EF4-FFF2-40B4-BE49-F238E27FC236}">
                <a16:creationId xmlns:a16="http://schemas.microsoft.com/office/drawing/2014/main" id="{528C8327-D22F-9B16-C330-9238B04E634B}"/>
              </a:ext>
            </a:extLst>
          </p:cNvPr>
          <p:cNvPicPr>
            <a:picLocks noChangeAspect="1"/>
          </p:cNvPicPr>
          <p:nvPr/>
        </p:nvPicPr>
        <p:blipFill>
          <a:blip r:embed="rId2"/>
          <a:stretch>
            <a:fillRect/>
          </a:stretch>
        </p:blipFill>
        <p:spPr>
          <a:xfrm>
            <a:off x="1828799" y="1300704"/>
            <a:ext cx="8137003" cy="5354673"/>
          </a:xfrm>
          <a:prstGeom prst="rect">
            <a:avLst/>
          </a:prstGeom>
        </p:spPr>
      </p:pic>
    </p:spTree>
    <p:extLst>
      <p:ext uri="{BB962C8B-B14F-4D97-AF65-F5344CB8AC3E}">
        <p14:creationId xmlns:p14="http://schemas.microsoft.com/office/powerpoint/2010/main" val="264331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A49517-3735-2D40-EF5F-4EC019D31F98}"/>
              </a:ext>
            </a:extLst>
          </p:cNvPr>
          <p:cNvSpPr>
            <a:spLocks noGrp="1"/>
          </p:cNvSpPr>
          <p:nvPr>
            <p:ph type="title"/>
          </p:nvPr>
        </p:nvSpPr>
        <p:spPr/>
        <p:txBody>
          <a:bodyPr>
            <a:normAutofit/>
          </a:bodyPr>
          <a:lstStyle/>
          <a:p>
            <a:r>
              <a:rPr lang="en-US" sz="3200" dirty="0">
                <a:solidFill>
                  <a:schemeClr val="tx1"/>
                </a:solidFill>
              </a:rPr>
              <a:t>SECOND LEVEL DFD OF BANK MANAGEMENT SYSTEM</a:t>
            </a:r>
            <a:endParaRPr lang="en-IN" sz="3200" dirty="0"/>
          </a:p>
        </p:txBody>
      </p:sp>
      <p:sp>
        <p:nvSpPr>
          <p:cNvPr id="3" name="Date Placeholder 2">
            <a:extLst>
              <a:ext uri="{FF2B5EF4-FFF2-40B4-BE49-F238E27FC236}">
                <a16:creationId xmlns:a16="http://schemas.microsoft.com/office/drawing/2014/main" id="{4DC2C4B6-F934-8880-9C55-4256C039C97B}"/>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9E114536-AE04-7EFA-89D0-F4D283D23B3A}"/>
              </a:ext>
            </a:extLst>
          </p:cNvPr>
          <p:cNvSpPr>
            <a:spLocks noGrp="1"/>
          </p:cNvSpPr>
          <p:nvPr>
            <p:ph type="sldNum" sz="quarter" idx="12"/>
          </p:nvPr>
        </p:nvSpPr>
        <p:spPr/>
        <p:txBody>
          <a:bodyPr/>
          <a:lstStyle/>
          <a:p>
            <a:fld id="{294A09A9-5501-47C1-A89A-A340965A2BE2}" type="slidenum">
              <a:rPr lang="en-US" smtClean="0"/>
              <a:t>16</a:t>
            </a:fld>
            <a:endParaRPr lang="en-US" dirty="0"/>
          </a:p>
        </p:txBody>
      </p:sp>
      <p:pic>
        <p:nvPicPr>
          <p:cNvPr id="7" name="Picture 6" descr="Diagram&#10;&#10;Description automatically generated">
            <a:extLst>
              <a:ext uri="{FF2B5EF4-FFF2-40B4-BE49-F238E27FC236}">
                <a16:creationId xmlns:a16="http://schemas.microsoft.com/office/drawing/2014/main" id="{8566AFC5-4359-C55C-DE93-0A852232156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669" b="98273" l="1479" r="99377">
                        <a14:foregroundMark x1="68171" y1="21193" x2="65136" y2="28414"/>
                        <a14:foregroundMark x1="65136" y1="28414" x2="69494" y2="24961"/>
                        <a14:foregroundMark x1="69494" y1="24961" x2="60778" y2="33124"/>
                        <a14:foregroundMark x1="60778" y1="33124" x2="60311" y2="47253"/>
                        <a14:foregroundMark x1="60311" y1="47253" x2="52451" y2="44898"/>
                        <a14:foregroundMark x1="52451" y1="44898" x2="56965" y2="47724"/>
                        <a14:foregroundMark x1="56965" y1="47724" x2="57121" y2="47567"/>
                        <a14:foregroundMark x1="57977" y1="43328" x2="53696" y2="64364"/>
                        <a14:foregroundMark x1="53696" y1="64364" x2="37743" y2="53846"/>
                        <a14:foregroundMark x1="37743" y1="53846" x2="26537" y2="32496"/>
                        <a14:foregroundMark x1="26537" y1="32496" x2="26070" y2="77080"/>
                        <a14:foregroundMark x1="13774" y1="86656" x2="5759" y2="83673"/>
                        <a14:foregroundMark x1="5759" y1="83673" x2="2257" y2="59184"/>
                        <a14:foregroundMark x1="2257" y1="59184" x2="5370" y2="18524"/>
                        <a14:foregroundMark x1="5370" y1="18524" x2="5681" y2="17268"/>
                        <a14:foregroundMark x1="4825" y1="88854" x2="1556" y2="89011"/>
                        <a14:foregroundMark x1="5447" y1="89482" x2="5447" y2="98587"/>
                        <a14:foregroundMark x1="5447" y1="98587" x2="5447" y2="98587"/>
                        <a14:foregroundMark x1="35953" y1="92308" x2="65525" y2="80377"/>
                        <a14:foregroundMark x1="65525" y1="80377" x2="80934" y2="50392"/>
                        <a14:foregroundMark x1="80934" y1="50392" x2="53463" y2="50863"/>
                        <a14:foregroundMark x1="53463" y1="50863" x2="70039" y2="45683"/>
                        <a14:foregroundMark x1="70039" y1="45683" x2="52918" y2="47567"/>
                        <a14:foregroundMark x1="52918" y1="47567" x2="78677" y2="23391"/>
                        <a14:foregroundMark x1="78677" y1="23391" x2="71206" y2="28571"/>
                        <a14:foregroundMark x1="71206" y1="53532" x2="88949" y2="48195"/>
                        <a14:foregroundMark x1="88949" y1="48195" x2="97588" y2="35008"/>
                        <a14:foregroundMark x1="97588" y1="35008" x2="99455" y2="89639"/>
                        <a14:foregroundMark x1="99455" y1="89639" x2="99455" y2="89639"/>
                        <a14:foregroundMark x1="55875" y1="26374" x2="70661" y2="2669"/>
                        <a14:backgroundMark x1="623" y1="93564" x2="623" y2="93564"/>
                        <a14:backgroundMark x1="623" y1="93564" x2="233" y2="99686"/>
                        <a14:backgroundMark x1="2023" y1="94976" x2="1790" y2="96860"/>
                        <a14:backgroundMark x1="2023" y1="96860" x2="3191" y2="98116"/>
                        <a14:backgroundMark x1="3424" y1="97331" x2="3813" y2="94976"/>
                      </a14:backgroundRemoval>
                    </a14:imgEffect>
                  </a14:imgLayer>
                </a14:imgProps>
              </a:ext>
            </a:extLst>
          </a:blip>
          <a:stretch>
            <a:fillRect/>
          </a:stretch>
        </p:blipFill>
        <p:spPr>
          <a:xfrm>
            <a:off x="457200" y="1464215"/>
            <a:ext cx="10736030" cy="5322063"/>
          </a:xfrm>
          <a:prstGeom prst="rect">
            <a:avLst/>
          </a:prstGeom>
        </p:spPr>
      </p:pic>
    </p:spTree>
    <p:extLst>
      <p:ext uri="{BB962C8B-B14F-4D97-AF65-F5344CB8AC3E}">
        <p14:creationId xmlns:p14="http://schemas.microsoft.com/office/powerpoint/2010/main" val="29289118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4"/>
            </a:gs>
            <a:gs pos="55000">
              <a:schemeClr val="accent4">
                <a:lumMod val="25000"/>
                <a:lumOff val="75000"/>
              </a:schemeClr>
            </a:gs>
            <a:gs pos="49000">
              <a:schemeClr val="accent4">
                <a:lumMod val="25000"/>
                <a:lumOff val="75000"/>
              </a:schemeClr>
            </a:gs>
            <a:gs pos="90000">
              <a:schemeClr val="bg1"/>
            </a:gs>
          </a:gsLst>
          <a:lin ang="5400000" scaled="1"/>
        </a:gradFill>
        <a:effectLst/>
      </p:bgPr>
    </p:bg>
    <p:spTree>
      <p:nvGrpSpPr>
        <p:cNvPr id="1" name=""/>
        <p:cNvGrpSpPr/>
        <p:nvPr/>
      </p:nvGrpSpPr>
      <p:grpSpPr>
        <a:xfrm>
          <a:off x="0" y="0"/>
          <a:ext cx="0" cy="0"/>
          <a:chOff x="0" y="0"/>
          <a:chExt cx="0" cy="0"/>
        </a:xfrm>
      </p:grpSpPr>
      <p:pic>
        <p:nvPicPr>
          <p:cNvPr id="14" name="Picture Placeholder 13">
            <a:extLst>
              <a:ext uri="{FF2B5EF4-FFF2-40B4-BE49-F238E27FC236}">
                <a16:creationId xmlns:a16="http://schemas.microsoft.com/office/drawing/2014/main" id="{51C7B78B-F743-4CBD-8A4C-876D00856307}"/>
              </a:ext>
            </a:extLst>
          </p:cNvPr>
          <p:cNvPicPr>
            <a:picLocks noGrp="1" noChangeAspect="1"/>
          </p:cNvPicPr>
          <p:nvPr>
            <p:ph type="pic" sz="quarter" idx="10"/>
          </p:nvPr>
        </p:nvPicPr>
        <p:blipFill rotWithShape="1">
          <a:blip r:embed="rId2"/>
          <a:srcRect t="10968" b="10968"/>
          <a:stretch/>
        </p:blipFill>
        <p:spPr>
          <a:xfrm>
            <a:off x="458724" y="411480"/>
            <a:ext cx="11274552" cy="5870448"/>
          </a:xfrm>
        </p:spPr>
      </p:pic>
      <p:sp>
        <p:nvSpPr>
          <p:cNvPr id="26" name="Title 25">
            <a:extLst>
              <a:ext uri="{FF2B5EF4-FFF2-40B4-BE49-F238E27FC236}">
                <a16:creationId xmlns:a16="http://schemas.microsoft.com/office/drawing/2014/main" id="{B4A6BAED-EBE6-4796-91D1-762EB5936B76}"/>
              </a:ext>
            </a:extLst>
          </p:cNvPr>
          <p:cNvSpPr>
            <a:spLocks noGrp="1"/>
          </p:cNvSpPr>
          <p:nvPr>
            <p:ph type="ctrTitle"/>
          </p:nvPr>
        </p:nvSpPr>
        <p:spPr>
          <a:xfrm>
            <a:off x="457201" y="3490624"/>
            <a:ext cx="4571999" cy="1235382"/>
          </a:xfrm>
        </p:spPr>
        <p:txBody>
          <a:bodyPr/>
          <a:lstStyle/>
          <a:p>
            <a:r>
              <a:rPr lang="en-US" dirty="0"/>
              <a:t>THANK YOU</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type="subTitle" idx="1"/>
          </p:nvPr>
        </p:nvSpPr>
        <p:spPr>
          <a:xfrm>
            <a:off x="457199" y="4726007"/>
            <a:ext cx="4571999" cy="644646"/>
          </a:xfrm>
        </p:spPr>
        <p:txBody>
          <a:bodyPr>
            <a:normAutofit/>
          </a:bodyPr>
          <a:lstStyle/>
          <a:p>
            <a:r>
              <a:rPr lang="en-US" dirty="0"/>
              <a:t>HARSHIT VASHITH</a:t>
            </a:r>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457199" y="2103120"/>
            <a:ext cx="3848101" cy="1325563"/>
          </a:xfrm>
        </p:spPr>
        <p:txBody>
          <a:bodyPr/>
          <a:lstStyle/>
          <a:p>
            <a:r>
              <a:rPr lang="en-US" dirty="0"/>
              <a:t>AGENDA</a:t>
            </a:r>
          </a:p>
        </p:txBody>
      </p:sp>
      <p:pic>
        <p:nvPicPr>
          <p:cNvPr id="11" name="Picture Placeholder 10">
            <a:extLst>
              <a:ext uri="{FF2B5EF4-FFF2-40B4-BE49-F238E27FC236}">
                <a16:creationId xmlns:a16="http://schemas.microsoft.com/office/drawing/2014/main" id="{5605CAF4-87E0-4A20-9AC1-E42F5D70BF4A}"/>
              </a:ext>
            </a:extLst>
          </p:cNvPr>
          <p:cNvPicPr>
            <a:picLocks noGrp="1" noChangeAspect="1"/>
          </p:cNvPicPr>
          <p:nvPr>
            <p:ph type="pic" sz="quarter" idx="15"/>
          </p:nvPr>
        </p:nvPicPr>
        <p:blipFill rotWithShape="1">
          <a:blip r:embed="rId2"/>
          <a:srcRect/>
          <a:stretch/>
        </p:blipFill>
        <p:spPr>
          <a:xfrm>
            <a:off x="4305301" y="1600200"/>
            <a:ext cx="3135320" cy="3657600"/>
          </a:xfrm>
        </p:spPr>
      </p:pic>
      <p:sp>
        <p:nvSpPr>
          <p:cNvPr id="4" name="Text Placeholder 3">
            <a:extLst>
              <a:ext uri="{FF2B5EF4-FFF2-40B4-BE49-F238E27FC236}">
                <a16:creationId xmlns:a16="http://schemas.microsoft.com/office/drawing/2014/main" id="{DA821450-3024-4103-98AE-6D80CECEDA41}"/>
              </a:ext>
            </a:extLst>
          </p:cNvPr>
          <p:cNvSpPr>
            <a:spLocks noGrp="1"/>
          </p:cNvSpPr>
          <p:nvPr>
            <p:ph type="body" sz="quarter" idx="16"/>
          </p:nvPr>
        </p:nvSpPr>
        <p:spPr>
          <a:xfrm>
            <a:off x="8350714" y="2017087"/>
            <a:ext cx="2743200" cy="3071477"/>
          </a:xfrm>
        </p:spPr>
        <p:txBody>
          <a:bodyPr anchor="ctr" anchorCtr="0">
            <a:normAutofit fontScale="92500" lnSpcReduction="20000"/>
          </a:bodyPr>
          <a:lstStyle/>
          <a:p>
            <a:r>
              <a:rPr lang="en-US" dirty="0"/>
              <a:t>Purpose</a:t>
            </a:r>
          </a:p>
          <a:p>
            <a:r>
              <a:rPr lang="en-US" dirty="0"/>
              <a:t>Objective</a:t>
            </a:r>
          </a:p>
          <a:p>
            <a:r>
              <a:rPr lang="en-US" dirty="0"/>
              <a:t>Project Perspective</a:t>
            </a:r>
          </a:p>
          <a:p>
            <a:r>
              <a:rPr lang="en-US" dirty="0"/>
              <a:t>Project Functions</a:t>
            </a:r>
          </a:p>
          <a:p>
            <a:r>
              <a:rPr lang="en-US" dirty="0"/>
              <a:t>GUI</a:t>
            </a:r>
          </a:p>
          <a:p>
            <a:r>
              <a:rPr lang="en-US" dirty="0"/>
              <a:t>Conclusion</a:t>
            </a:r>
          </a:p>
          <a:p>
            <a:r>
              <a:rPr lang="en-US" dirty="0"/>
              <a:t>Zero level DFD</a:t>
            </a:r>
          </a:p>
          <a:p>
            <a:r>
              <a:rPr lang="en-US" dirty="0"/>
              <a:t>First level DFD</a:t>
            </a:r>
          </a:p>
          <a:p>
            <a:r>
              <a:rPr lang="en-US" dirty="0"/>
              <a:t>Second level DFD</a:t>
            </a:r>
          </a:p>
          <a:p>
            <a:endParaRPr lang="en-US" dirty="0"/>
          </a:p>
        </p:txBody>
      </p:sp>
      <p:sp>
        <p:nvSpPr>
          <p:cNvPr id="3" name="Date Placeholder 2">
            <a:extLst>
              <a:ext uri="{FF2B5EF4-FFF2-40B4-BE49-F238E27FC236}">
                <a16:creationId xmlns:a16="http://schemas.microsoft.com/office/drawing/2014/main" id="{883E91DA-1150-4461-94AB-8FAC46314086}"/>
              </a:ext>
            </a:extLst>
          </p:cNvPr>
          <p:cNvSpPr>
            <a:spLocks noGrp="1"/>
          </p:cNvSpPr>
          <p:nvPr>
            <p:ph type="dt" sz="half" idx="10"/>
          </p:nvPr>
        </p:nvSpPr>
        <p:spPr>
          <a:xfrm>
            <a:off x="457200" y="6356350"/>
            <a:ext cx="2743200" cy="365125"/>
          </a:xfrm>
        </p:spPr>
        <p:txBody>
          <a:bodyPr/>
          <a:lstStyle/>
          <a:p>
            <a:r>
              <a:rPr lang="en-US" dirty="0"/>
              <a:t>2023</a:t>
            </a:r>
          </a:p>
        </p:txBody>
      </p:sp>
      <p:sp>
        <p:nvSpPr>
          <p:cNvPr id="6" name="Slide Number Placeholder 5">
            <a:extLst>
              <a:ext uri="{FF2B5EF4-FFF2-40B4-BE49-F238E27FC236}">
                <a16:creationId xmlns:a16="http://schemas.microsoft.com/office/drawing/2014/main" id="{072CB36A-F473-4B86-BCEF-98BF329468DC}"/>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43084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4">
                <a:lumMod val="90000"/>
                <a:lumOff val="10000"/>
              </a:schemeClr>
            </a:gs>
            <a:gs pos="76216">
              <a:srgbClr val="E4F7F9"/>
            </a:gs>
            <a:gs pos="18207">
              <a:srgbClr val="538A9E"/>
            </a:gs>
            <a:gs pos="51000">
              <a:schemeClr val="accent1">
                <a:lumMod val="45000"/>
                <a:lumOff val="55000"/>
              </a:schemeClr>
            </a:gs>
            <a:gs pos="60000">
              <a:schemeClr val="accent1">
                <a:lumMod val="45000"/>
                <a:lumOff val="55000"/>
              </a:schemeClr>
            </a:gs>
            <a:gs pos="84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7353302" y="-131763"/>
            <a:ext cx="5422217" cy="1325563"/>
          </a:xfrm>
        </p:spPr>
        <p:txBody>
          <a:bodyPr>
            <a:normAutofit/>
          </a:bodyPr>
          <a:lstStyle/>
          <a:p>
            <a:r>
              <a:rPr lang="en-US" sz="4000" dirty="0">
                <a:solidFill>
                  <a:schemeClr val="accent2">
                    <a:lumMod val="20000"/>
                    <a:lumOff val="80000"/>
                  </a:schemeClr>
                </a:solidFill>
              </a:rPr>
              <a:t>PURPOSE</a:t>
            </a:r>
          </a:p>
        </p:txBody>
      </p:sp>
      <p:pic>
        <p:nvPicPr>
          <p:cNvPr id="6" name="Picture Placeholder 5">
            <a:extLst>
              <a:ext uri="{FF2B5EF4-FFF2-40B4-BE49-F238E27FC236}">
                <a16:creationId xmlns:a16="http://schemas.microsoft.com/office/drawing/2014/main" id="{60E2ED43-72AE-4B30-8CFC-A82B1ABBF5FD}"/>
              </a:ext>
            </a:extLst>
          </p:cNvPr>
          <p:cNvPicPr>
            <a:picLocks noGrp="1" noChangeAspect="1"/>
          </p:cNvPicPr>
          <p:nvPr>
            <p:ph type="pic" sz="quarter" idx="15"/>
          </p:nvPr>
        </p:nvPicPr>
        <p:blipFill rotWithShape="1">
          <a:blip r:embed="rId2"/>
          <a:srcRect/>
          <a:stretch/>
        </p:blipFill>
        <p:spPr>
          <a:xfrm>
            <a:off x="247651" y="1485649"/>
            <a:ext cx="5044741" cy="4203951"/>
          </a:xfrm>
        </p:spPr>
      </p:pic>
      <p:sp>
        <p:nvSpPr>
          <p:cNvPr id="3" name="Content Placeholder 2">
            <a:extLst>
              <a:ext uri="{FF2B5EF4-FFF2-40B4-BE49-F238E27FC236}">
                <a16:creationId xmlns:a16="http://schemas.microsoft.com/office/drawing/2014/main" id="{95B371F2-DBA5-415A-82C8-651F587B857A}"/>
              </a:ext>
            </a:extLst>
          </p:cNvPr>
          <p:cNvSpPr>
            <a:spLocks noGrp="1"/>
          </p:cNvSpPr>
          <p:nvPr>
            <p:ph type="body" sz="quarter" idx="13"/>
          </p:nvPr>
        </p:nvSpPr>
        <p:spPr>
          <a:xfrm>
            <a:off x="5577840" y="1485649"/>
            <a:ext cx="6366509" cy="4870701"/>
          </a:xfrm>
        </p:spPr>
        <p:txBody>
          <a:bodyPr vert="horz" lIns="91440" tIns="45720" rIns="91440" bIns="45720" rtlCol="0" anchor="t">
            <a:normAutofit/>
          </a:bodyPr>
          <a:lstStyle/>
          <a:p>
            <a:r>
              <a:rPr lang="en-IN" sz="1800" dirty="0">
                <a:solidFill>
                  <a:srgbClr val="292929"/>
                </a:solidFill>
                <a:effectLst/>
                <a:latin typeface="Times New Roman" panose="02020603050405020304" pitchFamily="18" charset="0"/>
                <a:ea typeface="Times New Roman" panose="02020603050405020304" pitchFamily="18" charset="0"/>
              </a:rPr>
              <a:t>In today's life, networks are playing a very important role in telecommunication. Without the network, almost all types of communication and service are useless. Hence, this makes the network concept more important for all programmers and network administrators.</a:t>
            </a:r>
          </a:p>
          <a:p>
            <a:r>
              <a:rPr lang="en-IN" sz="1800" dirty="0">
                <a:solidFill>
                  <a:srgbClr val="292929"/>
                </a:solidFill>
                <a:effectLst/>
                <a:latin typeface="Times New Roman" panose="02020603050405020304" pitchFamily="18" charset="0"/>
                <a:ea typeface="Times New Roman" panose="02020603050405020304" pitchFamily="18" charset="0"/>
              </a:rPr>
              <a:t>To maintain and manage the security of network communication, many times network administrators or network maintainers need to find and control the traffic flowing into the network wire and also find exactly what and which types of data packets are actually flowing in the Networks. For this situation, there are many types of Network </a:t>
            </a:r>
            <a:r>
              <a:rPr lang="en-IN" sz="1800" dirty="0" err="1">
                <a:solidFill>
                  <a:srgbClr val="292929"/>
                </a:solidFill>
                <a:effectLst/>
                <a:latin typeface="Times New Roman" panose="02020603050405020304" pitchFamily="18" charset="0"/>
                <a:ea typeface="Times New Roman" panose="02020603050405020304" pitchFamily="18" charset="0"/>
              </a:rPr>
              <a:t>analyzing</a:t>
            </a:r>
            <a:r>
              <a:rPr lang="en-IN" sz="1800" dirty="0">
                <a:solidFill>
                  <a:srgbClr val="292929"/>
                </a:solidFill>
                <a:effectLst/>
                <a:latin typeface="Times New Roman" panose="02020603050405020304" pitchFamily="18" charset="0"/>
                <a:ea typeface="Times New Roman" panose="02020603050405020304" pitchFamily="18" charset="0"/>
              </a:rPr>
              <a:t> tools available on the internet.  Basically, these types of tools come on the ground to help network administrators.</a:t>
            </a:r>
            <a:endParaRPr lang="en-IN" sz="1800" dirty="0">
              <a:effectLst/>
              <a:latin typeface="Times New Roman" panose="02020603050405020304" pitchFamily="18" charset="0"/>
              <a:ea typeface="Times New Roman" panose="02020603050405020304" pitchFamily="18" charset="0"/>
            </a:endParaRPr>
          </a:p>
          <a:p>
            <a:endParaRPr lang="en-US" dirty="0"/>
          </a:p>
        </p:txBody>
      </p:sp>
      <p:sp>
        <p:nvSpPr>
          <p:cNvPr id="4" name="Date Placeholder 3">
            <a:extLst>
              <a:ext uri="{FF2B5EF4-FFF2-40B4-BE49-F238E27FC236}">
                <a16:creationId xmlns:a16="http://schemas.microsoft.com/office/drawing/2014/main" id="{0B3453EA-8B6C-49E3-9028-BE35379E0E04}"/>
              </a:ext>
            </a:extLst>
          </p:cNvPr>
          <p:cNvSpPr>
            <a:spLocks noGrp="1"/>
          </p:cNvSpPr>
          <p:nvPr>
            <p:ph type="dt" sz="half" idx="10"/>
          </p:nvPr>
        </p:nvSpPr>
        <p:spPr>
          <a:xfrm>
            <a:off x="457200" y="6356350"/>
            <a:ext cx="2743200" cy="365125"/>
          </a:xfrm>
        </p:spPr>
        <p:txBody>
          <a:bodyPr/>
          <a:lstStyle/>
          <a:p>
            <a:r>
              <a:rPr lang="en-US" dirty="0"/>
              <a:t>2023</a:t>
            </a:r>
          </a:p>
        </p:txBody>
      </p:sp>
      <p:sp>
        <p:nvSpPr>
          <p:cNvPr id="7" name="Slide Number Placeholder 6">
            <a:extLst>
              <a:ext uri="{FF2B5EF4-FFF2-40B4-BE49-F238E27FC236}">
                <a16:creationId xmlns:a16="http://schemas.microsoft.com/office/drawing/2014/main" id="{D25442E0-152B-4ACA-99D7-D70468E59E8D}"/>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1639799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34000">
              <a:schemeClr val="accent4">
                <a:lumMod val="90000"/>
                <a:lumOff val="10000"/>
              </a:schemeClr>
            </a:gs>
            <a:gs pos="86000">
              <a:srgbClr val="E4F7F9"/>
            </a:gs>
            <a:gs pos="34000">
              <a:schemeClr val="accent2">
                <a:lumMod val="20000"/>
                <a:lumOff val="80000"/>
              </a:schemeClr>
            </a:gs>
            <a:gs pos="68000">
              <a:schemeClr val="accent1">
                <a:lumMod val="45000"/>
                <a:lumOff val="55000"/>
              </a:schemeClr>
            </a:gs>
            <a:gs pos="71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3" name="Title 42">
            <a:extLst>
              <a:ext uri="{FF2B5EF4-FFF2-40B4-BE49-F238E27FC236}">
                <a16:creationId xmlns:a16="http://schemas.microsoft.com/office/drawing/2014/main" id="{D2229390-19C0-4498-8C60-A8B976781F6F}"/>
              </a:ext>
            </a:extLst>
          </p:cNvPr>
          <p:cNvSpPr>
            <a:spLocks noGrp="1"/>
          </p:cNvSpPr>
          <p:nvPr>
            <p:ph type="title"/>
          </p:nvPr>
        </p:nvSpPr>
        <p:spPr>
          <a:xfrm>
            <a:off x="335280" y="2672080"/>
            <a:ext cx="5334000" cy="3403600"/>
          </a:xfrm>
        </p:spPr>
        <p:txBody>
          <a:bodyPr>
            <a:normAutofit/>
          </a:bodyPr>
          <a:lstStyle/>
          <a:p>
            <a:pPr algn="just">
              <a:lnSpc>
                <a:spcPct val="150000"/>
              </a:lnSpc>
            </a:pPr>
            <a:r>
              <a:rPr lang="en-IN" sz="1800" dirty="0">
                <a:solidFill>
                  <a:srgbClr val="292929"/>
                </a:solidFill>
                <a:effectLst/>
                <a:latin typeface="Times New Roman" panose="02020603050405020304" pitchFamily="18" charset="0"/>
                <a:ea typeface="Times New Roman" panose="02020603050405020304" pitchFamily="18" charset="0"/>
              </a:rPr>
              <a:t>Every client interacts with the server through sending and receiving various types of data Packets like TCP, UDP, etc. so, the main objective of our program is going to do the sending and receiving of packets and then </a:t>
            </a:r>
            <a:r>
              <a:rPr lang="en-IN" sz="1800" dirty="0" err="1">
                <a:solidFill>
                  <a:srgbClr val="292929"/>
                </a:solidFill>
                <a:effectLst/>
                <a:latin typeface="Times New Roman" panose="02020603050405020304" pitchFamily="18" charset="0"/>
                <a:ea typeface="Times New Roman" panose="02020603050405020304" pitchFamily="18" charset="0"/>
              </a:rPr>
              <a:t>analyze</a:t>
            </a:r>
            <a:r>
              <a:rPr lang="en-IN" sz="1800" dirty="0">
                <a:solidFill>
                  <a:srgbClr val="292929"/>
                </a:solidFill>
                <a:effectLst/>
                <a:latin typeface="Times New Roman" panose="02020603050405020304" pitchFamily="18" charset="0"/>
                <a:ea typeface="Times New Roman" panose="02020603050405020304" pitchFamily="18" charset="0"/>
              </a:rPr>
              <a:t> and represent those packets in an easy and understandable manner and if some pattern matches with the pattern already defined receiver side will reply back to the sender side.</a:t>
            </a:r>
            <a:endParaRPr lang="en-IN" sz="1800" dirty="0">
              <a:effectLst/>
              <a:latin typeface="Times New Roman" panose="02020603050405020304" pitchFamily="18" charset="0"/>
              <a:ea typeface="Times New Roman" panose="02020603050405020304" pitchFamily="18" charset="0"/>
            </a:endParaRPr>
          </a:p>
        </p:txBody>
      </p:sp>
      <p:pic>
        <p:nvPicPr>
          <p:cNvPr id="24" name="Picture Placeholder 23">
            <a:extLst>
              <a:ext uri="{FF2B5EF4-FFF2-40B4-BE49-F238E27FC236}">
                <a16:creationId xmlns:a16="http://schemas.microsoft.com/office/drawing/2014/main" id="{57CE5AFB-7187-4C2D-B242-7DFB03D9BCA3}"/>
              </a:ext>
            </a:extLst>
          </p:cNvPr>
          <p:cNvPicPr>
            <a:picLocks noGrp="1" noChangeAspect="1"/>
          </p:cNvPicPr>
          <p:nvPr>
            <p:ph type="pic" sz="quarter" idx="13"/>
          </p:nvPr>
        </p:nvPicPr>
        <p:blipFill rotWithShape="1">
          <a:blip r:embed="rId2"/>
          <a:srcRect t="1712"/>
          <a:stretch/>
        </p:blipFill>
        <p:spPr>
          <a:xfrm>
            <a:off x="6370320" y="1727200"/>
            <a:ext cx="5486400" cy="4184396"/>
          </a:xfrm>
        </p:spPr>
      </p:pic>
      <p:sp>
        <p:nvSpPr>
          <p:cNvPr id="2" name="Date Placeholder 1">
            <a:extLst>
              <a:ext uri="{FF2B5EF4-FFF2-40B4-BE49-F238E27FC236}">
                <a16:creationId xmlns:a16="http://schemas.microsoft.com/office/drawing/2014/main" id="{7AB4E9E8-56E4-460B-A054-A71EF0C99919}"/>
              </a:ext>
            </a:extLst>
          </p:cNvPr>
          <p:cNvSpPr>
            <a:spLocks noGrp="1"/>
          </p:cNvSpPr>
          <p:nvPr>
            <p:ph type="dt" sz="half" idx="10"/>
          </p:nvPr>
        </p:nvSpPr>
        <p:spPr>
          <a:xfrm>
            <a:off x="457200" y="6356350"/>
            <a:ext cx="2743200" cy="365125"/>
          </a:xfrm>
        </p:spPr>
        <p:txBody>
          <a:bodyPr/>
          <a:lstStyle/>
          <a:p>
            <a:r>
              <a:rPr lang="en-US" dirty="0"/>
              <a:t>2023</a:t>
            </a:r>
          </a:p>
        </p:txBody>
      </p:sp>
      <p:sp>
        <p:nvSpPr>
          <p:cNvPr id="4" name="Slide Number Placeholder 3">
            <a:extLst>
              <a:ext uri="{FF2B5EF4-FFF2-40B4-BE49-F238E27FC236}">
                <a16:creationId xmlns:a16="http://schemas.microsoft.com/office/drawing/2014/main" id="{D13D261B-78DC-43BA-8897-281BB35FE6FB}"/>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4</a:t>
            </a:fld>
            <a:endParaRPr lang="en-US" dirty="0"/>
          </a:p>
        </p:txBody>
      </p:sp>
      <p:sp>
        <p:nvSpPr>
          <p:cNvPr id="8" name="TextBox 7">
            <a:extLst>
              <a:ext uri="{FF2B5EF4-FFF2-40B4-BE49-F238E27FC236}">
                <a16:creationId xmlns:a16="http://schemas.microsoft.com/office/drawing/2014/main" id="{D18B3AF4-D2B0-62E2-CD62-412FE4BC8AB3}"/>
              </a:ext>
            </a:extLst>
          </p:cNvPr>
          <p:cNvSpPr txBox="1"/>
          <p:nvPr/>
        </p:nvSpPr>
        <p:spPr>
          <a:xfrm>
            <a:off x="1235329" y="946404"/>
            <a:ext cx="6096000" cy="707886"/>
          </a:xfrm>
          <a:prstGeom prst="rect">
            <a:avLst/>
          </a:prstGeom>
          <a:noFill/>
        </p:spPr>
        <p:txBody>
          <a:bodyPr wrap="square">
            <a:spAutoFit/>
          </a:bodyPr>
          <a:lstStyle/>
          <a:p>
            <a:r>
              <a:rPr lang="en-US" sz="4000" dirty="0">
                <a:solidFill>
                  <a:schemeClr val="bg1"/>
                </a:solidFill>
                <a:latin typeface="Bodoni MT (Headings)"/>
              </a:rPr>
              <a:t>OBJECTIVE</a:t>
            </a:r>
            <a:endParaRPr lang="en-IN" sz="4000" dirty="0">
              <a:solidFill>
                <a:schemeClr val="bg1"/>
              </a:solidFill>
              <a:latin typeface="Bodoni MT (Headings)"/>
            </a:endParaRPr>
          </a:p>
        </p:txBody>
      </p:sp>
    </p:spTree>
    <p:extLst>
      <p:ext uri="{BB962C8B-B14F-4D97-AF65-F5344CB8AC3E}">
        <p14:creationId xmlns:p14="http://schemas.microsoft.com/office/powerpoint/2010/main" val="554560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2000">
              <a:schemeClr val="accent4">
                <a:lumMod val="90000"/>
                <a:lumOff val="10000"/>
              </a:schemeClr>
            </a:gs>
            <a:gs pos="84000">
              <a:schemeClr val="bg1"/>
            </a:gs>
            <a:gs pos="52000">
              <a:schemeClr val="accent2">
                <a:lumMod val="20000"/>
                <a:lumOff val="80000"/>
              </a:schemeClr>
            </a:gs>
            <a:gs pos="56000">
              <a:schemeClr val="accent1">
                <a:lumMod val="45000"/>
                <a:lumOff val="55000"/>
              </a:schemeClr>
            </a:gs>
            <a:gs pos="49000">
              <a:schemeClr val="accent1">
                <a:lumMod val="45000"/>
                <a:lumOff val="55000"/>
              </a:schemeClr>
            </a:gs>
            <a:gs pos="100000">
              <a:schemeClr val="bg1"/>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711200" y="360680"/>
            <a:ext cx="11277600" cy="1325563"/>
          </a:xfrm>
        </p:spPr>
        <p:txBody>
          <a:bodyPr/>
          <a:lstStyle/>
          <a:p>
            <a:r>
              <a:rPr lang="en-US" dirty="0">
                <a:solidFill>
                  <a:schemeClr val="bg1"/>
                </a:solidFill>
              </a:rPr>
              <a:t>PROJECT PERSPECTIVE</a:t>
            </a:r>
          </a:p>
        </p:txBody>
      </p:sp>
      <p:sp>
        <p:nvSpPr>
          <p:cNvPr id="22" name="Date Placeholder 21">
            <a:extLst>
              <a:ext uri="{FF2B5EF4-FFF2-40B4-BE49-F238E27FC236}">
                <a16:creationId xmlns:a16="http://schemas.microsoft.com/office/drawing/2014/main" id="{B81083FB-A085-49A6-86D0-C27C10E0F9DF}"/>
              </a:ext>
            </a:extLst>
          </p:cNvPr>
          <p:cNvSpPr>
            <a:spLocks noGrp="1"/>
          </p:cNvSpPr>
          <p:nvPr>
            <p:ph type="dt" sz="half" idx="10"/>
          </p:nvPr>
        </p:nvSpPr>
        <p:spPr>
          <a:xfrm>
            <a:off x="457200" y="6356350"/>
            <a:ext cx="2743200" cy="365125"/>
          </a:xfrm>
        </p:spPr>
        <p:txBody>
          <a:bodyPr/>
          <a:lstStyle/>
          <a:p>
            <a:r>
              <a:rPr lang="en-US" dirty="0"/>
              <a:t>2023</a:t>
            </a:r>
          </a:p>
        </p:txBody>
      </p:sp>
      <p:sp>
        <p:nvSpPr>
          <p:cNvPr id="24" name="Slide Number Placeholder 23">
            <a:extLst>
              <a:ext uri="{FF2B5EF4-FFF2-40B4-BE49-F238E27FC236}">
                <a16:creationId xmlns:a16="http://schemas.microsoft.com/office/drawing/2014/main" id="{65A50E3A-08FC-486C-97F2-111E46731EE6}"/>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5</a:t>
            </a:fld>
            <a:endParaRPr lang="en-US" dirty="0"/>
          </a:p>
        </p:txBody>
      </p:sp>
      <p:sp>
        <p:nvSpPr>
          <p:cNvPr id="5" name="TextBox 4">
            <a:extLst>
              <a:ext uri="{FF2B5EF4-FFF2-40B4-BE49-F238E27FC236}">
                <a16:creationId xmlns:a16="http://schemas.microsoft.com/office/drawing/2014/main" id="{B533C6FE-751C-9137-B092-7F6BBD38BBF6}"/>
              </a:ext>
            </a:extLst>
          </p:cNvPr>
          <p:cNvSpPr txBox="1"/>
          <p:nvPr/>
        </p:nvSpPr>
        <p:spPr>
          <a:xfrm>
            <a:off x="1203960" y="1686243"/>
            <a:ext cx="9784080" cy="4929683"/>
          </a:xfrm>
          <a:prstGeom prst="rect">
            <a:avLst/>
          </a:prstGeom>
          <a:noFill/>
        </p:spPr>
        <p:txBody>
          <a:bodyPr wrap="square" rtlCol="0">
            <a:spAutoFit/>
          </a:bodyPr>
          <a:lstStyle/>
          <a:p>
            <a:pPr>
              <a:lnSpc>
                <a:spcPct val="200000"/>
              </a:lnSpc>
            </a:pPr>
            <a:r>
              <a:rPr lang="en-IN" sz="2000" dirty="0">
                <a:solidFill>
                  <a:srgbClr val="292929"/>
                </a:solidFill>
                <a:effectLst/>
                <a:latin typeface="Times New Roman" panose="02020603050405020304" pitchFamily="18" charset="0"/>
                <a:ea typeface="Times New Roman" panose="02020603050405020304" pitchFamily="18" charset="0"/>
              </a:rPr>
              <a:t>Every Client Interact With Server Through Sending and receiving various types of data Packets like TCP, UDP etc. So, our program is going to send and receive these packets and show all the necessary details in the form of a graphical user interface and then analyse some predefined patterns and reply back to the user or the senders site and represent those packets in easy and understandable manner In </a:t>
            </a:r>
            <a:r>
              <a:rPr lang="en-IN" sz="2000" dirty="0">
                <a:effectLst/>
                <a:latin typeface="Times New Roman" panose="02020603050405020304" pitchFamily="18" charset="0"/>
                <a:ea typeface="Times New Roman" panose="02020603050405020304" pitchFamily="18" charset="0"/>
              </a:rPr>
              <a:t>this Project a packet sender is made using socket programming and this tool helps in sending packets to different IP Addresses and to set speed at which I want to send in micro second .</a:t>
            </a:r>
          </a:p>
          <a:p>
            <a:pPr>
              <a:lnSpc>
                <a:spcPct val="200000"/>
              </a:lnSpc>
            </a:pPr>
            <a:endParaRPr lang="en-IN" sz="2000"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1AE3C-F288-7883-47EA-F24387F81E76}"/>
              </a:ext>
            </a:extLst>
          </p:cNvPr>
          <p:cNvSpPr>
            <a:spLocks noGrp="1"/>
          </p:cNvSpPr>
          <p:nvPr>
            <p:ph type="title"/>
          </p:nvPr>
        </p:nvSpPr>
        <p:spPr>
          <a:xfrm>
            <a:off x="6248402" y="-340127"/>
            <a:ext cx="5422217" cy="1325563"/>
          </a:xfrm>
        </p:spPr>
        <p:txBody>
          <a:bodyPr>
            <a:normAutofit/>
          </a:bodyPr>
          <a:lstStyle/>
          <a:p>
            <a:r>
              <a:rPr lang="en-US" sz="4000" dirty="0">
                <a:solidFill>
                  <a:schemeClr val="tx1"/>
                </a:solidFill>
              </a:rPr>
              <a:t>Project Function</a:t>
            </a:r>
            <a:endParaRPr lang="en-IN" sz="4000" dirty="0">
              <a:solidFill>
                <a:schemeClr val="tx1"/>
              </a:solidFill>
            </a:endParaRPr>
          </a:p>
        </p:txBody>
      </p:sp>
      <p:pic>
        <p:nvPicPr>
          <p:cNvPr id="9" name="Picture Placeholder 8">
            <a:extLst>
              <a:ext uri="{FF2B5EF4-FFF2-40B4-BE49-F238E27FC236}">
                <a16:creationId xmlns:a16="http://schemas.microsoft.com/office/drawing/2014/main" id="{64E010F5-0B43-B8A2-390B-8CDBE5654FB5}"/>
              </a:ext>
            </a:extLst>
          </p:cNvPr>
          <p:cNvPicPr>
            <a:picLocks noGrp="1" noChangeAspect="1"/>
          </p:cNvPicPr>
          <p:nvPr>
            <p:ph type="pic" sz="quarter" idx="15"/>
          </p:nvPr>
        </p:nvPicPr>
        <p:blipFill>
          <a:blip r:embed="rId2"/>
          <a:srcRect t="2677" b="2677"/>
          <a:stretch/>
        </p:blipFill>
        <p:spPr>
          <a:xfrm>
            <a:off x="325119" y="985436"/>
            <a:ext cx="5486501" cy="4572084"/>
          </a:xfrm>
          <a:solidFill>
            <a:schemeClr val="tx2"/>
          </a:solidFill>
          <a:effectLst>
            <a:glow rad="165100">
              <a:schemeClr val="accent1">
                <a:alpha val="84000"/>
              </a:schemeClr>
            </a:glow>
          </a:effectLst>
        </p:spPr>
      </p:pic>
      <p:sp>
        <p:nvSpPr>
          <p:cNvPr id="4" name="Text Placeholder 3">
            <a:extLst>
              <a:ext uri="{FF2B5EF4-FFF2-40B4-BE49-F238E27FC236}">
                <a16:creationId xmlns:a16="http://schemas.microsoft.com/office/drawing/2014/main" id="{7070C60C-7160-0DCC-5F28-A46C58CC4E60}"/>
              </a:ext>
            </a:extLst>
          </p:cNvPr>
          <p:cNvSpPr>
            <a:spLocks noGrp="1"/>
          </p:cNvSpPr>
          <p:nvPr>
            <p:ph type="body" sz="quarter" idx="13"/>
          </p:nvPr>
        </p:nvSpPr>
        <p:spPr>
          <a:xfrm>
            <a:off x="6167120" y="1143000"/>
            <a:ext cx="5892800" cy="4790440"/>
          </a:xfrm>
        </p:spPr>
        <p:txBody>
          <a:bodyPr>
            <a:normAutofit fontScale="92500"/>
          </a:bodyPr>
          <a:lstStyle/>
          <a:p>
            <a:pPr>
              <a:lnSpc>
                <a:spcPct val="150000"/>
              </a:lnSpc>
            </a:pPr>
            <a:r>
              <a:rPr lang="en-IN" sz="1800" dirty="0">
                <a:solidFill>
                  <a:srgbClr val="202122"/>
                </a:solidFill>
                <a:effectLst/>
                <a:latin typeface="Times New Roman" panose="02020603050405020304" pitchFamily="18" charset="0"/>
                <a:ea typeface="Times New Roman" panose="02020603050405020304" pitchFamily="18" charset="0"/>
              </a:rPr>
              <a:t>Some typical applications of Packet Sender include: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20"/>
              </a:spcAft>
              <a:buSzPts val="1000"/>
              <a:buFont typeface="Symbol" panose="05050102010706020507" pitchFamily="18" charset="2"/>
              <a:buChar char=""/>
              <a:tabLst>
                <a:tab pos="457200" algn="l"/>
              </a:tabLst>
            </a:pPr>
            <a:r>
              <a:rPr lang="en-IN" sz="1800" dirty="0">
                <a:solidFill>
                  <a:srgbClr val="202122"/>
                </a:solidFill>
                <a:effectLst/>
                <a:latin typeface="Times New Roman" panose="02020603050405020304" pitchFamily="18" charset="0"/>
                <a:ea typeface="Times New Roman" panose="02020603050405020304" pitchFamily="18" charset="0"/>
              </a:rPr>
              <a:t>Video calling feature can be done with the help of UDP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20"/>
              </a:spcAft>
              <a:buSzPts val="1000"/>
              <a:buFont typeface="Symbol" panose="05050102010706020507" pitchFamily="18" charset="2"/>
              <a:buChar char=""/>
              <a:tabLst>
                <a:tab pos="457200" algn="l"/>
              </a:tabLst>
            </a:pPr>
            <a:r>
              <a:rPr lang="en-IN" sz="1800" dirty="0">
                <a:solidFill>
                  <a:srgbClr val="202122"/>
                </a:solidFill>
                <a:effectLst/>
                <a:latin typeface="Times New Roman" panose="02020603050405020304" pitchFamily="18" charset="0"/>
                <a:ea typeface="Times New Roman" panose="02020603050405020304" pitchFamily="18" charset="0"/>
              </a:rPr>
              <a:t>Troubleshooting network devices that use network servers.</a:t>
            </a:r>
            <a:endParaRPr lang="en-IN" sz="1800" dirty="0">
              <a:effectLst/>
              <a:latin typeface="Times New Roman" panose="02020603050405020304" pitchFamily="18" charset="0"/>
              <a:ea typeface="Times New Roman" panose="02020603050405020304" pitchFamily="18" charset="0"/>
            </a:endParaRPr>
          </a:p>
          <a:p>
            <a:pPr marL="285750" indent="-285750">
              <a:lnSpc>
                <a:spcPct val="150000"/>
              </a:lnSpc>
              <a:buFont typeface="Arial" panose="020B0604020202020204" pitchFamily="34" charset="0"/>
              <a:buChar char="•"/>
            </a:pPr>
            <a:r>
              <a:rPr lang="en-IN" sz="1800" dirty="0">
                <a:solidFill>
                  <a:srgbClr val="202122"/>
                </a:solidFill>
                <a:effectLst/>
                <a:latin typeface="Times New Roman" panose="02020603050405020304" pitchFamily="18" charset="0"/>
                <a:ea typeface="Times New Roman" panose="02020603050405020304" pitchFamily="18" charset="0"/>
              </a:rPr>
              <a:t>Troubleshooting network devices that use network clients.</a:t>
            </a:r>
          </a:p>
          <a:p>
            <a:pPr marL="342900" lvl="0" indent="-342900" algn="just">
              <a:lnSpc>
                <a:spcPct val="150000"/>
              </a:lnSpc>
              <a:spcAft>
                <a:spcPts val="120"/>
              </a:spcAft>
              <a:buSzPts val="1000"/>
              <a:buFont typeface="Symbol" panose="05050102010706020507" pitchFamily="18" charset="2"/>
              <a:buChar char=""/>
              <a:tabLst>
                <a:tab pos="457200" algn="l"/>
              </a:tabLst>
            </a:pPr>
            <a:r>
              <a:rPr lang="en-IN" sz="1800" dirty="0">
                <a:solidFill>
                  <a:srgbClr val="202122"/>
                </a:solidFill>
                <a:effectLst/>
                <a:latin typeface="Times New Roman" panose="02020603050405020304" pitchFamily="18" charset="0"/>
                <a:ea typeface="Times New Roman" panose="02020603050405020304" pitchFamily="18" charset="0"/>
              </a:rPr>
              <a:t>Testing and development of new network protocols .</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20"/>
              </a:spcAft>
              <a:buSzPts val="1000"/>
              <a:buFont typeface="Symbol" panose="05050102010706020507" pitchFamily="18" charset="2"/>
              <a:buChar char=""/>
              <a:tabLst>
                <a:tab pos="457200" algn="l"/>
              </a:tabLst>
            </a:pPr>
            <a:r>
              <a:rPr lang="en-IN" sz="1800" dirty="0">
                <a:solidFill>
                  <a:srgbClr val="202122"/>
                </a:solidFill>
                <a:effectLst/>
                <a:latin typeface="Times New Roman" panose="02020603050405020304" pitchFamily="18" charset="0"/>
                <a:ea typeface="Times New Roman" panose="02020603050405020304" pitchFamily="18" charset="0"/>
              </a:rPr>
              <a:t>Automation (via Packet Sender's command-line interface or resend feature).</a:t>
            </a:r>
            <a:endParaRPr lang="en-IN" sz="1800" dirty="0">
              <a:effectLst/>
              <a:latin typeface="Times New Roman" panose="02020603050405020304" pitchFamily="18" charset="0"/>
              <a:ea typeface="Times New Roman" panose="02020603050405020304" pitchFamily="18" charset="0"/>
            </a:endParaRPr>
          </a:p>
          <a:p>
            <a:pPr marL="342900" lvl="0" indent="-342900" algn="just">
              <a:lnSpc>
                <a:spcPct val="150000"/>
              </a:lnSpc>
              <a:spcAft>
                <a:spcPts val="120"/>
              </a:spcAft>
              <a:buSzPts val="1000"/>
              <a:buFont typeface="Symbol" panose="05050102010706020507" pitchFamily="18" charset="2"/>
              <a:buChar char=""/>
              <a:tabLst>
                <a:tab pos="457200" algn="l"/>
              </a:tabLst>
            </a:pPr>
            <a:r>
              <a:rPr lang="en-IN" sz="1800" dirty="0">
                <a:solidFill>
                  <a:srgbClr val="202122"/>
                </a:solidFill>
                <a:effectLst/>
                <a:latin typeface="Times New Roman" panose="02020603050405020304" pitchFamily="18" charset="0"/>
                <a:ea typeface="Times New Roman" panose="02020603050405020304" pitchFamily="18" charset="0"/>
              </a:rPr>
              <a:t>Stress-testing a device (using an intense network generator tool).</a:t>
            </a:r>
            <a:endParaRPr lang="en-IN" sz="1800" dirty="0">
              <a:effectLst/>
              <a:latin typeface="Times New Roman" panose="02020603050405020304" pitchFamily="18" charset="0"/>
              <a:ea typeface="Times New Roman" panose="02020603050405020304" pitchFamily="18" charset="0"/>
            </a:endParaRPr>
          </a:p>
          <a:p>
            <a:pPr>
              <a:lnSpc>
                <a:spcPct val="150000"/>
              </a:lnSpc>
            </a:pPr>
            <a:endParaRPr lang="en-IN" dirty="0"/>
          </a:p>
        </p:txBody>
      </p:sp>
      <p:sp>
        <p:nvSpPr>
          <p:cNvPr id="5" name="Date Placeholder 4">
            <a:extLst>
              <a:ext uri="{FF2B5EF4-FFF2-40B4-BE49-F238E27FC236}">
                <a16:creationId xmlns:a16="http://schemas.microsoft.com/office/drawing/2014/main" id="{32214F5B-F1BB-9AC4-F8C0-9192AF2BB2BC}"/>
              </a:ext>
            </a:extLst>
          </p:cNvPr>
          <p:cNvSpPr>
            <a:spLocks noGrp="1"/>
          </p:cNvSpPr>
          <p:nvPr>
            <p:ph type="dt" sz="half" idx="10"/>
          </p:nvPr>
        </p:nvSpPr>
        <p:spPr/>
        <p:txBody>
          <a:bodyPr/>
          <a:lstStyle/>
          <a:p>
            <a:r>
              <a:rPr lang="en-US" dirty="0"/>
              <a:t>2023</a:t>
            </a:r>
          </a:p>
        </p:txBody>
      </p:sp>
      <p:sp>
        <p:nvSpPr>
          <p:cNvPr id="7" name="Slide Number Placeholder 6">
            <a:extLst>
              <a:ext uri="{FF2B5EF4-FFF2-40B4-BE49-F238E27FC236}">
                <a16:creationId xmlns:a16="http://schemas.microsoft.com/office/drawing/2014/main" id="{A6935F41-FCCE-E69C-D05F-8B617D850244}"/>
              </a:ext>
            </a:extLst>
          </p:cNvPr>
          <p:cNvSpPr>
            <a:spLocks noGrp="1"/>
          </p:cNvSpPr>
          <p:nvPr>
            <p:ph type="sldNum" sz="quarter" idx="12"/>
          </p:nvPr>
        </p:nvSpPr>
        <p:spPr/>
        <p:txBody>
          <a:bodyPr/>
          <a:lstStyle/>
          <a:p>
            <a:fld id="{294A09A9-5501-47C1-A89A-A340965A2BE2}" type="slidenum">
              <a:rPr lang="en-US" smtClean="0"/>
              <a:t>6</a:t>
            </a:fld>
            <a:endParaRPr lang="en-US" dirty="0"/>
          </a:p>
        </p:txBody>
      </p:sp>
    </p:spTree>
    <p:extLst>
      <p:ext uri="{BB962C8B-B14F-4D97-AF65-F5344CB8AC3E}">
        <p14:creationId xmlns:p14="http://schemas.microsoft.com/office/powerpoint/2010/main" val="312394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1A202-23A3-4F3A-AA92-0172C8D2DA06}"/>
              </a:ext>
            </a:extLst>
          </p:cNvPr>
          <p:cNvSpPr>
            <a:spLocks noGrp="1"/>
          </p:cNvSpPr>
          <p:nvPr>
            <p:ph type="title"/>
          </p:nvPr>
        </p:nvSpPr>
        <p:spPr>
          <a:xfrm>
            <a:off x="894080" y="153987"/>
            <a:ext cx="5009147" cy="1325563"/>
          </a:xfrm>
        </p:spPr>
        <p:txBody>
          <a:bodyPr/>
          <a:lstStyle/>
          <a:p>
            <a:r>
              <a:rPr lang="en-US" dirty="0"/>
              <a:t>CONCLUSION</a:t>
            </a:r>
          </a:p>
        </p:txBody>
      </p:sp>
      <p:sp>
        <p:nvSpPr>
          <p:cNvPr id="3" name="Content Placeholder 2">
            <a:extLst>
              <a:ext uri="{FF2B5EF4-FFF2-40B4-BE49-F238E27FC236}">
                <a16:creationId xmlns:a16="http://schemas.microsoft.com/office/drawing/2014/main" id="{7B943E7C-A74D-4CB3-844B-51917C88C95F}"/>
              </a:ext>
            </a:extLst>
          </p:cNvPr>
          <p:cNvSpPr>
            <a:spLocks noGrp="1"/>
          </p:cNvSpPr>
          <p:nvPr>
            <p:ph type="body" sz="quarter" idx="13"/>
          </p:nvPr>
        </p:nvSpPr>
        <p:spPr>
          <a:xfrm>
            <a:off x="294640" y="1261428"/>
            <a:ext cx="5323840" cy="4804092"/>
          </a:xfrm>
        </p:spPr>
        <p:txBody>
          <a:bodyPr vert="horz" lIns="91440" tIns="45720" rIns="91440" bIns="45720" rtlCol="0" anchor="t">
            <a:normAutofit fontScale="92500" lnSpcReduction="10000"/>
          </a:bodyPr>
          <a:lstStyle/>
          <a:p>
            <a:pPr algn="just">
              <a:lnSpc>
                <a:spcPct val="150000"/>
              </a:lnSpc>
            </a:pPr>
            <a:r>
              <a:rPr lang="en-US" sz="1800" dirty="0">
                <a:effectLst/>
                <a:latin typeface="Times New Roman" panose="02020603050405020304" pitchFamily="18" charset="0"/>
                <a:ea typeface="Times New Roman" panose="02020603050405020304" pitchFamily="18" charset="0"/>
              </a:rPr>
              <a:t>Packet Senders are special program and tool that can send packets in a network and then analyze them and display them in a particular order in a graphical user interface and is able to reply back some particular packets. The “Packet Sender Tool” has the ability to send data packets in TCP, UDP, etc. and after sending these packets, it also </a:t>
            </a:r>
            <a:r>
              <a:rPr lang="en-IN" sz="1800" dirty="0">
                <a:solidFill>
                  <a:srgbClr val="000000"/>
                </a:solidFill>
                <a:effectLst/>
                <a:latin typeface="Times New Roman" panose="02020603050405020304" pitchFamily="18" charset="0"/>
                <a:ea typeface="Times New Roman" panose="02020603050405020304" pitchFamily="18" charset="0"/>
              </a:rPr>
              <a:t>provides the facilities to extract these data packets and represent these packets in an easily understandable manner with the help of a graphical user interface</a:t>
            </a:r>
            <a:r>
              <a:rPr lang="en-US" sz="1800" dirty="0">
                <a:effectLst/>
                <a:latin typeface="Times New Roman" panose="02020603050405020304" pitchFamily="18" charset="0"/>
                <a:ea typeface="Times New Roman" panose="02020603050405020304" pitchFamily="18" charset="0"/>
              </a:rPr>
              <a:t>. Basically, a Packet Sender can send all types of packets like TCP, UDP,SSL, ICMP, HTTP, FTP, etc. but till now I have only focused on  UDP and TCP Packets.</a:t>
            </a:r>
            <a:endParaRPr lang="en-US" dirty="0"/>
          </a:p>
        </p:txBody>
      </p:sp>
      <p:sp>
        <p:nvSpPr>
          <p:cNvPr id="4" name="Date Placeholder 3">
            <a:extLst>
              <a:ext uri="{FF2B5EF4-FFF2-40B4-BE49-F238E27FC236}">
                <a16:creationId xmlns:a16="http://schemas.microsoft.com/office/drawing/2014/main" id="{D88A4191-370F-457D-B29E-28C5107EFCE1}"/>
              </a:ext>
            </a:extLst>
          </p:cNvPr>
          <p:cNvSpPr>
            <a:spLocks noGrp="1"/>
          </p:cNvSpPr>
          <p:nvPr>
            <p:ph type="dt" sz="half" idx="10"/>
          </p:nvPr>
        </p:nvSpPr>
        <p:spPr>
          <a:xfrm>
            <a:off x="457200" y="6356350"/>
            <a:ext cx="2743200" cy="365125"/>
          </a:xfrm>
        </p:spPr>
        <p:txBody>
          <a:bodyPr/>
          <a:lstStyle/>
          <a:p>
            <a:r>
              <a:rPr lang="en-US" dirty="0"/>
              <a:t>2023</a:t>
            </a:r>
          </a:p>
        </p:txBody>
      </p:sp>
      <p:pic>
        <p:nvPicPr>
          <p:cNvPr id="11" name="Picture Placeholder 10">
            <a:extLst>
              <a:ext uri="{FF2B5EF4-FFF2-40B4-BE49-F238E27FC236}">
                <a16:creationId xmlns:a16="http://schemas.microsoft.com/office/drawing/2014/main" id="{CE646606-940F-4C41-BC56-6A295533E9C6}"/>
              </a:ext>
            </a:extLst>
          </p:cNvPr>
          <p:cNvPicPr>
            <a:picLocks noGrp="1" noChangeAspect="1"/>
          </p:cNvPicPr>
          <p:nvPr>
            <p:ph type="pic" sz="quarter" idx="15"/>
          </p:nvPr>
        </p:nvPicPr>
        <p:blipFill rotWithShape="1">
          <a:blip r:embed="rId2"/>
          <a:srcRect r="41500"/>
          <a:stretch/>
        </p:blipFill>
        <p:spPr>
          <a:xfrm>
            <a:off x="6217920" y="1075436"/>
            <a:ext cx="5943600" cy="4990084"/>
          </a:xfrm>
          <a:effectLst>
            <a:glow rad="127000">
              <a:schemeClr val="accent4">
                <a:lumMod val="75000"/>
                <a:lumOff val="25000"/>
                <a:alpha val="51000"/>
              </a:schemeClr>
            </a:glow>
          </a:effectLst>
        </p:spPr>
      </p:pic>
      <p:sp>
        <p:nvSpPr>
          <p:cNvPr id="6" name="Slide Number Placeholder 5">
            <a:extLst>
              <a:ext uri="{FF2B5EF4-FFF2-40B4-BE49-F238E27FC236}">
                <a16:creationId xmlns:a16="http://schemas.microsoft.com/office/drawing/2014/main" id="{4BA11E52-FFC6-40C5-B370-26EA23A5F175}"/>
              </a:ext>
            </a:extLst>
          </p:cNvPr>
          <p:cNvSpPr>
            <a:spLocks noGrp="1"/>
          </p:cNvSpPr>
          <p:nvPr>
            <p:ph type="sldNum" sz="quarter" idx="12"/>
          </p:nvPr>
        </p:nvSpPr>
        <p:spPr>
          <a:xfrm>
            <a:off x="8610600" y="6356350"/>
            <a:ext cx="2743200" cy="365125"/>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445070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8B12-3C4A-48B5-FD1A-60F5CABAEBE2}"/>
              </a:ext>
            </a:extLst>
          </p:cNvPr>
          <p:cNvSpPr>
            <a:spLocks noGrp="1"/>
          </p:cNvSpPr>
          <p:nvPr>
            <p:ph type="title"/>
          </p:nvPr>
        </p:nvSpPr>
        <p:spPr/>
        <p:txBody>
          <a:bodyPr/>
          <a:lstStyle/>
          <a:p>
            <a:r>
              <a:rPr lang="en-US" dirty="0">
                <a:solidFill>
                  <a:schemeClr val="tx1"/>
                </a:solidFill>
              </a:rPr>
              <a:t>ZERO LEVEL DFD OF PACKET SENDER</a:t>
            </a:r>
            <a:endParaRPr lang="en-IN" dirty="0">
              <a:solidFill>
                <a:schemeClr val="tx1"/>
              </a:solidFill>
            </a:endParaRPr>
          </a:p>
        </p:txBody>
      </p:sp>
      <p:sp>
        <p:nvSpPr>
          <p:cNvPr id="3" name="Date Placeholder 2">
            <a:extLst>
              <a:ext uri="{FF2B5EF4-FFF2-40B4-BE49-F238E27FC236}">
                <a16:creationId xmlns:a16="http://schemas.microsoft.com/office/drawing/2014/main" id="{EA69B9A8-72C6-93CD-1F33-AA05B9535156}"/>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5C502063-7827-8915-416B-7E9234FA1C39}"/>
              </a:ext>
            </a:extLst>
          </p:cNvPr>
          <p:cNvSpPr>
            <a:spLocks noGrp="1"/>
          </p:cNvSpPr>
          <p:nvPr>
            <p:ph type="sldNum" sz="quarter" idx="12"/>
          </p:nvPr>
        </p:nvSpPr>
        <p:spPr/>
        <p:txBody>
          <a:bodyPr/>
          <a:lstStyle/>
          <a:p>
            <a:fld id="{294A09A9-5501-47C1-A89A-A340965A2BE2}" type="slidenum">
              <a:rPr lang="en-US" smtClean="0"/>
              <a:t>8</a:t>
            </a:fld>
            <a:endParaRPr lang="en-US" dirty="0"/>
          </a:p>
        </p:txBody>
      </p:sp>
      <p:sp>
        <p:nvSpPr>
          <p:cNvPr id="6" name="AutoShape 2">
            <a:extLst>
              <a:ext uri="{FF2B5EF4-FFF2-40B4-BE49-F238E27FC236}">
                <a16:creationId xmlns:a16="http://schemas.microsoft.com/office/drawing/2014/main" id="{A915E2E4-D035-755D-724B-C9C7D09DCD65}"/>
              </a:ext>
            </a:extLst>
          </p:cNvPr>
          <p:cNvSpPr>
            <a:spLocks noChangeAspect="1" noChangeArrowheads="1"/>
          </p:cNvSpPr>
          <p:nvPr/>
        </p:nvSpPr>
        <p:spPr bwMode="auto">
          <a:xfrm>
            <a:off x="5943599" y="3276599"/>
            <a:ext cx="3281423" cy="328142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8" name="Picture 7" descr="A picture containing table&#10;&#10;Description automatically generated">
            <a:extLst>
              <a:ext uri="{FF2B5EF4-FFF2-40B4-BE49-F238E27FC236}">
                <a16:creationId xmlns:a16="http://schemas.microsoft.com/office/drawing/2014/main" id="{6306FD18-7864-E067-B9BD-75FC6C2E1AB4}"/>
              </a:ext>
            </a:extLst>
          </p:cNvPr>
          <p:cNvPicPr>
            <a:picLocks noChangeAspect="1"/>
          </p:cNvPicPr>
          <p:nvPr/>
        </p:nvPicPr>
        <p:blipFill>
          <a:blip r:embed="rId2"/>
          <a:stretch>
            <a:fillRect/>
          </a:stretch>
        </p:blipFill>
        <p:spPr>
          <a:xfrm>
            <a:off x="1053657" y="1848934"/>
            <a:ext cx="9328834" cy="4365044"/>
          </a:xfrm>
          <a:prstGeom prst="rect">
            <a:avLst/>
          </a:prstGeom>
        </p:spPr>
      </p:pic>
    </p:spTree>
    <p:extLst>
      <p:ext uri="{BB962C8B-B14F-4D97-AF65-F5344CB8AC3E}">
        <p14:creationId xmlns:p14="http://schemas.microsoft.com/office/powerpoint/2010/main" val="2012568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88B12-3C4A-48B5-FD1A-60F5CABAEBE2}"/>
              </a:ext>
            </a:extLst>
          </p:cNvPr>
          <p:cNvSpPr>
            <a:spLocks noGrp="1"/>
          </p:cNvSpPr>
          <p:nvPr>
            <p:ph type="title"/>
          </p:nvPr>
        </p:nvSpPr>
        <p:spPr/>
        <p:txBody>
          <a:bodyPr/>
          <a:lstStyle/>
          <a:p>
            <a:r>
              <a:rPr lang="en-US" dirty="0">
                <a:solidFill>
                  <a:schemeClr val="tx1"/>
                </a:solidFill>
              </a:rPr>
              <a:t>FIRST LEVEL DFD OF PACKET SENDER</a:t>
            </a:r>
            <a:endParaRPr lang="en-IN" dirty="0"/>
          </a:p>
        </p:txBody>
      </p:sp>
      <p:sp>
        <p:nvSpPr>
          <p:cNvPr id="3" name="Date Placeholder 2">
            <a:extLst>
              <a:ext uri="{FF2B5EF4-FFF2-40B4-BE49-F238E27FC236}">
                <a16:creationId xmlns:a16="http://schemas.microsoft.com/office/drawing/2014/main" id="{EA69B9A8-72C6-93CD-1F33-AA05B9535156}"/>
              </a:ext>
            </a:extLst>
          </p:cNvPr>
          <p:cNvSpPr>
            <a:spLocks noGrp="1"/>
          </p:cNvSpPr>
          <p:nvPr>
            <p:ph type="dt" sz="half" idx="10"/>
          </p:nvPr>
        </p:nvSpPr>
        <p:spPr/>
        <p:txBody>
          <a:bodyPr/>
          <a:lstStyle/>
          <a:p>
            <a:r>
              <a:rPr lang="en-US" dirty="0"/>
              <a:t>2023</a:t>
            </a:r>
          </a:p>
        </p:txBody>
      </p:sp>
      <p:sp>
        <p:nvSpPr>
          <p:cNvPr id="5" name="Slide Number Placeholder 4">
            <a:extLst>
              <a:ext uri="{FF2B5EF4-FFF2-40B4-BE49-F238E27FC236}">
                <a16:creationId xmlns:a16="http://schemas.microsoft.com/office/drawing/2014/main" id="{5C502063-7827-8915-416B-7E9234FA1C39}"/>
              </a:ext>
            </a:extLst>
          </p:cNvPr>
          <p:cNvSpPr>
            <a:spLocks noGrp="1"/>
          </p:cNvSpPr>
          <p:nvPr>
            <p:ph type="sldNum" sz="quarter" idx="12"/>
          </p:nvPr>
        </p:nvSpPr>
        <p:spPr/>
        <p:txBody>
          <a:bodyPr/>
          <a:lstStyle/>
          <a:p>
            <a:fld id="{294A09A9-5501-47C1-A89A-A340965A2BE2}" type="slidenum">
              <a:rPr lang="en-US" smtClean="0"/>
              <a:t>9</a:t>
            </a:fld>
            <a:endParaRPr lang="en-US" dirty="0"/>
          </a:p>
        </p:txBody>
      </p:sp>
      <p:pic>
        <p:nvPicPr>
          <p:cNvPr id="7" name="Picture 6" descr="Diagram">
            <a:extLst>
              <a:ext uri="{FF2B5EF4-FFF2-40B4-BE49-F238E27FC236}">
                <a16:creationId xmlns:a16="http://schemas.microsoft.com/office/drawing/2014/main" id="{47FF6530-021F-9060-8D82-4973706181F3}"/>
              </a:ext>
            </a:extLst>
          </p:cNvPr>
          <p:cNvPicPr>
            <a:picLocks noChangeAspect="1"/>
          </p:cNvPicPr>
          <p:nvPr/>
        </p:nvPicPr>
        <p:blipFill>
          <a:blip r:embed="rId2"/>
          <a:stretch>
            <a:fillRect/>
          </a:stretch>
        </p:blipFill>
        <p:spPr>
          <a:xfrm>
            <a:off x="956661" y="1452828"/>
            <a:ext cx="9313564" cy="4785926"/>
          </a:xfrm>
          <a:prstGeom prst="rect">
            <a:avLst/>
          </a:prstGeom>
        </p:spPr>
      </p:pic>
    </p:spTree>
    <p:extLst>
      <p:ext uri="{BB962C8B-B14F-4D97-AF65-F5344CB8AC3E}">
        <p14:creationId xmlns:p14="http://schemas.microsoft.com/office/powerpoint/2010/main" val="2956209880"/>
      </p:ext>
    </p:extLst>
  </p:cSld>
  <p:clrMapOvr>
    <a:masterClrMapping/>
  </p:clrMapOvr>
</p:sld>
</file>

<file path=ppt/theme/theme1.xml><?xml version="1.0" encoding="utf-8"?>
<a:theme xmlns:a="http://schemas.openxmlformats.org/drawingml/2006/main" name="Office Theme">
  <a:themeElements>
    <a:clrScheme name="Custom 73">
      <a:dk1>
        <a:sysClr val="windowText" lastClr="000000"/>
      </a:dk1>
      <a:lt1>
        <a:sysClr val="window" lastClr="FFFFFF"/>
      </a:lt1>
      <a:dk2>
        <a:srgbClr val="44546A"/>
      </a:dk2>
      <a:lt2>
        <a:srgbClr val="E7E6E6"/>
      </a:lt2>
      <a:accent1>
        <a:srgbClr val="C4EEF2"/>
      </a:accent1>
      <a:accent2>
        <a:srgbClr val="9CD3D9"/>
      </a:accent2>
      <a:accent3>
        <a:srgbClr val="387373"/>
      </a:accent3>
      <a:accent4>
        <a:srgbClr val="022E40"/>
      </a:accent4>
      <a:accent5>
        <a:srgbClr val="F2E4C9"/>
      </a:accent5>
      <a:accent6>
        <a:srgbClr val="FFFFF5"/>
      </a:accent6>
      <a:hlink>
        <a:srgbClr val="0563C1"/>
      </a:hlink>
      <a:folHlink>
        <a:srgbClr val="954F72"/>
      </a:folHlink>
    </a:clrScheme>
    <a:fontScheme name="Custom 114">
      <a:majorFont>
        <a:latin typeface="Bodoni MT"/>
        <a:ea typeface=""/>
        <a:cs typeface=""/>
      </a:majorFont>
      <a:minorFont>
        <a:latin typeface="Source Sans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nowscape_tm44613219_Win32_JB_SL_v3" id="{1C87AC08-773C-4510-A4A8-B1D3594C4029}" vid="{72F6DBE6-EDB8-4427-B790-8ECF5ED625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91B5A3C-8B2E-4B35-A109-4713D9D3567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0576AF5-45CB-4D7F-8506-5C2B8F7E0C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D473F6E9-2FA5-4F36-A42B-ED7213C4AAB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Snowscape presentation</Template>
  <TotalTime>81</TotalTime>
  <Words>627</Words>
  <Application>Microsoft Office PowerPoint</Application>
  <PresentationFormat>Widescreen</PresentationFormat>
  <Paragraphs>71</Paragraphs>
  <Slides>17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Bodoni MT</vt:lpstr>
      <vt:lpstr>Bodoni MT (Headings)</vt:lpstr>
      <vt:lpstr>Calibri</vt:lpstr>
      <vt:lpstr>Source Sans Pro Light</vt:lpstr>
      <vt:lpstr>Symbol</vt:lpstr>
      <vt:lpstr>Times New Roman</vt:lpstr>
      <vt:lpstr>Office Theme</vt:lpstr>
      <vt:lpstr>Packet Sending Tool</vt:lpstr>
      <vt:lpstr>AGENDA</vt:lpstr>
      <vt:lpstr>PURPOSE</vt:lpstr>
      <vt:lpstr>Every client interacts with the server through sending and receiving various types of data Packets like TCP, UDP, etc. so, the main objective of our program is going to do the sending and receiving of packets and then analyze and represent those packets in an easy and understandable manner and if some pattern matches with the pattern already defined receiver side will reply back to the sender side.</vt:lpstr>
      <vt:lpstr>PROJECT PERSPECTIVE</vt:lpstr>
      <vt:lpstr>Project Function</vt:lpstr>
      <vt:lpstr>CONCLUSION</vt:lpstr>
      <vt:lpstr>ZERO LEVEL DFD OF PACKET SENDER</vt:lpstr>
      <vt:lpstr>FIRST LEVEL DFD OF PACKET SENDER</vt:lpstr>
      <vt:lpstr>SECOND LEVEL DFD OF PACKET SENDER</vt:lpstr>
      <vt:lpstr>ZERO LEVEL DFD OF LIBRARY MANAGEMENT SYSTEM</vt:lpstr>
      <vt:lpstr>FIRST LEVEL DFD OF LIBRARY MANAGEMENT SYSTEM</vt:lpstr>
      <vt:lpstr>SECOND LEVEL DFD OF LIBRARY MANAGEMENT SYSTEM</vt:lpstr>
      <vt:lpstr>ZERO LEVEL DFD OF BANK MANAGEMENT SYSTEM</vt:lpstr>
      <vt:lpstr>FIRST LEVEL DFD OF BANK MANAGEMENT SYSTEM</vt:lpstr>
      <vt:lpstr>SECOND LEVEL DFD OF BANK MANAGEMENT SYSTEM</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Packet Sending Tool</dc:title>
  <dc:creator>Harshit Vashisth</dc:creator>
  <cp:lastModifiedBy>Harshit Vashisth</cp:lastModifiedBy>
  <cp:revision>1</cp:revision>
  <dcterms:created xsi:type="dcterms:W3CDTF">2023-02-05T21:26:46Z</dcterms:created>
  <dcterms:modified xsi:type="dcterms:W3CDTF">2023-02-05T22:48:39Z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