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C2922-BE55-46F6-8E38-9F486BE033DC}" v="66" dt="2025-02-23T23:09:44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jaj, Harshita" userId="63b6b648-c916-4675-9435-0d6570af7159" providerId="ADAL" clId="{D34C2922-BE55-46F6-8E38-9F486BE033DC}"/>
    <pc:docChg chg="undo custSel addSld modSld addMainMaster delMainMaster">
      <pc:chgData name="Bajaj, Harshita" userId="63b6b648-c916-4675-9435-0d6570af7159" providerId="ADAL" clId="{D34C2922-BE55-46F6-8E38-9F486BE033DC}" dt="2025-02-23T23:18:05.675" v="554" actId="20577"/>
      <pc:docMkLst>
        <pc:docMk/>
      </pc:docMkLst>
      <pc:sldChg chg="addSp delSp modSp new mod setBg modClrScheme setClrOvrMap chgLayout">
        <pc:chgData name="Bajaj, Harshita" userId="63b6b648-c916-4675-9435-0d6570af7159" providerId="ADAL" clId="{D34C2922-BE55-46F6-8E38-9F486BE033DC}" dt="2025-02-19T23:41:07.092" v="25" actId="14100"/>
        <pc:sldMkLst>
          <pc:docMk/>
          <pc:sldMk cId="2923997167" sldId="256"/>
        </pc:sldMkLst>
        <pc:spChg chg="mod">
          <ac:chgData name="Bajaj, Harshita" userId="63b6b648-c916-4675-9435-0d6570af7159" providerId="ADAL" clId="{D34C2922-BE55-46F6-8E38-9F486BE033DC}" dt="2025-02-19T23:41:07.092" v="25" actId="14100"/>
          <ac:spMkLst>
            <pc:docMk/>
            <pc:sldMk cId="2923997167" sldId="256"/>
            <ac:spMk id="2" creationId="{C609DCE8-7458-46C1-CA0E-BC5D0E171C76}"/>
          </ac:spMkLst>
        </pc:spChg>
        <pc:spChg chg="add">
          <ac:chgData name="Bajaj, Harshita" userId="63b6b648-c916-4675-9435-0d6570af7159" providerId="ADAL" clId="{D34C2922-BE55-46F6-8E38-9F486BE033DC}" dt="2025-02-19T23:40:06.954" v="11" actId="26606"/>
          <ac:spMkLst>
            <pc:docMk/>
            <pc:sldMk cId="2923997167" sldId="256"/>
            <ac:spMk id="9" creationId="{06E15305-164C-44CD-9E0F-420C2DC1B32A}"/>
          </ac:spMkLst>
        </pc:spChg>
        <pc:picChg chg="add">
          <ac:chgData name="Bajaj, Harshita" userId="63b6b648-c916-4675-9435-0d6570af7159" providerId="ADAL" clId="{D34C2922-BE55-46F6-8E38-9F486BE033DC}" dt="2025-02-19T23:40:06.954" v="11" actId="26606"/>
          <ac:picMkLst>
            <pc:docMk/>
            <pc:sldMk cId="2923997167" sldId="256"/>
            <ac:picMk id="4" creationId="{A4A8228E-55CD-A0EB-EDA0-B3F757DA4481}"/>
          </ac:picMkLst>
        </pc:picChg>
      </pc:sldChg>
      <pc:sldChg chg="modSp new mod">
        <pc:chgData name="Bajaj, Harshita" userId="63b6b648-c916-4675-9435-0d6570af7159" providerId="ADAL" clId="{D34C2922-BE55-46F6-8E38-9F486BE033DC}" dt="2025-02-19T23:56:27.409" v="65" actId="255"/>
        <pc:sldMkLst>
          <pc:docMk/>
          <pc:sldMk cId="686372993" sldId="257"/>
        </pc:sldMkLst>
        <pc:spChg chg="mod">
          <ac:chgData name="Bajaj, Harshita" userId="63b6b648-c916-4675-9435-0d6570af7159" providerId="ADAL" clId="{D34C2922-BE55-46F6-8E38-9F486BE033DC}" dt="2025-02-19T23:55:45.402" v="60" actId="20577"/>
          <ac:spMkLst>
            <pc:docMk/>
            <pc:sldMk cId="686372993" sldId="257"/>
            <ac:spMk id="2" creationId="{61AC828E-E6F4-22D5-60FF-56D5B9AF5025}"/>
          </ac:spMkLst>
        </pc:spChg>
        <pc:spChg chg="mod">
          <ac:chgData name="Bajaj, Harshita" userId="63b6b648-c916-4675-9435-0d6570af7159" providerId="ADAL" clId="{D34C2922-BE55-46F6-8E38-9F486BE033DC}" dt="2025-02-19T23:56:27.409" v="65" actId="255"/>
          <ac:spMkLst>
            <pc:docMk/>
            <pc:sldMk cId="686372993" sldId="257"/>
            <ac:spMk id="3" creationId="{017F5F0A-C48D-9B62-CD7A-FE39417B51A4}"/>
          </ac:spMkLst>
        </pc:spChg>
      </pc:sldChg>
      <pc:sldChg chg="addSp delSp modSp new mod">
        <pc:chgData name="Bajaj, Harshita" userId="63b6b648-c916-4675-9435-0d6570af7159" providerId="ADAL" clId="{D34C2922-BE55-46F6-8E38-9F486BE033DC}" dt="2025-02-23T23:02:46.104" v="350" actId="2711"/>
        <pc:sldMkLst>
          <pc:docMk/>
          <pc:sldMk cId="932384889" sldId="258"/>
        </pc:sldMkLst>
        <pc:spChg chg="mod">
          <ac:chgData name="Bajaj, Harshita" userId="63b6b648-c916-4675-9435-0d6570af7159" providerId="ADAL" clId="{D34C2922-BE55-46F6-8E38-9F486BE033DC}" dt="2025-02-19T23:56:47.777" v="86" actId="20577"/>
          <ac:spMkLst>
            <pc:docMk/>
            <pc:sldMk cId="932384889" sldId="258"/>
            <ac:spMk id="2" creationId="{284CC647-050C-322C-B31E-F389B2F49EC4}"/>
          </ac:spMkLst>
        </pc:spChg>
        <pc:spChg chg="add mod">
          <ac:chgData name="Bajaj, Harshita" userId="63b6b648-c916-4675-9435-0d6570af7159" providerId="ADAL" clId="{D34C2922-BE55-46F6-8E38-9F486BE033DC}" dt="2025-02-23T23:02:46.104" v="350" actId="2711"/>
          <ac:spMkLst>
            <pc:docMk/>
            <pc:sldMk cId="932384889" sldId="258"/>
            <ac:spMk id="5" creationId="{5DD6B2E2-4716-DE66-A248-B59EAE5B290E}"/>
          </ac:spMkLst>
        </pc:spChg>
      </pc:sldChg>
      <pc:sldChg chg="addSp delSp modSp new mod">
        <pc:chgData name="Bajaj, Harshita" userId="63b6b648-c916-4675-9435-0d6570af7159" providerId="ADAL" clId="{D34C2922-BE55-46F6-8E38-9F486BE033DC}" dt="2025-02-23T23:02:58.757" v="351" actId="2711"/>
        <pc:sldMkLst>
          <pc:docMk/>
          <pc:sldMk cId="4245779421" sldId="259"/>
        </pc:sldMkLst>
        <pc:spChg chg="mod">
          <ac:chgData name="Bajaj, Harshita" userId="63b6b648-c916-4675-9435-0d6570af7159" providerId="ADAL" clId="{D34C2922-BE55-46F6-8E38-9F486BE033DC}" dt="2025-02-19T23:59:52.685" v="132" actId="20577"/>
          <ac:spMkLst>
            <pc:docMk/>
            <pc:sldMk cId="4245779421" sldId="259"/>
            <ac:spMk id="2" creationId="{D7DDF788-0A43-94F4-587D-A48346F6995D}"/>
          </ac:spMkLst>
        </pc:spChg>
        <pc:spChg chg="add mod">
          <ac:chgData name="Bajaj, Harshita" userId="63b6b648-c916-4675-9435-0d6570af7159" providerId="ADAL" clId="{D34C2922-BE55-46F6-8E38-9F486BE033DC}" dt="2025-02-23T23:02:58.757" v="351" actId="2711"/>
          <ac:spMkLst>
            <pc:docMk/>
            <pc:sldMk cId="4245779421" sldId="259"/>
            <ac:spMk id="4" creationId="{8BFDBEAF-B579-0384-DA15-9D2C5203CEDA}"/>
          </ac:spMkLst>
        </pc:spChg>
      </pc:sldChg>
      <pc:sldChg chg="addSp delSp modSp new mod">
        <pc:chgData name="Bajaj, Harshita" userId="63b6b648-c916-4675-9435-0d6570af7159" providerId="ADAL" clId="{D34C2922-BE55-46F6-8E38-9F486BE033DC}" dt="2025-02-23T23:03:49.463" v="355" actId="1076"/>
        <pc:sldMkLst>
          <pc:docMk/>
          <pc:sldMk cId="346806629" sldId="260"/>
        </pc:sldMkLst>
        <pc:spChg chg="mod">
          <ac:chgData name="Bajaj, Harshita" userId="63b6b648-c916-4675-9435-0d6570af7159" providerId="ADAL" clId="{D34C2922-BE55-46F6-8E38-9F486BE033DC}" dt="2025-02-23T23:03:49.463" v="355" actId="1076"/>
          <ac:spMkLst>
            <pc:docMk/>
            <pc:sldMk cId="346806629" sldId="260"/>
            <ac:spMk id="2" creationId="{DF5F2299-C6E3-22E1-81F9-519B263A5312}"/>
          </ac:spMkLst>
        </pc:spChg>
        <pc:spChg chg="add mod">
          <ac:chgData name="Bajaj, Harshita" userId="63b6b648-c916-4675-9435-0d6570af7159" providerId="ADAL" clId="{D34C2922-BE55-46F6-8E38-9F486BE033DC}" dt="2025-02-23T23:03:44.927" v="354" actId="1076"/>
          <ac:spMkLst>
            <pc:docMk/>
            <pc:sldMk cId="346806629" sldId="260"/>
            <ac:spMk id="4" creationId="{9397C9AE-2EC2-57B8-C22A-90B38759BB98}"/>
          </ac:spMkLst>
        </pc:spChg>
      </pc:sldChg>
      <pc:sldChg chg="addSp delSp modSp new mod setBg">
        <pc:chgData name="Bajaj, Harshita" userId="63b6b648-c916-4675-9435-0d6570af7159" providerId="ADAL" clId="{D34C2922-BE55-46F6-8E38-9F486BE033DC}" dt="2025-02-23T23:10:18.848" v="384" actId="1076"/>
        <pc:sldMkLst>
          <pc:docMk/>
          <pc:sldMk cId="3158991907" sldId="261"/>
        </pc:sldMkLst>
        <pc:spChg chg="mod">
          <ac:chgData name="Bajaj, Harshita" userId="63b6b648-c916-4675-9435-0d6570af7159" providerId="ADAL" clId="{D34C2922-BE55-46F6-8E38-9F486BE033DC}" dt="2025-02-23T23:10:15.256" v="383" actId="1076"/>
          <ac:spMkLst>
            <pc:docMk/>
            <pc:sldMk cId="3158991907" sldId="261"/>
            <ac:spMk id="2" creationId="{D756D7E2-F8F2-842E-2D0D-95E9C90C4990}"/>
          </ac:spMkLst>
        </pc:spChg>
        <pc:spChg chg="add del mod">
          <ac:chgData name="Bajaj, Harshita" userId="63b6b648-c916-4675-9435-0d6570af7159" providerId="ADAL" clId="{D34C2922-BE55-46F6-8E38-9F486BE033DC}" dt="2025-02-23T23:05:37.950" v="363" actId="26606"/>
          <ac:spMkLst>
            <pc:docMk/>
            <pc:sldMk cId="3158991907" sldId="261"/>
            <ac:spMk id="4" creationId="{61596080-352B-283D-F0F6-24FA3AC0BA06}"/>
          </ac:spMkLst>
        </pc:spChg>
        <pc:spChg chg="add">
          <ac:chgData name="Bajaj, Harshita" userId="63b6b648-c916-4675-9435-0d6570af7159" providerId="ADAL" clId="{D34C2922-BE55-46F6-8E38-9F486BE033DC}" dt="2025-02-20T00:23:09.041" v="182" actId="26606"/>
          <ac:spMkLst>
            <pc:docMk/>
            <pc:sldMk cId="3158991907" sldId="261"/>
            <ac:spMk id="4111" creationId="{B937640E-EF7A-4A6C-A950-D12B7D5C923E}"/>
          </ac:spMkLst>
        </pc:spChg>
        <pc:spChg chg="add">
          <ac:chgData name="Bajaj, Harshita" userId="63b6b648-c916-4675-9435-0d6570af7159" providerId="ADAL" clId="{D34C2922-BE55-46F6-8E38-9F486BE033DC}" dt="2025-02-20T00:23:09.041" v="182" actId="26606"/>
          <ac:spMkLst>
            <pc:docMk/>
            <pc:sldMk cId="3158991907" sldId="261"/>
            <ac:spMk id="4113" creationId="{33EAFE78-5B3F-4092-9222-34581CF077A1}"/>
          </ac:spMkLst>
        </pc:spChg>
        <pc:graphicFrameChg chg="add del">
          <ac:chgData name="Bajaj, Harshita" userId="63b6b648-c916-4675-9435-0d6570af7159" providerId="ADAL" clId="{D34C2922-BE55-46F6-8E38-9F486BE033DC}" dt="2025-02-23T23:05:35.639" v="360" actId="26606"/>
          <ac:graphicFrameMkLst>
            <pc:docMk/>
            <pc:sldMk cId="3158991907" sldId="261"/>
            <ac:graphicFrameMk id="4115" creationId="{2A1F8812-F0FE-5C38-35FA-5DFB881B8159}"/>
          </ac:graphicFrameMkLst>
        </pc:graphicFrameChg>
        <pc:graphicFrameChg chg="add del">
          <ac:chgData name="Bajaj, Harshita" userId="63b6b648-c916-4675-9435-0d6570af7159" providerId="ADAL" clId="{D34C2922-BE55-46F6-8E38-9F486BE033DC}" dt="2025-02-23T23:05:37.935" v="362" actId="26606"/>
          <ac:graphicFrameMkLst>
            <pc:docMk/>
            <pc:sldMk cId="3158991907" sldId="261"/>
            <ac:graphicFrameMk id="4117" creationId="{D1A31C77-EB6D-8910-653A-7E32850987E6}"/>
          </ac:graphicFrameMkLst>
        </pc:graphicFrameChg>
        <pc:graphicFrameChg chg="add mod modGraphic">
          <ac:chgData name="Bajaj, Harshita" userId="63b6b648-c916-4675-9435-0d6570af7159" providerId="ADAL" clId="{D34C2922-BE55-46F6-8E38-9F486BE033DC}" dt="2025-02-23T23:10:18.848" v="384" actId="1076"/>
          <ac:graphicFrameMkLst>
            <pc:docMk/>
            <pc:sldMk cId="3158991907" sldId="261"/>
            <ac:graphicFrameMk id="4119" creationId="{6F0E303A-BBB4-EEA0-24BC-0747192CAE63}"/>
          </ac:graphicFrameMkLst>
        </pc:graphicFrameChg>
        <pc:picChg chg="add mod">
          <ac:chgData name="Bajaj, Harshita" userId="63b6b648-c916-4675-9435-0d6570af7159" providerId="ADAL" clId="{D34C2922-BE55-46F6-8E38-9F486BE033DC}" dt="2025-02-23T23:07:23.911" v="365" actId="1076"/>
          <ac:picMkLst>
            <pc:docMk/>
            <pc:sldMk cId="3158991907" sldId="261"/>
            <ac:picMk id="1026" creationId="{CB4C9EE8-B700-A5B0-E864-C5CCEBA4283F}"/>
          </ac:picMkLst>
        </pc:picChg>
        <pc:picChg chg="add mod">
          <ac:chgData name="Bajaj, Harshita" userId="63b6b648-c916-4675-9435-0d6570af7159" providerId="ADAL" clId="{D34C2922-BE55-46F6-8E38-9F486BE033DC}" dt="2025-02-20T00:23:52.887" v="186" actId="27614"/>
          <ac:picMkLst>
            <pc:docMk/>
            <pc:sldMk cId="3158991907" sldId="261"/>
            <ac:picMk id="4098" creationId="{1C4BB52B-CEA5-30D6-3DDE-A376E8ABB381}"/>
          </ac:picMkLst>
        </pc:picChg>
        <pc:picChg chg="add mod">
          <ac:chgData name="Bajaj, Harshita" userId="63b6b648-c916-4675-9435-0d6570af7159" providerId="ADAL" clId="{D34C2922-BE55-46F6-8E38-9F486BE033DC}" dt="2025-02-20T00:23:52.677" v="184" actId="27614"/>
          <ac:picMkLst>
            <pc:docMk/>
            <pc:sldMk cId="3158991907" sldId="261"/>
            <ac:picMk id="4100" creationId="{8A024565-A1A2-D68B-677B-806A87980F45}"/>
          </ac:picMkLst>
        </pc:picChg>
        <pc:picChg chg="add mod">
          <ac:chgData name="Bajaj, Harshita" userId="63b6b648-c916-4675-9435-0d6570af7159" providerId="ADAL" clId="{D34C2922-BE55-46F6-8E38-9F486BE033DC}" dt="2025-02-20T00:23:09.041" v="182" actId="26606"/>
          <ac:picMkLst>
            <pc:docMk/>
            <pc:sldMk cId="3158991907" sldId="261"/>
            <ac:picMk id="4102" creationId="{E08C8C6E-1292-8C01-0DE8-8834ADE503FC}"/>
          </ac:picMkLst>
        </pc:picChg>
        <pc:picChg chg="add mod">
          <ac:chgData name="Bajaj, Harshita" userId="63b6b648-c916-4675-9435-0d6570af7159" providerId="ADAL" clId="{D34C2922-BE55-46F6-8E38-9F486BE033DC}" dt="2025-02-20T00:23:09.041" v="182" actId="26606"/>
          <ac:picMkLst>
            <pc:docMk/>
            <pc:sldMk cId="3158991907" sldId="261"/>
            <ac:picMk id="4104" creationId="{9AA9755B-069F-4BD7-F743-C7258F7709A8}"/>
          </ac:picMkLst>
        </pc:picChg>
      </pc:sldChg>
      <pc:sldChg chg="modSp new mod">
        <pc:chgData name="Bajaj, Harshita" userId="63b6b648-c916-4675-9435-0d6570af7159" providerId="ADAL" clId="{D34C2922-BE55-46F6-8E38-9F486BE033DC}" dt="2025-02-23T23:11:43.310" v="392" actId="255"/>
        <pc:sldMkLst>
          <pc:docMk/>
          <pc:sldMk cId="1293840419" sldId="262"/>
        </pc:sldMkLst>
        <pc:spChg chg="mod">
          <ac:chgData name="Bajaj, Harshita" userId="63b6b648-c916-4675-9435-0d6570af7159" providerId="ADAL" clId="{D34C2922-BE55-46F6-8E38-9F486BE033DC}" dt="2025-02-20T00:31:03.984" v="221" actId="20577"/>
          <ac:spMkLst>
            <pc:docMk/>
            <pc:sldMk cId="1293840419" sldId="262"/>
            <ac:spMk id="2" creationId="{3F71A938-349B-8C20-9F78-6D6446FBF2E7}"/>
          </ac:spMkLst>
        </pc:spChg>
        <pc:spChg chg="mod">
          <ac:chgData name="Bajaj, Harshita" userId="63b6b648-c916-4675-9435-0d6570af7159" providerId="ADAL" clId="{D34C2922-BE55-46F6-8E38-9F486BE033DC}" dt="2025-02-23T23:11:43.310" v="392" actId="255"/>
          <ac:spMkLst>
            <pc:docMk/>
            <pc:sldMk cId="1293840419" sldId="262"/>
            <ac:spMk id="3" creationId="{BFCBD114-6C4C-11A6-D7AE-485E55D27B1B}"/>
          </ac:spMkLst>
        </pc:spChg>
      </pc:sldChg>
      <pc:sldChg chg="modSp new mod">
        <pc:chgData name="Bajaj, Harshita" userId="63b6b648-c916-4675-9435-0d6570af7159" providerId="ADAL" clId="{D34C2922-BE55-46F6-8E38-9F486BE033DC}" dt="2025-02-23T23:18:05.675" v="554" actId="20577"/>
        <pc:sldMkLst>
          <pc:docMk/>
          <pc:sldMk cId="3992653584" sldId="263"/>
        </pc:sldMkLst>
        <pc:spChg chg="mod">
          <ac:chgData name="Bajaj, Harshita" userId="63b6b648-c916-4675-9435-0d6570af7159" providerId="ADAL" clId="{D34C2922-BE55-46F6-8E38-9F486BE033DC}" dt="2025-02-20T01:04:57.155" v="305" actId="1076"/>
          <ac:spMkLst>
            <pc:docMk/>
            <pc:sldMk cId="3992653584" sldId="263"/>
            <ac:spMk id="2" creationId="{909E8272-D02B-B54F-A90F-39123D72F09F}"/>
          </ac:spMkLst>
        </pc:spChg>
        <pc:spChg chg="mod">
          <ac:chgData name="Bajaj, Harshita" userId="63b6b648-c916-4675-9435-0d6570af7159" providerId="ADAL" clId="{D34C2922-BE55-46F6-8E38-9F486BE033DC}" dt="2025-02-23T23:18:05.675" v="554" actId="20577"/>
          <ac:spMkLst>
            <pc:docMk/>
            <pc:sldMk cId="3992653584" sldId="263"/>
            <ac:spMk id="3" creationId="{AEB3F3DA-CDE9-3761-971C-0252A4DF09D5}"/>
          </ac:spMkLst>
        </pc:spChg>
      </pc:sldChg>
      <pc:sldChg chg="modSp new mod">
        <pc:chgData name="Bajaj, Harshita" userId="63b6b648-c916-4675-9435-0d6570af7159" providerId="ADAL" clId="{D34C2922-BE55-46F6-8E38-9F486BE033DC}" dt="2025-02-20T01:06:30.974" v="349" actId="20577"/>
        <pc:sldMkLst>
          <pc:docMk/>
          <pc:sldMk cId="1704097615" sldId="264"/>
        </pc:sldMkLst>
        <pc:spChg chg="mod">
          <ac:chgData name="Bajaj, Harshita" userId="63b6b648-c916-4675-9435-0d6570af7159" providerId="ADAL" clId="{D34C2922-BE55-46F6-8E38-9F486BE033DC}" dt="2025-02-20T01:06:30.974" v="349" actId="20577"/>
          <ac:spMkLst>
            <pc:docMk/>
            <pc:sldMk cId="1704097615" sldId="264"/>
            <ac:spMk id="2" creationId="{5ACAE981-E37A-C953-BB7D-67BC9D8C3998}"/>
          </ac:spMkLst>
        </pc:spChg>
        <pc:spChg chg="mod">
          <ac:chgData name="Bajaj, Harshita" userId="63b6b648-c916-4675-9435-0d6570af7159" providerId="ADAL" clId="{D34C2922-BE55-46F6-8E38-9F486BE033DC}" dt="2025-02-20T01:05:49.212" v="313"/>
          <ac:spMkLst>
            <pc:docMk/>
            <pc:sldMk cId="1704097615" sldId="264"/>
            <ac:spMk id="3" creationId="{72DCD306-7F8A-4895-0932-8E95B4338E71}"/>
          </ac:spMkLst>
        </pc:spChg>
      </pc:sldChg>
      <pc:sldMasterChg chg="del delSldLayout">
        <pc:chgData name="Bajaj, Harshita" userId="63b6b648-c916-4675-9435-0d6570af7159" providerId="ADAL" clId="{D34C2922-BE55-46F6-8E38-9F486BE033DC}" dt="2025-02-19T23:40:06.954" v="11" actId="26606"/>
        <pc:sldMasterMkLst>
          <pc:docMk/>
          <pc:sldMasterMk cId="1750542219" sldId="2147483660"/>
        </pc:sldMasterMkLst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1348317649" sldId="2147483661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815999790" sldId="2147483662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2947756164" sldId="2147483663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1580051537" sldId="2147483664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3915168521" sldId="2147483665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1973142829" sldId="2147483666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3154295483" sldId="2147483667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83303838" sldId="2147483668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2479442888" sldId="2147483669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1131079461" sldId="2147483670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2666816187" sldId="2147483671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3939256480" sldId="2147483672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547253384" sldId="2147483673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871904086" sldId="2147483674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4280768389" sldId="2147483675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2204457373" sldId="2147483676"/>
          </pc:sldLayoutMkLst>
        </pc:sldLayoutChg>
        <pc:sldLayoutChg chg="del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1750542219" sldId="2147483660"/>
            <pc:sldLayoutMk cId="4227248188" sldId="2147483677"/>
          </pc:sldLayoutMkLst>
        </pc:sldLayoutChg>
      </pc:sldMasterChg>
      <pc:sldMasterChg chg="add addSldLayout">
        <pc:chgData name="Bajaj, Harshita" userId="63b6b648-c916-4675-9435-0d6570af7159" providerId="ADAL" clId="{D34C2922-BE55-46F6-8E38-9F486BE033DC}" dt="2025-02-19T23:40:06.954" v="11" actId="26606"/>
        <pc:sldMasterMkLst>
          <pc:docMk/>
          <pc:sldMasterMk cId="3482627312" sldId="2147483724"/>
        </pc:sldMasterMkLst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2624881843" sldId="2147483713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1868542336" sldId="2147483714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3660903348" sldId="2147483715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2363049646" sldId="2147483716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3582788076" sldId="2147483717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2759683671" sldId="2147483718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1443348556" sldId="2147483719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3768949901" sldId="2147483720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786309324" sldId="2147483721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3984979238" sldId="2147483722"/>
          </pc:sldLayoutMkLst>
        </pc:sldLayoutChg>
        <pc:sldLayoutChg chg="add">
          <pc:chgData name="Bajaj, Harshita" userId="63b6b648-c916-4675-9435-0d6570af7159" providerId="ADAL" clId="{D34C2922-BE55-46F6-8E38-9F486BE033DC}" dt="2025-02-19T23:40:06.954" v="11" actId="26606"/>
          <pc:sldLayoutMkLst>
            <pc:docMk/>
            <pc:sldMasterMk cId="3482627312" sldId="2147483724"/>
            <pc:sldLayoutMk cId="4076787605" sldId="214748372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B1C91F-3482-4044-930F-0070A3DB7BF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7F1EC7-F09E-45EB-97D9-D7B572681A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R: Advanced analytics and model development.</a:t>
          </a:r>
        </a:p>
      </dgm:t>
    </dgm:pt>
    <dgm:pt modelId="{55A2EB37-9D89-4EE4-B9D0-B798F6F1F3AE}" type="parTrans" cxnId="{8513E476-56D0-4214-9794-C9B9014A86FC}">
      <dgm:prSet/>
      <dgm:spPr/>
      <dgm:t>
        <a:bodyPr/>
        <a:lstStyle/>
        <a:p>
          <a:endParaRPr lang="en-US"/>
        </a:p>
      </dgm:t>
    </dgm:pt>
    <dgm:pt modelId="{B52504F2-ED7C-4E76-8692-320B1722CBA1}" type="sibTrans" cxnId="{8513E476-56D0-4214-9794-C9B9014A86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45DBAD-60AB-4AD4-B16E-1B5BAC842E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Excel: Data preprocessing and sensitivity analysis.</a:t>
          </a:r>
          <a:endParaRPr lang="en-US" sz="2000" b="0" dirty="0"/>
        </a:p>
      </dgm:t>
    </dgm:pt>
    <dgm:pt modelId="{4CA1D9E0-8776-4562-A0A2-567C571B80C6}" type="parTrans" cxnId="{A98603DD-8FAD-462A-B0EA-2FA74DD9DD02}">
      <dgm:prSet/>
      <dgm:spPr/>
      <dgm:t>
        <a:bodyPr/>
        <a:lstStyle/>
        <a:p>
          <a:endParaRPr lang="en-US"/>
        </a:p>
      </dgm:t>
    </dgm:pt>
    <dgm:pt modelId="{FB473BA3-B3EE-402E-B391-42B8F27EA6BB}" type="sibTrans" cxnId="{A98603DD-8FAD-462A-B0EA-2FA74DD9DD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BC3FD0-6AF0-48A2-896A-E34C5D6770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Power BI: Visualizing Cross-Sell performance.</a:t>
          </a:r>
          <a:endParaRPr lang="en-US" sz="2000" b="0" dirty="0"/>
        </a:p>
      </dgm:t>
    </dgm:pt>
    <dgm:pt modelId="{FBC20AF0-5157-40DC-8816-93B586ABFCB2}" type="parTrans" cxnId="{AC9BDE9B-38BF-4BF1-8E7A-C9A7AC75F8E5}">
      <dgm:prSet/>
      <dgm:spPr/>
      <dgm:t>
        <a:bodyPr/>
        <a:lstStyle/>
        <a:p>
          <a:endParaRPr lang="en-US"/>
        </a:p>
      </dgm:t>
    </dgm:pt>
    <dgm:pt modelId="{7BC88D14-40FD-4BC8-8960-31E5FC0853A1}" type="sibTrans" cxnId="{AC9BDE9B-38BF-4BF1-8E7A-C9A7AC75F8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129080-6185-482B-81C9-9D561D03E9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SQL: Extracting and transforming data.</a:t>
          </a:r>
          <a:endParaRPr lang="en-US" sz="2000" b="0" dirty="0"/>
        </a:p>
      </dgm:t>
    </dgm:pt>
    <dgm:pt modelId="{713F852F-22C2-43CA-9952-C6E1EBCE7E46}" type="parTrans" cxnId="{D4921308-2A6A-4343-94D3-FC0AD3374AE3}">
      <dgm:prSet/>
      <dgm:spPr/>
      <dgm:t>
        <a:bodyPr/>
        <a:lstStyle/>
        <a:p>
          <a:endParaRPr lang="en-US"/>
        </a:p>
      </dgm:t>
    </dgm:pt>
    <dgm:pt modelId="{64021E6C-6EC6-4FFC-8D79-09C8103A0CB7}" type="sibTrans" cxnId="{D4921308-2A6A-4343-94D3-FC0AD3374A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0DFE38-8639-4682-9B12-6DE6680891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/>
            <a:t>Python (Pandas, Scikit-Learn): To build predictive models.</a:t>
          </a:r>
          <a:r>
            <a:rPr lang="en-US" sz="2000" b="0" i="0" baseline="0" dirty="0"/>
            <a:t> </a:t>
          </a:r>
          <a:endParaRPr lang="en-US" sz="2000" b="0" dirty="0"/>
        </a:p>
      </dgm:t>
    </dgm:pt>
    <dgm:pt modelId="{EEFB710D-9E20-4D5B-8093-1188795E0ED0}" type="parTrans" cxnId="{9442FB68-74C1-4467-8178-0BBD6AA4E865}">
      <dgm:prSet/>
      <dgm:spPr/>
      <dgm:t>
        <a:bodyPr/>
        <a:lstStyle/>
        <a:p>
          <a:endParaRPr lang="en-US"/>
        </a:p>
      </dgm:t>
    </dgm:pt>
    <dgm:pt modelId="{2EBE1A38-0090-482D-A86D-625956BF43D0}" type="sibTrans" cxnId="{9442FB68-74C1-4467-8178-0BBD6AA4E865}">
      <dgm:prSet/>
      <dgm:spPr/>
      <dgm:t>
        <a:bodyPr/>
        <a:lstStyle/>
        <a:p>
          <a:endParaRPr lang="en-US"/>
        </a:p>
      </dgm:t>
    </dgm:pt>
    <dgm:pt modelId="{5A749BC0-E5E8-4823-B5FE-271B8E3810AD}" type="pres">
      <dgm:prSet presAssocID="{F5B1C91F-3482-4044-930F-0070A3DB7BF5}" presName="outerComposite" presStyleCnt="0">
        <dgm:presLayoutVars>
          <dgm:chMax val="5"/>
          <dgm:dir/>
          <dgm:resizeHandles val="exact"/>
        </dgm:presLayoutVars>
      </dgm:prSet>
      <dgm:spPr/>
    </dgm:pt>
    <dgm:pt modelId="{5FB2C3B2-E9A0-42C9-B90A-800180F59340}" type="pres">
      <dgm:prSet presAssocID="{F5B1C91F-3482-4044-930F-0070A3DB7BF5}" presName="dummyMaxCanvas" presStyleCnt="0">
        <dgm:presLayoutVars/>
      </dgm:prSet>
      <dgm:spPr/>
    </dgm:pt>
    <dgm:pt modelId="{40E35B4C-A7C2-4B4B-83DB-B3DEA193CD0C}" type="pres">
      <dgm:prSet presAssocID="{F5B1C91F-3482-4044-930F-0070A3DB7BF5}" presName="FiveNodes_1" presStyleLbl="node1" presStyleIdx="0" presStyleCnt="5">
        <dgm:presLayoutVars>
          <dgm:bulletEnabled val="1"/>
        </dgm:presLayoutVars>
      </dgm:prSet>
      <dgm:spPr/>
    </dgm:pt>
    <dgm:pt modelId="{92C14D2E-4390-41C7-B216-1D3BA62C7311}" type="pres">
      <dgm:prSet presAssocID="{F5B1C91F-3482-4044-930F-0070A3DB7BF5}" presName="FiveNodes_2" presStyleLbl="node1" presStyleIdx="1" presStyleCnt="5">
        <dgm:presLayoutVars>
          <dgm:bulletEnabled val="1"/>
        </dgm:presLayoutVars>
      </dgm:prSet>
      <dgm:spPr/>
    </dgm:pt>
    <dgm:pt modelId="{D997B08F-7D3E-4EF9-BFF9-2966EFA58E86}" type="pres">
      <dgm:prSet presAssocID="{F5B1C91F-3482-4044-930F-0070A3DB7BF5}" presName="FiveNodes_3" presStyleLbl="node1" presStyleIdx="2" presStyleCnt="5">
        <dgm:presLayoutVars>
          <dgm:bulletEnabled val="1"/>
        </dgm:presLayoutVars>
      </dgm:prSet>
      <dgm:spPr/>
    </dgm:pt>
    <dgm:pt modelId="{8FB0EAC1-E4E2-4BAE-9E9E-2C5406ABA5AC}" type="pres">
      <dgm:prSet presAssocID="{F5B1C91F-3482-4044-930F-0070A3DB7BF5}" presName="FiveNodes_4" presStyleLbl="node1" presStyleIdx="3" presStyleCnt="5">
        <dgm:presLayoutVars>
          <dgm:bulletEnabled val="1"/>
        </dgm:presLayoutVars>
      </dgm:prSet>
      <dgm:spPr/>
    </dgm:pt>
    <dgm:pt modelId="{C1F65D84-9EC1-442F-BD77-63E2DCB692D3}" type="pres">
      <dgm:prSet presAssocID="{F5B1C91F-3482-4044-930F-0070A3DB7BF5}" presName="FiveNodes_5" presStyleLbl="node1" presStyleIdx="4" presStyleCnt="5">
        <dgm:presLayoutVars>
          <dgm:bulletEnabled val="1"/>
        </dgm:presLayoutVars>
      </dgm:prSet>
      <dgm:spPr/>
    </dgm:pt>
    <dgm:pt modelId="{279EB9E3-B39F-41CF-BEDE-18BEBCE1C193}" type="pres">
      <dgm:prSet presAssocID="{F5B1C91F-3482-4044-930F-0070A3DB7BF5}" presName="FiveConn_1-2" presStyleLbl="fgAccFollowNode1" presStyleIdx="0" presStyleCnt="4">
        <dgm:presLayoutVars>
          <dgm:bulletEnabled val="1"/>
        </dgm:presLayoutVars>
      </dgm:prSet>
      <dgm:spPr/>
    </dgm:pt>
    <dgm:pt modelId="{3249C552-1250-4BF5-ACAA-F4AFD5D7D60E}" type="pres">
      <dgm:prSet presAssocID="{F5B1C91F-3482-4044-930F-0070A3DB7BF5}" presName="FiveConn_2-3" presStyleLbl="fgAccFollowNode1" presStyleIdx="1" presStyleCnt="4">
        <dgm:presLayoutVars>
          <dgm:bulletEnabled val="1"/>
        </dgm:presLayoutVars>
      </dgm:prSet>
      <dgm:spPr/>
    </dgm:pt>
    <dgm:pt modelId="{4FB24349-53E4-42CE-B91B-8FD2503C29F4}" type="pres">
      <dgm:prSet presAssocID="{F5B1C91F-3482-4044-930F-0070A3DB7BF5}" presName="FiveConn_3-4" presStyleLbl="fgAccFollowNode1" presStyleIdx="2" presStyleCnt="4">
        <dgm:presLayoutVars>
          <dgm:bulletEnabled val="1"/>
        </dgm:presLayoutVars>
      </dgm:prSet>
      <dgm:spPr/>
    </dgm:pt>
    <dgm:pt modelId="{DC22F0DF-0DE0-423C-AEA0-20C1D1945A43}" type="pres">
      <dgm:prSet presAssocID="{F5B1C91F-3482-4044-930F-0070A3DB7BF5}" presName="FiveConn_4-5" presStyleLbl="fgAccFollowNode1" presStyleIdx="3" presStyleCnt="4">
        <dgm:presLayoutVars>
          <dgm:bulletEnabled val="1"/>
        </dgm:presLayoutVars>
      </dgm:prSet>
      <dgm:spPr/>
    </dgm:pt>
    <dgm:pt modelId="{C6D448F2-1C1A-41BB-B79E-0B783A1DA815}" type="pres">
      <dgm:prSet presAssocID="{F5B1C91F-3482-4044-930F-0070A3DB7BF5}" presName="FiveNodes_1_text" presStyleLbl="node1" presStyleIdx="4" presStyleCnt="5">
        <dgm:presLayoutVars>
          <dgm:bulletEnabled val="1"/>
        </dgm:presLayoutVars>
      </dgm:prSet>
      <dgm:spPr/>
    </dgm:pt>
    <dgm:pt modelId="{9E53A022-E61E-403B-860A-DAF4F88528E9}" type="pres">
      <dgm:prSet presAssocID="{F5B1C91F-3482-4044-930F-0070A3DB7BF5}" presName="FiveNodes_2_text" presStyleLbl="node1" presStyleIdx="4" presStyleCnt="5">
        <dgm:presLayoutVars>
          <dgm:bulletEnabled val="1"/>
        </dgm:presLayoutVars>
      </dgm:prSet>
      <dgm:spPr/>
    </dgm:pt>
    <dgm:pt modelId="{FE60C762-359E-49E6-84DA-29219D8F68D1}" type="pres">
      <dgm:prSet presAssocID="{F5B1C91F-3482-4044-930F-0070A3DB7BF5}" presName="FiveNodes_3_text" presStyleLbl="node1" presStyleIdx="4" presStyleCnt="5">
        <dgm:presLayoutVars>
          <dgm:bulletEnabled val="1"/>
        </dgm:presLayoutVars>
      </dgm:prSet>
      <dgm:spPr/>
    </dgm:pt>
    <dgm:pt modelId="{CDFF1A23-4FCF-4166-958B-887E92D57118}" type="pres">
      <dgm:prSet presAssocID="{F5B1C91F-3482-4044-930F-0070A3DB7BF5}" presName="FiveNodes_4_text" presStyleLbl="node1" presStyleIdx="4" presStyleCnt="5">
        <dgm:presLayoutVars>
          <dgm:bulletEnabled val="1"/>
        </dgm:presLayoutVars>
      </dgm:prSet>
      <dgm:spPr/>
    </dgm:pt>
    <dgm:pt modelId="{55CD7EEB-44E4-48F1-B200-79D1E80DFEE9}" type="pres">
      <dgm:prSet presAssocID="{F5B1C91F-3482-4044-930F-0070A3DB7BF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4921308-2A6A-4343-94D3-FC0AD3374AE3}" srcId="{F5B1C91F-3482-4044-930F-0070A3DB7BF5}" destId="{1F129080-6185-482B-81C9-9D561D03E922}" srcOrd="3" destOrd="0" parTransId="{713F852F-22C2-43CA-9952-C6E1EBCE7E46}" sibTransId="{64021E6C-6EC6-4FFC-8D79-09C8103A0CB7}"/>
    <dgm:cxn modelId="{1767E30E-5ECE-4D60-A6CD-8198BBE89CDF}" type="presOf" srcId="{64021E6C-6EC6-4FFC-8D79-09C8103A0CB7}" destId="{DC22F0DF-0DE0-423C-AEA0-20C1D1945A43}" srcOrd="0" destOrd="0" presId="urn:microsoft.com/office/officeart/2005/8/layout/vProcess5"/>
    <dgm:cxn modelId="{6506C318-A2B1-4419-9368-CB4B5BD9B63B}" type="presOf" srcId="{1F129080-6185-482B-81C9-9D561D03E922}" destId="{CDFF1A23-4FCF-4166-958B-887E92D57118}" srcOrd="1" destOrd="0" presId="urn:microsoft.com/office/officeart/2005/8/layout/vProcess5"/>
    <dgm:cxn modelId="{33EF6633-576D-43A1-992F-664A82DB5327}" type="presOf" srcId="{7BC88D14-40FD-4BC8-8960-31E5FC0853A1}" destId="{4FB24349-53E4-42CE-B91B-8FD2503C29F4}" srcOrd="0" destOrd="0" presId="urn:microsoft.com/office/officeart/2005/8/layout/vProcess5"/>
    <dgm:cxn modelId="{F0817240-C53D-4F32-9909-9B932B37A55A}" type="presOf" srcId="{267F1EC7-F09E-45EB-97D9-D7B572681A08}" destId="{40E35B4C-A7C2-4B4B-83DB-B3DEA193CD0C}" srcOrd="0" destOrd="0" presId="urn:microsoft.com/office/officeart/2005/8/layout/vProcess5"/>
    <dgm:cxn modelId="{5615FC60-8A6D-4E7C-8EFF-88CDC5628D94}" type="presOf" srcId="{1DBC3FD0-6AF0-48A2-896A-E34C5D6770DA}" destId="{FE60C762-359E-49E6-84DA-29219D8F68D1}" srcOrd="1" destOrd="0" presId="urn:microsoft.com/office/officeart/2005/8/layout/vProcess5"/>
    <dgm:cxn modelId="{9442FB68-74C1-4467-8178-0BBD6AA4E865}" srcId="{F5B1C91F-3482-4044-930F-0070A3DB7BF5}" destId="{3F0DFE38-8639-4682-9B12-6DE668089130}" srcOrd="4" destOrd="0" parTransId="{EEFB710D-9E20-4D5B-8093-1188795E0ED0}" sibTransId="{2EBE1A38-0090-482D-A86D-625956BF43D0}"/>
    <dgm:cxn modelId="{A13F0E69-74AD-4CAF-AAFB-D3FCA7C65789}" type="presOf" srcId="{3F0DFE38-8639-4682-9B12-6DE668089130}" destId="{C1F65D84-9EC1-442F-BD77-63E2DCB692D3}" srcOrd="0" destOrd="0" presId="urn:microsoft.com/office/officeart/2005/8/layout/vProcess5"/>
    <dgm:cxn modelId="{3DD6F26C-55DA-4604-B511-BA124E8B65A5}" type="presOf" srcId="{267F1EC7-F09E-45EB-97D9-D7B572681A08}" destId="{C6D448F2-1C1A-41BB-B79E-0B783A1DA815}" srcOrd="1" destOrd="0" presId="urn:microsoft.com/office/officeart/2005/8/layout/vProcess5"/>
    <dgm:cxn modelId="{0ABC456E-D9B0-4D03-8114-4DBA2B7AE8C9}" type="presOf" srcId="{7C45DBAD-60AB-4AD4-B16E-1B5BAC842E49}" destId="{9E53A022-E61E-403B-860A-DAF4F88528E9}" srcOrd="1" destOrd="0" presId="urn:microsoft.com/office/officeart/2005/8/layout/vProcess5"/>
    <dgm:cxn modelId="{8513E476-56D0-4214-9794-C9B9014A86FC}" srcId="{F5B1C91F-3482-4044-930F-0070A3DB7BF5}" destId="{267F1EC7-F09E-45EB-97D9-D7B572681A08}" srcOrd="0" destOrd="0" parTransId="{55A2EB37-9D89-4EE4-B9D0-B798F6F1F3AE}" sibTransId="{B52504F2-ED7C-4E76-8692-320B1722CBA1}"/>
    <dgm:cxn modelId="{B5D27F84-9F94-492E-8503-9DB44840E73A}" type="presOf" srcId="{F5B1C91F-3482-4044-930F-0070A3DB7BF5}" destId="{5A749BC0-E5E8-4823-B5FE-271B8E3810AD}" srcOrd="0" destOrd="0" presId="urn:microsoft.com/office/officeart/2005/8/layout/vProcess5"/>
    <dgm:cxn modelId="{C071998D-BBB6-4D7A-9A37-6C6E12B7CCD9}" type="presOf" srcId="{7C45DBAD-60AB-4AD4-B16E-1B5BAC842E49}" destId="{92C14D2E-4390-41C7-B216-1D3BA62C7311}" srcOrd="0" destOrd="0" presId="urn:microsoft.com/office/officeart/2005/8/layout/vProcess5"/>
    <dgm:cxn modelId="{2C27268F-B3B0-4812-8C9F-44F6B0F5BC99}" type="presOf" srcId="{1DBC3FD0-6AF0-48A2-896A-E34C5D6770DA}" destId="{D997B08F-7D3E-4EF9-BFF9-2966EFA58E86}" srcOrd="0" destOrd="0" presId="urn:microsoft.com/office/officeart/2005/8/layout/vProcess5"/>
    <dgm:cxn modelId="{AC9BDE9B-38BF-4BF1-8E7A-C9A7AC75F8E5}" srcId="{F5B1C91F-3482-4044-930F-0070A3DB7BF5}" destId="{1DBC3FD0-6AF0-48A2-896A-E34C5D6770DA}" srcOrd="2" destOrd="0" parTransId="{FBC20AF0-5157-40DC-8816-93B586ABFCB2}" sibTransId="{7BC88D14-40FD-4BC8-8960-31E5FC0853A1}"/>
    <dgm:cxn modelId="{7FE043B0-FA6F-44BA-9531-4B8025A61851}" type="presOf" srcId="{FB473BA3-B3EE-402E-B391-42B8F27EA6BB}" destId="{3249C552-1250-4BF5-ACAA-F4AFD5D7D60E}" srcOrd="0" destOrd="0" presId="urn:microsoft.com/office/officeart/2005/8/layout/vProcess5"/>
    <dgm:cxn modelId="{AC628BB9-C3F9-4A0A-99E1-72701074E76F}" type="presOf" srcId="{3F0DFE38-8639-4682-9B12-6DE668089130}" destId="{55CD7EEB-44E4-48F1-B200-79D1E80DFEE9}" srcOrd="1" destOrd="0" presId="urn:microsoft.com/office/officeart/2005/8/layout/vProcess5"/>
    <dgm:cxn modelId="{633F5BC5-0638-4E89-8E36-426CB7A6490D}" type="presOf" srcId="{B52504F2-ED7C-4E76-8692-320B1722CBA1}" destId="{279EB9E3-B39F-41CF-BEDE-18BEBCE1C193}" srcOrd="0" destOrd="0" presId="urn:microsoft.com/office/officeart/2005/8/layout/vProcess5"/>
    <dgm:cxn modelId="{DDC4FCD5-733A-4F98-8EF8-2984512E8C46}" type="presOf" srcId="{1F129080-6185-482B-81C9-9D561D03E922}" destId="{8FB0EAC1-E4E2-4BAE-9E9E-2C5406ABA5AC}" srcOrd="0" destOrd="0" presId="urn:microsoft.com/office/officeart/2005/8/layout/vProcess5"/>
    <dgm:cxn modelId="{A98603DD-8FAD-462A-B0EA-2FA74DD9DD02}" srcId="{F5B1C91F-3482-4044-930F-0070A3DB7BF5}" destId="{7C45DBAD-60AB-4AD4-B16E-1B5BAC842E49}" srcOrd="1" destOrd="0" parTransId="{4CA1D9E0-8776-4562-A0A2-567C571B80C6}" sibTransId="{FB473BA3-B3EE-402E-B391-42B8F27EA6BB}"/>
    <dgm:cxn modelId="{06ECCC2F-DF60-4A1A-8032-2C0635581432}" type="presParOf" srcId="{5A749BC0-E5E8-4823-B5FE-271B8E3810AD}" destId="{5FB2C3B2-E9A0-42C9-B90A-800180F59340}" srcOrd="0" destOrd="0" presId="urn:microsoft.com/office/officeart/2005/8/layout/vProcess5"/>
    <dgm:cxn modelId="{E08A471E-32E0-466D-AE7F-D790B46BFBEC}" type="presParOf" srcId="{5A749BC0-E5E8-4823-B5FE-271B8E3810AD}" destId="{40E35B4C-A7C2-4B4B-83DB-B3DEA193CD0C}" srcOrd="1" destOrd="0" presId="urn:microsoft.com/office/officeart/2005/8/layout/vProcess5"/>
    <dgm:cxn modelId="{888405D2-F8D8-4DFC-9E4D-97E9AEE1DD69}" type="presParOf" srcId="{5A749BC0-E5E8-4823-B5FE-271B8E3810AD}" destId="{92C14D2E-4390-41C7-B216-1D3BA62C7311}" srcOrd="2" destOrd="0" presId="urn:microsoft.com/office/officeart/2005/8/layout/vProcess5"/>
    <dgm:cxn modelId="{35690618-EB34-4F99-90B4-C93BDC8C8D3B}" type="presParOf" srcId="{5A749BC0-E5E8-4823-B5FE-271B8E3810AD}" destId="{D997B08F-7D3E-4EF9-BFF9-2966EFA58E86}" srcOrd="3" destOrd="0" presId="urn:microsoft.com/office/officeart/2005/8/layout/vProcess5"/>
    <dgm:cxn modelId="{4FB49BB9-B512-4113-9D7A-32DE6929EF9A}" type="presParOf" srcId="{5A749BC0-E5E8-4823-B5FE-271B8E3810AD}" destId="{8FB0EAC1-E4E2-4BAE-9E9E-2C5406ABA5AC}" srcOrd="4" destOrd="0" presId="urn:microsoft.com/office/officeart/2005/8/layout/vProcess5"/>
    <dgm:cxn modelId="{C578FE1E-1ABA-4E6F-9A19-4BCE6ED93890}" type="presParOf" srcId="{5A749BC0-E5E8-4823-B5FE-271B8E3810AD}" destId="{C1F65D84-9EC1-442F-BD77-63E2DCB692D3}" srcOrd="5" destOrd="0" presId="urn:microsoft.com/office/officeart/2005/8/layout/vProcess5"/>
    <dgm:cxn modelId="{658AFEE9-970F-4F41-971E-C89866300F7F}" type="presParOf" srcId="{5A749BC0-E5E8-4823-B5FE-271B8E3810AD}" destId="{279EB9E3-B39F-41CF-BEDE-18BEBCE1C193}" srcOrd="6" destOrd="0" presId="urn:microsoft.com/office/officeart/2005/8/layout/vProcess5"/>
    <dgm:cxn modelId="{412093C4-E039-41D1-96AA-21D84D542FE3}" type="presParOf" srcId="{5A749BC0-E5E8-4823-B5FE-271B8E3810AD}" destId="{3249C552-1250-4BF5-ACAA-F4AFD5D7D60E}" srcOrd="7" destOrd="0" presId="urn:microsoft.com/office/officeart/2005/8/layout/vProcess5"/>
    <dgm:cxn modelId="{729DA83C-F076-4735-B07B-D4CF61643470}" type="presParOf" srcId="{5A749BC0-E5E8-4823-B5FE-271B8E3810AD}" destId="{4FB24349-53E4-42CE-B91B-8FD2503C29F4}" srcOrd="8" destOrd="0" presId="urn:microsoft.com/office/officeart/2005/8/layout/vProcess5"/>
    <dgm:cxn modelId="{6AF460B9-5B6A-4E29-BA2F-4E0B147E43ED}" type="presParOf" srcId="{5A749BC0-E5E8-4823-B5FE-271B8E3810AD}" destId="{DC22F0DF-0DE0-423C-AEA0-20C1D1945A43}" srcOrd="9" destOrd="0" presId="urn:microsoft.com/office/officeart/2005/8/layout/vProcess5"/>
    <dgm:cxn modelId="{41E38240-4D50-4F8C-8290-7B6D40BC8C42}" type="presParOf" srcId="{5A749BC0-E5E8-4823-B5FE-271B8E3810AD}" destId="{C6D448F2-1C1A-41BB-B79E-0B783A1DA815}" srcOrd="10" destOrd="0" presId="urn:microsoft.com/office/officeart/2005/8/layout/vProcess5"/>
    <dgm:cxn modelId="{6C7D5B5D-B7FB-4E53-B600-248FB9C771B1}" type="presParOf" srcId="{5A749BC0-E5E8-4823-B5FE-271B8E3810AD}" destId="{9E53A022-E61E-403B-860A-DAF4F88528E9}" srcOrd="11" destOrd="0" presId="urn:microsoft.com/office/officeart/2005/8/layout/vProcess5"/>
    <dgm:cxn modelId="{8C63DBA7-A51B-4AEB-9DC6-8EEF000B17F5}" type="presParOf" srcId="{5A749BC0-E5E8-4823-B5FE-271B8E3810AD}" destId="{FE60C762-359E-49E6-84DA-29219D8F68D1}" srcOrd="12" destOrd="0" presId="urn:microsoft.com/office/officeart/2005/8/layout/vProcess5"/>
    <dgm:cxn modelId="{D9C4FCD4-D703-440B-876E-BDD150610580}" type="presParOf" srcId="{5A749BC0-E5E8-4823-B5FE-271B8E3810AD}" destId="{CDFF1A23-4FCF-4166-958B-887E92D57118}" srcOrd="13" destOrd="0" presId="urn:microsoft.com/office/officeart/2005/8/layout/vProcess5"/>
    <dgm:cxn modelId="{24354D67-F19E-40CF-959A-1A009559DB41}" type="presParOf" srcId="{5A749BC0-E5E8-4823-B5FE-271B8E3810AD}" destId="{55CD7EEB-44E4-48F1-B200-79D1E80DFEE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35B4C-A7C2-4B4B-83DB-B3DEA193CD0C}">
      <dsp:nvSpPr>
        <dsp:cNvPr id="0" name=""/>
        <dsp:cNvSpPr/>
      </dsp:nvSpPr>
      <dsp:spPr>
        <a:xfrm>
          <a:off x="0" y="0"/>
          <a:ext cx="4821368" cy="71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R: Advanced analytics and model development.</a:t>
          </a:r>
        </a:p>
      </dsp:txBody>
      <dsp:txXfrm>
        <a:off x="21054" y="21054"/>
        <a:ext cx="3961565" cy="676744"/>
      </dsp:txXfrm>
    </dsp:sp>
    <dsp:sp modelId="{92C14D2E-4390-41C7-B216-1D3BA62C7311}">
      <dsp:nvSpPr>
        <dsp:cNvPr id="0" name=""/>
        <dsp:cNvSpPr/>
      </dsp:nvSpPr>
      <dsp:spPr>
        <a:xfrm>
          <a:off x="360037" y="818693"/>
          <a:ext cx="4821368" cy="71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Excel: Data preprocessing and sensitivity analysis.</a:t>
          </a:r>
          <a:endParaRPr lang="en-US" sz="2000" b="0" kern="1200" dirty="0"/>
        </a:p>
      </dsp:txBody>
      <dsp:txXfrm>
        <a:off x="381091" y="839747"/>
        <a:ext cx="3951969" cy="676744"/>
      </dsp:txXfrm>
    </dsp:sp>
    <dsp:sp modelId="{D997B08F-7D3E-4EF9-BFF9-2966EFA58E86}">
      <dsp:nvSpPr>
        <dsp:cNvPr id="0" name=""/>
        <dsp:cNvSpPr/>
      </dsp:nvSpPr>
      <dsp:spPr>
        <a:xfrm>
          <a:off x="720074" y="1637386"/>
          <a:ext cx="4821368" cy="71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Power BI: Visualizing Cross-Sell performance.</a:t>
          </a:r>
          <a:endParaRPr lang="en-US" sz="2000" b="0" kern="1200" dirty="0"/>
        </a:p>
      </dsp:txBody>
      <dsp:txXfrm>
        <a:off x="741128" y="1658440"/>
        <a:ext cx="3951969" cy="676744"/>
      </dsp:txXfrm>
    </dsp:sp>
    <dsp:sp modelId="{8FB0EAC1-E4E2-4BAE-9E9E-2C5406ABA5AC}">
      <dsp:nvSpPr>
        <dsp:cNvPr id="0" name=""/>
        <dsp:cNvSpPr/>
      </dsp:nvSpPr>
      <dsp:spPr>
        <a:xfrm>
          <a:off x="1080111" y="2456079"/>
          <a:ext cx="4821368" cy="71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SQL: Extracting and transforming data.</a:t>
          </a:r>
          <a:endParaRPr lang="en-US" sz="2000" b="0" kern="1200" dirty="0"/>
        </a:p>
      </dsp:txBody>
      <dsp:txXfrm>
        <a:off x="1101165" y="2477133"/>
        <a:ext cx="3951969" cy="676744"/>
      </dsp:txXfrm>
    </dsp:sp>
    <dsp:sp modelId="{C1F65D84-9EC1-442F-BD77-63E2DCB692D3}">
      <dsp:nvSpPr>
        <dsp:cNvPr id="0" name=""/>
        <dsp:cNvSpPr/>
      </dsp:nvSpPr>
      <dsp:spPr>
        <a:xfrm>
          <a:off x="1440149" y="3274773"/>
          <a:ext cx="4821368" cy="7188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Python (Pandas, Scikit-Learn): To build predictive models.</a:t>
          </a:r>
          <a:r>
            <a:rPr lang="en-US" sz="2000" b="0" i="0" kern="1200" baseline="0" dirty="0"/>
            <a:t> </a:t>
          </a:r>
          <a:endParaRPr lang="en-US" sz="2000" b="0" kern="1200" dirty="0"/>
        </a:p>
      </dsp:txBody>
      <dsp:txXfrm>
        <a:off x="1461203" y="3295827"/>
        <a:ext cx="3951969" cy="676744"/>
      </dsp:txXfrm>
    </dsp:sp>
    <dsp:sp modelId="{279EB9E3-B39F-41CF-BEDE-18BEBCE1C193}">
      <dsp:nvSpPr>
        <dsp:cNvPr id="0" name=""/>
        <dsp:cNvSpPr/>
      </dsp:nvSpPr>
      <dsp:spPr>
        <a:xfrm>
          <a:off x="4354114" y="525161"/>
          <a:ext cx="467254" cy="4672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459246" y="525161"/>
        <a:ext cx="256990" cy="351609"/>
      </dsp:txXfrm>
    </dsp:sp>
    <dsp:sp modelId="{3249C552-1250-4BF5-ACAA-F4AFD5D7D60E}">
      <dsp:nvSpPr>
        <dsp:cNvPr id="0" name=""/>
        <dsp:cNvSpPr/>
      </dsp:nvSpPr>
      <dsp:spPr>
        <a:xfrm>
          <a:off x="4714151" y="1343855"/>
          <a:ext cx="467254" cy="4672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819283" y="1343855"/>
        <a:ext cx="256990" cy="351609"/>
      </dsp:txXfrm>
    </dsp:sp>
    <dsp:sp modelId="{4FB24349-53E4-42CE-B91B-8FD2503C29F4}">
      <dsp:nvSpPr>
        <dsp:cNvPr id="0" name=""/>
        <dsp:cNvSpPr/>
      </dsp:nvSpPr>
      <dsp:spPr>
        <a:xfrm>
          <a:off x="5074189" y="2150567"/>
          <a:ext cx="467254" cy="4672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179321" y="2150567"/>
        <a:ext cx="256990" cy="351609"/>
      </dsp:txXfrm>
    </dsp:sp>
    <dsp:sp modelId="{DC22F0DF-0DE0-423C-AEA0-20C1D1945A43}">
      <dsp:nvSpPr>
        <dsp:cNvPr id="0" name=""/>
        <dsp:cNvSpPr/>
      </dsp:nvSpPr>
      <dsp:spPr>
        <a:xfrm>
          <a:off x="5434226" y="2977248"/>
          <a:ext cx="467254" cy="4672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539358" y="2977248"/>
        <a:ext cx="256990" cy="351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962ED-9701-4B06-8381-2925BE9FD6D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4DC95-1D19-4660-8EBB-D9380357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4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C95-1D19-4660-8EBB-D938035790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4DC95-1D19-4660-8EBB-D938035790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9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4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4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8228E-55CD-A0EB-EDA0-B3F757DA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819" b="1398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9DCE8-7458-46C1-CA0E-BC5D0E17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986" y="1344594"/>
            <a:ext cx="10765749" cy="2916510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FleetCore Project</a:t>
            </a:r>
          </a:p>
        </p:txBody>
      </p:sp>
    </p:spTree>
    <p:extLst>
      <p:ext uri="{BB962C8B-B14F-4D97-AF65-F5344CB8AC3E}">
        <p14:creationId xmlns:p14="http://schemas.microsoft.com/office/powerpoint/2010/main" val="2923997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828E-E6F4-22D5-60FF-56D5B9AF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and Project Concept: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5F0A-C48D-9B62-CD7A-FE39417B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company offers two types of credit cards: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Fuel-Only Card</a:t>
            </a:r>
            <a:r>
              <a:rPr lang="en-US" sz="2400" dirty="0"/>
              <a:t> – Restricted to gasoline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Universal Card</a:t>
            </a:r>
            <a:r>
              <a:rPr lang="en-US" sz="2400" dirty="0"/>
              <a:t> – Allows broader purchases, like a traditional charge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C647-050C-322C-B31E-F389B2F4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D6B2E2-4716-DE66-A248-B59EAE5B2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975" y="1883347"/>
            <a:ext cx="114014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the effectiveness of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Cross-Sell Program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aims to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 existing Fuel-Only Cardholders to Universal Cardholders.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the right customers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 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(who will benefit from the Universal Card)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 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(who may pose a  financial risk). </a:t>
            </a:r>
          </a:p>
        </p:txBody>
      </p:sp>
    </p:spTree>
    <p:extLst>
      <p:ext uri="{BB962C8B-B14F-4D97-AF65-F5344CB8AC3E}">
        <p14:creationId xmlns:p14="http://schemas.microsoft.com/office/powerpoint/2010/main" val="93238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F788-0A43-94F4-587D-A48346F6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FDBEAF-B579-0384-DA15-9D2C5203C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235443"/>
            <a:ext cx="1136332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customers who opted in underperform (low revenue, high risk).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initially ineligible customers perform well and should be reconsidered.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Refining the eligibility model will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increase profitability and reduce risk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577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2299-C6E3-22E1-81F9-519B263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56" y="731520"/>
            <a:ext cx="10972800" cy="1325563"/>
          </a:xfrm>
        </p:spPr>
        <p:txBody>
          <a:bodyPr/>
          <a:lstStyle/>
          <a:p>
            <a:r>
              <a:rPr lang="en-US" dirty="0"/>
              <a:t>Business Goals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7C9AE-2EC2-57B8-C22A-90B38759B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5752" y="2167116"/>
            <a:ext cx="892492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the Cross-Sell Program for Universal Cards.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eligibility criteria to enhance customer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Minimize risk and maximize revenue by refining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34680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33EAFE78-5B3F-4092-9222-34581CF07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6D7E2-F8F2-842E-2D0D-95E9C90C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808" y="1840840"/>
            <a:ext cx="3742056" cy="863510"/>
          </a:xfrm>
        </p:spPr>
        <p:txBody>
          <a:bodyPr>
            <a:normAutofit/>
          </a:bodyPr>
          <a:lstStyle/>
          <a:p>
            <a:r>
              <a:rPr lang="en-US" dirty="0"/>
              <a:t>Tools Used:</a:t>
            </a:r>
          </a:p>
        </p:txBody>
      </p:sp>
      <p:pic>
        <p:nvPicPr>
          <p:cNvPr id="4098" name="Picture 2" descr="A blue and grey logo&#10;&#10;AI-generated content may be incorrect.">
            <a:extLst>
              <a:ext uri="{FF2B5EF4-FFF2-40B4-BE49-F238E27FC236}">
                <a16:creationId xmlns:a16="http://schemas.microsoft.com/office/drawing/2014/main" id="{1C4BB52B-CEA5-30D6-3DDE-A376E8AB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3" r="-2" b="21655"/>
          <a:stretch/>
        </p:blipFill>
        <p:spPr bwMode="auto">
          <a:xfrm>
            <a:off x="3899747" y="-1"/>
            <a:ext cx="4224087" cy="2272596"/>
          </a:xfrm>
          <a:custGeom>
            <a:avLst/>
            <a:gdLst/>
            <a:ahLst/>
            <a:cxnLst/>
            <a:rect l="l" t="t" r="r" b="b"/>
            <a:pathLst>
              <a:path w="4224087" h="2272596">
                <a:moveTo>
                  <a:pt x="1185566" y="1646199"/>
                </a:moveTo>
                <a:cubicBezTo>
                  <a:pt x="1282878" y="1647918"/>
                  <a:pt x="1360424" y="1728082"/>
                  <a:pt x="1358791" y="1825443"/>
                </a:cubicBezTo>
                <a:cubicBezTo>
                  <a:pt x="1360424" y="1922635"/>
                  <a:pt x="1282878" y="2002971"/>
                  <a:pt x="1185617" y="2004517"/>
                </a:cubicBezTo>
                <a:cubicBezTo>
                  <a:pt x="1185600" y="2004517"/>
                  <a:pt x="1185582" y="2004517"/>
                  <a:pt x="1185566" y="2004517"/>
                </a:cubicBezTo>
                <a:cubicBezTo>
                  <a:pt x="1088288" y="2002971"/>
                  <a:pt x="1010741" y="1922806"/>
                  <a:pt x="1012341" y="1825443"/>
                </a:cubicBezTo>
                <a:cubicBezTo>
                  <a:pt x="1010706" y="1728082"/>
                  <a:pt x="1088254" y="1647918"/>
                  <a:pt x="1185566" y="1646199"/>
                </a:cubicBezTo>
                <a:close/>
                <a:moveTo>
                  <a:pt x="156624" y="0"/>
                </a:moveTo>
                <a:lnTo>
                  <a:pt x="3949874" y="0"/>
                </a:lnTo>
                <a:lnTo>
                  <a:pt x="3979184" y="26277"/>
                </a:lnTo>
                <a:cubicBezTo>
                  <a:pt x="4076030" y="124502"/>
                  <a:pt x="4147385" y="244916"/>
                  <a:pt x="4186985" y="377026"/>
                </a:cubicBezTo>
                <a:cubicBezTo>
                  <a:pt x="4317204" y="805533"/>
                  <a:pt x="4093922" y="1270332"/>
                  <a:pt x="3685201" y="1422229"/>
                </a:cubicBezTo>
                <a:cubicBezTo>
                  <a:pt x="3625955" y="1444415"/>
                  <a:pt x="3564270" y="1459383"/>
                  <a:pt x="3501482" y="1466950"/>
                </a:cubicBezTo>
                <a:cubicBezTo>
                  <a:pt x="3253014" y="1498777"/>
                  <a:pt x="3034101" y="1645856"/>
                  <a:pt x="2910934" y="1863976"/>
                </a:cubicBezTo>
                <a:cubicBezTo>
                  <a:pt x="2807533" y="2044599"/>
                  <a:pt x="2639038" y="2178775"/>
                  <a:pt x="2439942" y="2239155"/>
                </a:cubicBezTo>
                <a:cubicBezTo>
                  <a:pt x="2044294" y="2358536"/>
                  <a:pt x="1619402" y="2149188"/>
                  <a:pt x="1459423" y="1756292"/>
                </a:cubicBezTo>
                <a:cubicBezTo>
                  <a:pt x="1455983" y="1748035"/>
                  <a:pt x="1452714" y="1739090"/>
                  <a:pt x="1449617" y="1731176"/>
                </a:cubicBezTo>
                <a:cubicBezTo>
                  <a:pt x="1394743" y="1582377"/>
                  <a:pt x="1234591" y="1501528"/>
                  <a:pt x="1089577" y="1554855"/>
                </a:cubicBezTo>
                <a:lnTo>
                  <a:pt x="1078913" y="1558639"/>
                </a:lnTo>
                <a:cubicBezTo>
                  <a:pt x="869960" y="1632437"/>
                  <a:pt x="639640" y="1615235"/>
                  <a:pt x="443984" y="1511161"/>
                </a:cubicBezTo>
                <a:cubicBezTo>
                  <a:pt x="43003" y="1298886"/>
                  <a:pt x="-115428" y="791081"/>
                  <a:pt x="89793" y="375824"/>
                </a:cubicBezTo>
                <a:cubicBezTo>
                  <a:pt x="118796" y="317250"/>
                  <a:pt x="139103" y="255108"/>
                  <a:pt x="150370" y="19137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green square with a white x on it&#10;&#10;AI-generated content may be incorrect.">
            <a:extLst>
              <a:ext uri="{FF2B5EF4-FFF2-40B4-BE49-F238E27FC236}">
                <a16:creationId xmlns:a16="http://schemas.microsoft.com/office/drawing/2014/main" id="{8A024565-A1A2-D68B-677B-806A87980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0" r="-1" b="6288"/>
          <a:stretch/>
        </p:blipFill>
        <p:spPr bwMode="auto">
          <a:xfrm>
            <a:off x="20" y="4147052"/>
            <a:ext cx="3334028" cy="2710942"/>
          </a:xfrm>
          <a:custGeom>
            <a:avLst/>
            <a:gdLst/>
            <a:ahLst/>
            <a:cxnLst/>
            <a:rect l="l" t="t" r="r" b="b"/>
            <a:pathLst>
              <a:path w="3334048" h="2710942">
                <a:moveTo>
                  <a:pt x="732789" y="1052"/>
                </a:moveTo>
                <a:cubicBezTo>
                  <a:pt x="975094" y="-13058"/>
                  <a:pt x="1205505" y="115225"/>
                  <a:pt x="1410493" y="365074"/>
                </a:cubicBezTo>
                <a:cubicBezTo>
                  <a:pt x="1520102" y="498736"/>
                  <a:pt x="1633535" y="646836"/>
                  <a:pt x="1808001" y="658195"/>
                </a:cubicBezTo>
                <a:cubicBezTo>
                  <a:pt x="1996342" y="670394"/>
                  <a:pt x="2187269" y="655628"/>
                  <a:pt x="2373553" y="630424"/>
                </a:cubicBezTo>
                <a:cubicBezTo>
                  <a:pt x="2545131" y="607122"/>
                  <a:pt x="2707402" y="618265"/>
                  <a:pt x="2859158" y="715181"/>
                </a:cubicBezTo>
                <a:cubicBezTo>
                  <a:pt x="3097039" y="867188"/>
                  <a:pt x="3204345" y="1109053"/>
                  <a:pt x="3270897" y="1380002"/>
                </a:cubicBezTo>
                <a:cubicBezTo>
                  <a:pt x="3293049" y="1507327"/>
                  <a:pt x="3335044" y="1635589"/>
                  <a:pt x="3334030" y="1761164"/>
                </a:cubicBezTo>
                <a:cubicBezTo>
                  <a:pt x="3331624" y="2128989"/>
                  <a:pt x="3229590" y="2447753"/>
                  <a:pt x="3028885" y="2670739"/>
                </a:cubicBezTo>
                <a:lnTo>
                  <a:pt x="2988250" y="2710942"/>
                </a:lnTo>
                <a:lnTo>
                  <a:pt x="0" y="2710942"/>
                </a:lnTo>
                <a:lnTo>
                  <a:pt x="0" y="465504"/>
                </a:lnTo>
                <a:lnTo>
                  <a:pt x="45152" y="437159"/>
                </a:lnTo>
                <a:cubicBezTo>
                  <a:pt x="80206" y="410341"/>
                  <a:pt x="114594" y="379008"/>
                  <a:pt x="148170" y="342889"/>
                </a:cubicBezTo>
                <a:cubicBezTo>
                  <a:pt x="248279" y="235172"/>
                  <a:pt x="358399" y="120974"/>
                  <a:pt x="487020" y="63396"/>
                </a:cubicBezTo>
                <a:cubicBezTo>
                  <a:pt x="569931" y="26279"/>
                  <a:pt x="652021" y="5755"/>
                  <a:pt x="732789" y="10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ower BI Logo, symbol, meaning, history, PNG, brand">
            <a:extLst>
              <a:ext uri="{FF2B5EF4-FFF2-40B4-BE49-F238E27FC236}">
                <a16:creationId xmlns:a16="http://schemas.microsoft.com/office/drawing/2014/main" id="{E08C8C6E-1292-8C01-0DE8-8834ADE5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1" r="14922"/>
          <a:stretch/>
        </p:blipFill>
        <p:spPr bwMode="auto">
          <a:xfrm>
            <a:off x="2218004" y="2359163"/>
            <a:ext cx="3091133" cy="2549251"/>
          </a:xfrm>
          <a:custGeom>
            <a:avLst/>
            <a:gdLst/>
            <a:ahLst/>
            <a:cxnLst/>
            <a:rect l="l" t="t" r="r" b="b"/>
            <a:pathLst>
              <a:path w="3091133" h="2549251">
                <a:moveTo>
                  <a:pt x="2894750" y="1658708"/>
                </a:moveTo>
                <a:cubicBezTo>
                  <a:pt x="3001650" y="1658708"/>
                  <a:pt x="3088309" y="1737864"/>
                  <a:pt x="3088309" y="1835508"/>
                </a:cubicBezTo>
                <a:cubicBezTo>
                  <a:pt x="3088309" y="1933151"/>
                  <a:pt x="3001650" y="2012307"/>
                  <a:pt x="2894750" y="2012307"/>
                </a:cubicBezTo>
                <a:cubicBezTo>
                  <a:pt x="2787851" y="2012307"/>
                  <a:pt x="2701192" y="1933151"/>
                  <a:pt x="2701192" y="1835508"/>
                </a:cubicBezTo>
                <a:cubicBezTo>
                  <a:pt x="2701192" y="1737864"/>
                  <a:pt x="2787851" y="1658708"/>
                  <a:pt x="2894750" y="1658708"/>
                </a:cubicBezTo>
                <a:close/>
                <a:moveTo>
                  <a:pt x="2168519" y="192"/>
                </a:moveTo>
                <a:cubicBezTo>
                  <a:pt x="2309762" y="2928"/>
                  <a:pt x="2455014" y="34971"/>
                  <a:pt x="2595510" y="101307"/>
                </a:cubicBezTo>
                <a:cubicBezTo>
                  <a:pt x="2904665" y="247301"/>
                  <a:pt x="3095944" y="543042"/>
                  <a:pt x="3091041" y="860930"/>
                </a:cubicBezTo>
                <a:cubicBezTo>
                  <a:pt x="3086625" y="1156065"/>
                  <a:pt x="2931517" y="1401501"/>
                  <a:pt x="2703670" y="1553062"/>
                </a:cubicBezTo>
                <a:cubicBezTo>
                  <a:pt x="2614810" y="1612162"/>
                  <a:pt x="2566272" y="1710675"/>
                  <a:pt x="2582569" y="1809995"/>
                </a:cubicBezTo>
                <a:lnTo>
                  <a:pt x="2582525" y="1809995"/>
                </a:lnTo>
                <a:cubicBezTo>
                  <a:pt x="2596040" y="1892823"/>
                  <a:pt x="2591711" y="1977265"/>
                  <a:pt x="2569761" y="2058576"/>
                </a:cubicBezTo>
                <a:cubicBezTo>
                  <a:pt x="2478339" y="2399418"/>
                  <a:pt x="2099579" y="2611935"/>
                  <a:pt x="1725192" y="2532665"/>
                </a:cubicBezTo>
                <a:cubicBezTo>
                  <a:pt x="1613499" y="2509154"/>
                  <a:pt x="1509799" y="2461039"/>
                  <a:pt x="1423147" y="2392520"/>
                </a:cubicBezTo>
                <a:cubicBezTo>
                  <a:pt x="1342810" y="2328983"/>
                  <a:pt x="1231073" y="2307400"/>
                  <a:pt x="1130730" y="2339431"/>
                </a:cubicBezTo>
                <a:cubicBezTo>
                  <a:pt x="1043150" y="2367343"/>
                  <a:pt x="948504" y="2370897"/>
                  <a:pt x="858717" y="2349637"/>
                </a:cubicBezTo>
                <a:cubicBezTo>
                  <a:pt x="618768" y="2293160"/>
                  <a:pt x="466752" y="2072655"/>
                  <a:pt x="514804" y="1850739"/>
                </a:cubicBezTo>
                <a:cubicBezTo>
                  <a:pt x="515201" y="1849005"/>
                  <a:pt x="515554" y="1847310"/>
                  <a:pt x="515952" y="1845616"/>
                </a:cubicBezTo>
                <a:cubicBezTo>
                  <a:pt x="541479" y="1734879"/>
                  <a:pt x="491131" y="1620472"/>
                  <a:pt x="386415" y="1559920"/>
                </a:cubicBezTo>
                <a:cubicBezTo>
                  <a:pt x="82560" y="1384211"/>
                  <a:pt x="-63009" y="1049875"/>
                  <a:pt x="25763" y="731556"/>
                </a:cubicBezTo>
                <a:cubicBezTo>
                  <a:pt x="133570" y="343878"/>
                  <a:pt x="558483" y="97596"/>
                  <a:pt x="988562" y="173800"/>
                </a:cubicBezTo>
                <a:cubicBezTo>
                  <a:pt x="1064305" y="187141"/>
                  <a:pt x="1137708" y="210018"/>
                  <a:pt x="1206561" y="241775"/>
                </a:cubicBezTo>
                <a:cubicBezTo>
                  <a:pt x="1314457" y="291636"/>
                  <a:pt x="1444523" y="279534"/>
                  <a:pt x="1536298" y="207646"/>
                </a:cubicBezTo>
                <a:cubicBezTo>
                  <a:pt x="1708845" y="72478"/>
                  <a:pt x="1933114" y="-4369"/>
                  <a:pt x="2168519" y="19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stering Microsoft SQL Server Management Studio: An Essential Guide">
            <a:extLst>
              <a:ext uri="{FF2B5EF4-FFF2-40B4-BE49-F238E27FC236}">
                <a16:creationId xmlns:a16="http://schemas.microsoft.com/office/drawing/2014/main" id="{9AA9755B-069F-4BD7-F743-C7258F77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8" r="13909" b="-5"/>
          <a:stretch/>
        </p:blipFill>
        <p:spPr bwMode="auto">
          <a:xfrm>
            <a:off x="20" y="3"/>
            <a:ext cx="3591419" cy="2710941"/>
          </a:xfrm>
          <a:custGeom>
            <a:avLst/>
            <a:gdLst/>
            <a:ahLst/>
            <a:cxnLst/>
            <a:rect l="l" t="t" r="r" b="b"/>
            <a:pathLst>
              <a:path w="3591439" h="2710941">
                <a:moveTo>
                  <a:pt x="3321871" y="350634"/>
                </a:moveTo>
                <a:cubicBezTo>
                  <a:pt x="3437026" y="350634"/>
                  <a:pt x="3530378" y="443987"/>
                  <a:pt x="3530378" y="559141"/>
                </a:cubicBezTo>
                <a:cubicBezTo>
                  <a:pt x="3530378" y="674297"/>
                  <a:pt x="3437026" y="767650"/>
                  <a:pt x="3321871" y="767650"/>
                </a:cubicBezTo>
                <a:cubicBezTo>
                  <a:pt x="3206716" y="767650"/>
                  <a:pt x="3113364" y="674297"/>
                  <a:pt x="3113364" y="559141"/>
                </a:cubicBezTo>
                <a:cubicBezTo>
                  <a:pt x="3113364" y="443987"/>
                  <a:pt x="3206716" y="350634"/>
                  <a:pt x="3321871" y="350634"/>
                </a:cubicBezTo>
                <a:close/>
                <a:moveTo>
                  <a:pt x="0" y="0"/>
                </a:moveTo>
                <a:lnTo>
                  <a:pt x="3470269" y="0"/>
                </a:lnTo>
                <a:lnTo>
                  <a:pt x="3452773" y="27319"/>
                </a:lnTo>
                <a:cubicBezTo>
                  <a:pt x="3302494" y="202120"/>
                  <a:pt x="3003147" y="300403"/>
                  <a:pt x="2979981" y="555983"/>
                </a:cubicBezTo>
                <a:cubicBezTo>
                  <a:pt x="2946553" y="924774"/>
                  <a:pt x="3539578" y="1047683"/>
                  <a:pt x="3588240" y="1553888"/>
                </a:cubicBezTo>
                <a:cubicBezTo>
                  <a:pt x="3613255" y="1814853"/>
                  <a:pt x="3490537" y="2150100"/>
                  <a:pt x="3256727" y="2270042"/>
                </a:cubicBezTo>
                <a:cubicBezTo>
                  <a:pt x="2877745" y="2464254"/>
                  <a:pt x="2497177" y="1958936"/>
                  <a:pt x="2047786" y="2156544"/>
                </a:cubicBezTo>
                <a:cubicBezTo>
                  <a:pt x="1784990" y="2272054"/>
                  <a:pt x="1832402" y="2481855"/>
                  <a:pt x="1519881" y="2606068"/>
                </a:cubicBezTo>
                <a:cubicBezTo>
                  <a:pt x="1288560" y="2697901"/>
                  <a:pt x="1079519" y="2769407"/>
                  <a:pt x="838634" y="2642190"/>
                </a:cubicBezTo>
                <a:cubicBezTo>
                  <a:pt x="516399" y="2472075"/>
                  <a:pt x="462580" y="2137383"/>
                  <a:pt x="214101" y="2073827"/>
                </a:cubicBezTo>
                <a:cubicBezTo>
                  <a:pt x="139242" y="2054680"/>
                  <a:pt x="73231" y="2062231"/>
                  <a:pt x="10867" y="2083472"/>
                </a:cubicBezTo>
                <a:lnTo>
                  <a:pt x="0" y="20882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9" name="Rectangle 9">
            <a:extLst>
              <a:ext uri="{FF2B5EF4-FFF2-40B4-BE49-F238E27FC236}">
                <a16:creationId xmlns:a16="http://schemas.microsoft.com/office/drawing/2014/main" id="{6F0E303A-BBB4-EEA0-24BC-0747192CA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377856"/>
              </p:ext>
            </p:extLst>
          </p:nvPr>
        </p:nvGraphicFramePr>
        <p:xfrm>
          <a:off x="5727195" y="2704350"/>
          <a:ext cx="6261518" cy="3993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CB4C9EE8-B700-A5B0-E864-C5CCEBA4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29" y="149373"/>
            <a:ext cx="1932948" cy="212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9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938-349B-8C20-9F78-6D6446FB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D114-6C4C-11A6-D7AE-485E55D27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9796272" cy="306015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200" dirty="0"/>
              <a:t>R for robust statistical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Excel for quick data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Power BI for interactive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SQL for efficient data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i="0" dirty="0">
                <a:effectLst/>
              </a:rPr>
              <a:t>Python for versatile data manipulation, statistical analysis, and machine learning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4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8272-D02B-B54F-A90F-39123D72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92024"/>
            <a:ext cx="10972800" cy="1325563"/>
          </a:xfrm>
        </p:spPr>
        <p:txBody>
          <a:bodyPr/>
          <a:lstStyle/>
          <a:p>
            <a:r>
              <a:rPr lang="en-US" dirty="0"/>
              <a:t>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F3DA-CDE9-3761-971C-0252A4DF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9860"/>
            <a:ext cx="11149584" cy="455977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Regression Analysis:</a:t>
            </a:r>
            <a:r>
              <a:rPr lang="en-US" sz="2800" dirty="0"/>
              <a:t> </a:t>
            </a:r>
            <a:r>
              <a:rPr lang="en-US" sz="2800" b="0" i="0" dirty="0">
                <a:solidFill>
                  <a:srgbClr val="374151"/>
                </a:solidFill>
                <a:effectLst/>
              </a:rPr>
              <a:t>Identify factors influencing customer eligibility for Universal Cards.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Classification Models:</a:t>
            </a:r>
            <a:r>
              <a:rPr lang="en-US" sz="2800" dirty="0"/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Predict high-risk customers who may default or misuse the Universal Card.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Segmentation (Clustering):</a:t>
            </a:r>
            <a:r>
              <a:rPr lang="en-US" sz="2800" dirty="0"/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Group similar customers based on their spending and payment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Decision Trees/CHAID:</a:t>
            </a:r>
            <a:r>
              <a:rPr lang="en-US" sz="2800" dirty="0"/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Optimize eligibility cutoffs for Universal Card applications.</a:t>
            </a:r>
            <a:endParaRPr lang="en-US" sz="2800" dirty="0"/>
          </a:p>
          <a:p>
            <a:r>
              <a:rPr lang="en-US" sz="2800" b="1" dirty="0"/>
              <a:t>Rationale: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Regression &amp; Classification for predicting customer eligibility.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Segmentation for better targeting strategies and customer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Decision Trees to provide clear and </a:t>
            </a:r>
            <a:r>
              <a:rPr lang="en-US" sz="2800"/>
              <a:t>actionable insights.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5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E981-E37A-C953-BB7D-67BC9D8C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Deliverables </a:t>
            </a:r>
            <a:r>
              <a:rPr lang="en-US"/>
              <a:t>and Next </a:t>
            </a:r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D306-7F8A-4895-0932-8E95B433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Revised Eligibility Model:</a:t>
            </a:r>
            <a:r>
              <a:rPr lang="en-US" dirty="0"/>
              <a:t> Improve customer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Sensitivity Analysis:</a:t>
            </a:r>
            <a:r>
              <a:rPr lang="en-US" dirty="0"/>
              <a:t> Understand risk &amp; revenue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Cross-Sell Performance Dashboard:</a:t>
            </a:r>
            <a:r>
              <a:rPr lang="en-US" dirty="0"/>
              <a:t> Track program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Recommendation:</a:t>
            </a:r>
            <a:r>
              <a:rPr lang="en-US" dirty="0"/>
              <a:t> Optimize customer opt-in &amp; opt-out decisions.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model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results with performance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optimized strategy.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61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107</TotalTime>
  <Words>384</Words>
  <Application>Microsoft Office PowerPoint</Application>
  <PresentationFormat>Widescreen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__Inter_d65c78</vt:lpstr>
      <vt:lpstr>Aptos</vt:lpstr>
      <vt:lpstr>Arial</vt:lpstr>
      <vt:lpstr>Avenir Next LT Pro</vt:lpstr>
      <vt:lpstr>Posterama</vt:lpstr>
      <vt:lpstr>SplashVTI</vt:lpstr>
      <vt:lpstr>FleetCore Project</vt:lpstr>
      <vt:lpstr>Company and Project Concept:</vt:lpstr>
      <vt:lpstr>Project Objective:</vt:lpstr>
      <vt:lpstr>Why it Matters:</vt:lpstr>
      <vt:lpstr>Business Goals</vt:lpstr>
      <vt:lpstr>Tools Used:</vt:lpstr>
      <vt:lpstr>Rationale:</vt:lpstr>
      <vt:lpstr>Models Used:</vt:lpstr>
      <vt:lpstr>Key Deliverables and 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Bajaj, Harshita</dc:creator>
  <cp:lastModifiedBy>Bajaj, Harshita</cp:lastModifiedBy>
  <cp:revision>1</cp:revision>
  <dcterms:created xsi:type="dcterms:W3CDTF">2025-02-19T23:34:16Z</dcterms:created>
  <dcterms:modified xsi:type="dcterms:W3CDTF">2025-02-23T23:18:06Z</dcterms:modified>
</cp:coreProperties>
</file>