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D03F35-291A-47B5-97EF-5C1AEFEBB526}">
  <a:tblStyle styleId="{E3D03F35-291A-47B5-97EF-5C1AEFEBB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B98CDF-945D-4A95-89C6-9CC049D8792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2741fd8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2741fd8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2741fd8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2741fd8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2741fd83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2741fd8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741fd8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741fd8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87aa29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87aa29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287aa29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287aa29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287aa29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287aa29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287aa29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287aa2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earn.microsoft.com/en-us/aspnet/core/fundamentals/middleware" TargetMode="External"/><Relationship Id="rId4" Type="http://schemas.openxmlformats.org/officeDocument/2006/relationships/hyperlink" Target="https://medium.com/@shubhadeepchat/net-core-middleware-explained-8c21bf646700" TargetMode="External"/><Relationship Id="rId5" Type="http://schemas.openxmlformats.org/officeDocument/2006/relationships/hyperlink" Target="https://theonetechnologies.com/blog/post/middleware-in-net-core-appl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5925" y="1031000"/>
            <a:ext cx="90381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 function that sit between an incoming request and the final response handler in an application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Middleware functions have access to the request, response and the next function (next) in the request-response cycle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They are commonly used as :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Logging requests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Authentication &amp; authorization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Parsing request bodies (JSON, URL-encoded data)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Modifying requests and responses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1168" y="322325"/>
            <a:ext cx="6598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</a:t>
            </a:r>
            <a:endParaRPr b="1"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1168" y="15553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1168" y="233172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76500" y="996538"/>
            <a:ext cx="6598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Request Arrives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 client sends a request to the server (e.g., a GET or POST request)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76500" y="1927938"/>
            <a:ext cx="65982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Execution Begins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processes the request, It authenticates, validates, or modifies it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76500" y="2859338"/>
            <a:ext cx="6598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next() Invoked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next()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function passes control. It moves to the next middleware or handler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76500" y="3853238"/>
            <a:ext cx="65982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Final Handler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The request reaches its destination, The handler creates &amp; sends a response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1168" y="320040"/>
            <a:ext cx="4997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Process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01175" y="2021900"/>
            <a:ext cx="642300" cy="5772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01175" y="3067700"/>
            <a:ext cx="642300" cy="5772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01175" y="4069850"/>
            <a:ext cx="642300" cy="576072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01175" y="1038850"/>
            <a:ext cx="642300" cy="5772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201168" y="320040"/>
            <a:ext cx="4516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Cautions</a:t>
            </a:r>
            <a:endParaRPr b="1" sz="2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05925" y="103100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Always Call next()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If you forget to call next(), the  request will hang indefinitely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If next() is called multiple times, it may trigger unexpected behavior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01175" y="2283125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Order of Middleware Matters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is executed in the order it is defined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Incorrect ordering can cause unintended behavior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01175" y="24229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01175" y="353525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Be Careful with Global Middleware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Applying middleware globally affects all routes, which might not be intended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Apply middleware only where needed for better efficiency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01175" y="3675075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01168" y="320040"/>
            <a:ext cx="45162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Cautions - Cont..</a:t>
            </a:r>
            <a:endParaRPr b="1" sz="2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05925" y="103100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Overuse of Middleware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Too many middleware layers slow down requests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Optimize by combining functionalities where possible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01168" y="118530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01175" y="2283125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Blocking the Event Loop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should be non-blocking to ensure smooth performance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synchronous operations like heavy computations inside middleware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201175" y="2422950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01175" y="3535250"/>
            <a:ext cx="90381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Be Careful with Third-Party Middleware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Always review third-party middleware before using it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Calibri"/>
              <a:buChar char="-"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Avoid outdated, unmaintained, or insecure packages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01175" y="3675075"/>
            <a:ext cx="194700" cy="14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201168" y="320040"/>
            <a:ext cx="5169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Types</a:t>
            </a:r>
            <a:endParaRPr sz="16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475488" y="1444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{E3D03F35-291A-47B5-97EF-5C1AEFEBB526}</a:tableStyleId>
              </a:tblPr>
              <a:tblGrid>
                <a:gridCol w="2262025"/>
                <a:gridCol w="6019425"/>
              </a:tblGrid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Middleware Type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 b="1"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Built-in Middleware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Predefined middleware like UseRouting(), UseAuthentication()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Middleware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classes for processing requests (UseMiddleware&lt;T&gt;())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Inline Middleware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Middleware written directly in Program.cs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Terminal Middleware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Ends request processing (app.Run())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Middleware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solidFill>
                            <a:srgbClr val="E5E0D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Applies middleware based on conditions (UseWhen())</a:t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{A3B98CDF-945D-4A95-89C6-9CC049D8792D}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>
                        <a:solidFill>
                          <a:srgbClr val="E5E0D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Authentication MW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01175" y="1105150"/>
            <a:ext cx="845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When there is no cookie named “auth” exists, which means user is not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authorized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yet,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hence following middleware redirect user to /login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50">
              <a:solidFill>
                <a:srgbClr val="E5E0D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4879" l="0" r="0" t="0"/>
          <a:stretch/>
        </p:blipFill>
        <p:spPr>
          <a:xfrm>
            <a:off x="2639650" y="1805350"/>
            <a:ext cx="3573451" cy="288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Built-In MW - UseStaticFiles()</a:t>
            </a:r>
            <a:r>
              <a:rPr b="1" lang="en" sz="2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1175" y="1105150"/>
            <a:ext cx="845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A middleware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which serves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 CSS, JS, images, and other static files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2362"/>
          <a:stretch/>
        </p:blipFill>
        <p:spPr>
          <a:xfrm>
            <a:off x="152400" y="1792500"/>
            <a:ext cx="8839199" cy="23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01168" y="320040"/>
            <a:ext cx="8892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Middleware Example - Terminal MW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01175" y="1105150"/>
            <a:ext cx="8450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" sz="15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() executed, following middleware always stops execution after returning a response</a:t>
            </a:r>
            <a:endParaRPr sz="1550">
              <a:solidFill>
                <a:srgbClr val="E5E0D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10007" l="0" r="0" t="0"/>
          <a:stretch/>
        </p:blipFill>
        <p:spPr>
          <a:xfrm>
            <a:off x="640650" y="1585725"/>
            <a:ext cx="7862700" cy="29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150" y="22023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https://learn.microsoft.com/en-us/aspnet/core/fundamentals/middleware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1522000"/>
            <a:ext cx="9144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0">
                <a:solidFill>
                  <a:srgbClr val="E5E0DF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0" y="32671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https://medium.com/@shubhadeepchat/net-core-middleware-explained-8c21bf646700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7275" y="273470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https://theonetechnologies.com/blog/post/middleware-in-net-core-application</a:t>
            </a:r>
            <a:endParaRPr i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