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Norwester" panose="020B0604020202020204" charset="0"/>
      <p:regular r:id="rId8"/>
    </p:embeddedFont>
    <p:embeddedFont>
      <p:font typeface="Open Sauce" panose="020B0604020202020204" charset="0"/>
      <p:regular r:id="rId9"/>
    </p:embeddedFont>
    <p:embeddedFont>
      <p:font typeface="Open Sauce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946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hyperlink" Target="http://127.0.0.1:5500/html/newdash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47759" y="3749017"/>
            <a:ext cx="3240241" cy="6504134"/>
          </a:xfrm>
          <a:custGeom>
            <a:avLst/>
            <a:gdLst/>
            <a:ahLst/>
            <a:cxnLst/>
            <a:rect l="l" t="t" r="r" b="b"/>
            <a:pathLst>
              <a:path w="3240241" h="6504134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46198" y="-576534"/>
            <a:ext cx="5255597" cy="13183610"/>
            <a:chOff x="0" y="0"/>
            <a:chExt cx="1384190" cy="34722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4190" cy="3472226"/>
            </a:xfrm>
            <a:custGeom>
              <a:avLst/>
              <a:gdLst/>
              <a:ahLst/>
              <a:cxnLst/>
              <a:rect l="l" t="t" r="r" b="b"/>
              <a:pathLst>
                <a:path w="1384190" h="3472226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16641" y="3469176"/>
            <a:ext cx="4785516" cy="5181169"/>
          </a:xfrm>
          <a:custGeom>
            <a:avLst/>
            <a:gdLst/>
            <a:ahLst/>
            <a:cxnLst/>
            <a:rect l="l" t="t" r="r" b="b"/>
            <a:pathLst>
              <a:path w="4785516" h="5181169">
                <a:moveTo>
                  <a:pt x="0" y="0"/>
                </a:moveTo>
                <a:lnTo>
                  <a:pt x="4785516" y="0"/>
                </a:lnTo>
                <a:lnTo>
                  <a:pt x="4785516" y="5181168"/>
                </a:lnTo>
                <a:lnTo>
                  <a:pt x="0" y="5181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851916" y="401602"/>
            <a:ext cx="2007792" cy="2007792"/>
          </a:xfrm>
          <a:custGeom>
            <a:avLst/>
            <a:gdLst/>
            <a:ahLst/>
            <a:cxnLst/>
            <a:rect l="l" t="t" r="r" b="b"/>
            <a:pathLst>
              <a:path w="2007792" h="2007792">
                <a:moveTo>
                  <a:pt x="0" y="0"/>
                </a:moveTo>
                <a:lnTo>
                  <a:pt x="2007792" y="0"/>
                </a:lnTo>
                <a:lnTo>
                  <a:pt x="2007792" y="2007792"/>
                </a:lnTo>
                <a:lnTo>
                  <a:pt x="0" y="20077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04698" y="373027"/>
            <a:ext cx="13742355" cy="2096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7"/>
              </a:lnSpc>
              <a:spcBef>
                <a:spcPct val="0"/>
              </a:spcBef>
            </a:pPr>
            <a:r>
              <a:rPr lang="en-US" sz="2026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Dr. N.G.P. INSTITUE OF TECHNOLOGY, Coimbatore- 48</a:t>
            </a:r>
          </a:p>
          <a:p>
            <a:pPr algn="ctr">
              <a:lnSpc>
                <a:spcPts val="2797"/>
              </a:lnSpc>
              <a:spcBef>
                <a:spcPct val="0"/>
              </a:spcBef>
            </a:pPr>
            <a:r>
              <a:rPr lang="en-US" sz="2026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(An Autonomous Institution)</a:t>
            </a:r>
          </a:p>
          <a:p>
            <a:pPr algn="ctr">
              <a:lnSpc>
                <a:spcPts val="2797"/>
              </a:lnSpc>
              <a:spcBef>
                <a:spcPct val="0"/>
              </a:spcBef>
            </a:pPr>
            <a:r>
              <a:rPr lang="en-US" sz="2026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Approved by AICTE, New Delhi &amp; Affiliated to Anna University, Chennai</a:t>
            </a:r>
          </a:p>
          <a:p>
            <a:pPr algn="ctr">
              <a:lnSpc>
                <a:spcPts val="2797"/>
              </a:lnSpc>
              <a:spcBef>
                <a:spcPct val="0"/>
              </a:spcBef>
            </a:pPr>
            <a:r>
              <a:rPr lang="en-US" sz="2026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Recognized by UGC &amp; Accredited by NAAC &amp; NBA (BME, CSE, ECE, EEE &amp; Mechanical)</a:t>
            </a:r>
          </a:p>
          <a:p>
            <a:pPr algn="ctr">
              <a:lnSpc>
                <a:spcPts val="2797"/>
              </a:lnSpc>
              <a:spcBef>
                <a:spcPct val="0"/>
              </a:spcBef>
            </a:pPr>
            <a:r>
              <a:rPr lang="en-US" sz="2026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Dr.N.G.P. Nagar - Kalapatti Road, Coimbatore, -641048, Tamilnadu, India.</a:t>
            </a:r>
          </a:p>
          <a:p>
            <a:pPr algn="ctr">
              <a:lnSpc>
                <a:spcPts val="2797"/>
              </a:lnSpc>
              <a:spcBef>
                <a:spcPct val="0"/>
              </a:spcBef>
            </a:pPr>
            <a:r>
              <a:rPr lang="en-US" sz="2026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Phone: 0422-2629362 | Fax: 0422-2629 | info@drngpit.ac.in | www.drngpit.ac.in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44812" y="4390307"/>
            <a:ext cx="1878092" cy="36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99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Team Leader: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73151" y="4390307"/>
            <a:ext cx="2354104" cy="36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99" b="1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Register Number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61157" y="5245820"/>
            <a:ext cx="1392912" cy="36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99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HARSHINI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08870" y="5245820"/>
            <a:ext cx="2044065" cy="36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99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710722104032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242014" y="6059760"/>
            <a:ext cx="5485241" cy="2457615"/>
            <a:chOff x="0" y="0"/>
            <a:chExt cx="7313654" cy="327682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38100"/>
              <a:ext cx="2977515" cy="479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 b="1">
                  <a:solidFill>
                    <a:srgbClr val="19191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Team Members: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174849" y="-38100"/>
              <a:ext cx="3138805" cy="479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 b="1">
                  <a:solidFill>
                    <a:srgbClr val="191919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Register Number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9766" y="2577304"/>
              <a:ext cx="2284730" cy="479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91919"/>
                  </a:solidFill>
                  <a:latin typeface="Open Sauce"/>
                  <a:ea typeface="Open Sauce"/>
                  <a:cs typeface="Open Sauce"/>
                  <a:sym typeface="Open Sauce"/>
                </a:rPr>
                <a:t>GOWSIKA K 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9766" y="1717260"/>
              <a:ext cx="3073718" cy="479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91919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NITHYA SHREE A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9766" y="857216"/>
              <a:ext cx="3559810" cy="479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91919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PRIYADHARSHINI P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4223744" y="2797776"/>
              <a:ext cx="2722880" cy="479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91919"/>
                  </a:solidFill>
                  <a:latin typeface="Open Sauce"/>
                  <a:ea typeface="Open Sauce"/>
                  <a:cs typeface="Open Sauce"/>
                  <a:sym typeface="Open Sauce"/>
                </a:rPr>
                <a:t>710722104028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221204" y="1776188"/>
              <a:ext cx="2727960" cy="479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91919"/>
                  </a:solidFill>
                  <a:latin typeface="Open Sauce"/>
                  <a:ea typeface="Open Sauce"/>
                  <a:cs typeface="Open Sauce"/>
                  <a:sym typeface="Open Sauce"/>
                </a:rPr>
                <a:t>710722104069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4239778" y="869044"/>
              <a:ext cx="2709386" cy="479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35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91919"/>
                  </a:solidFill>
                  <a:latin typeface="Open Sauce"/>
                  <a:ea typeface="Open Sauce"/>
                  <a:cs typeface="Open Sauce"/>
                  <a:sym typeface="Open Sauce"/>
                </a:rPr>
                <a:t>710722104075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5475068" y="3025056"/>
            <a:ext cx="9882069" cy="57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C4A87B"/>
                </a:solidFill>
                <a:latin typeface="Norwester"/>
                <a:ea typeface="Norwester"/>
                <a:cs typeface="Norwester"/>
                <a:sym typeface="Norwester"/>
              </a:rPr>
              <a:t>Digital Noticeboard and Event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23921" y="2151539"/>
            <a:ext cx="3695540" cy="8421950"/>
          </a:xfrm>
          <a:custGeom>
            <a:avLst/>
            <a:gdLst/>
            <a:ahLst/>
            <a:cxnLst/>
            <a:rect l="l" t="t" r="r" b="b"/>
            <a:pathLst>
              <a:path w="3695540" h="7418054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10800000">
            <a:off x="-43858" y="0"/>
            <a:ext cx="3695540" cy="7418054"/>
          </a:xfrm>
          <a:custGeom>
            <a:avLst/>
            <a:gdLst/>
            <a:ahLst/>
            <a:cxnLst/>
            <a:rect l="l" t="t" r="r" b="b"/>
            <a:pathLst>
              <a:path w="3695540" h="7418054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 rot="-10800000">
            <a:off x="2080806" y="2878187"/>
            <a:ext cx="3462254" cy="4530626"/>
            <a:chOff x="0" y="0"/>
            <a:chExt cx="2180973" cy="285397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80973" cy="2853971"/>
            </a:xfrm>
            <a:custGeom>
              <a:avLst/>
              <a:gdLst/>
              <a:ahLst/>
              <a:cxnLst/>
              <a:rect l="l" t="t" r="r" b="b"/>
              <a:pathLst>
                <a:path w="2180973" h="2853971">
                  <a:moveTo>
                    <a:pt x="71555" y="0"/>
                  </a:moveTo>
                  <a:lnTo>
                    <a:pt x="2109418" y="0"/>
                  </a:lnTo>
                  <a:cubicBezTo>
                    <a:pt x="2128395" y="0"/>
                    <a:pt x="2146596" y="7539"/>
                    <a:pt x="2160015" y="20958"/>
                  </a:cubicBezTo>
                  <a:cubicBezTo>
                    <a:pt x="2173434" y="34377"/>
                    <a:pt x="2180973" y="52577"/>
                    <a:pt x="2180973" y="71555"/>
                  </a:cubicBezTo>
                  <a:lnTo>
                    <a:pt x="2180973" y="2782416"/>
                  </a:lnTo>
                  <a:cubicBezTo>
                    <a:pt x="2180973" y="2821935"/>
                    <a:pt x="2148936" y="2853971"/>
                    <a:pt x="2109418" y="2853971"/>
                  </a:cubicBezTo>
                  <a:lnTo>
                    <a:pt x="71555" y="2853971"/>
                  </a:lnTo>
                  <a:cubicBezTo>
                    <a:pt x="32036" y="2853971"/>
                    <a:pt x="0" y="2821935"/>
                    <a:pt x="0" y="2782416"/>
                  </a:cubicBezTo>
                  <a:lnTo>
                    <a:pt x="0" y="71555"/>
                  </a:lnTo>
                  <a:cubicBezTo>
                    <a:pt x="0" y="32036"/>
                    <a:pt x="32036" y="0"/>
                    <a:pt x="71555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E9D3B6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180973" cy="2892071"/>
            </a:xfrm>
            <a:prstGeom prst="rect">
              <a:avLst/>
            </a:prstGeom>
          </p:spPr>
          <p:txBody>
            <a:bodyPr lIns="52629" tIns="52629" rIns="52629" bIns="52629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589489" y="2878187"/>
            <a:ext cx="2223647" cy="1036444"/>
          </a:xfrm>
          <a:custGeom>
            <a:avLst/>
            <a:gdLst/>
            <a:ahLst/>
            <a:cxnLst/>
            <a:rect l="l" t="t" r="r" b="b"/>
            <a:pathLst>
              <a:path w="2223647" h="1036444">
                <a:moveTo>
                  <a:pt x="0" y="0"/>
                </a:moveTo>
                <a:lnTo>
                  <a:pt x="2223647" y="0"/>
                </a:lnTo>
                <a:lnTo>
                  <a:pt x="2223647" y="1036443"/>
                </a:lnTo>
                <a:lnTo>
                  <a:pt x="0" y="10364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grpSp>
        <p:nvGrpSpPr>
          <p:cNvPr id="8" name="Group 8"/>
          <p:cNvGrpSpPr/>
          <p:nvPr/>
        </p:nvGrpSpPr>
        <p:grpSpPr>
          <a:xfrm rot="-10800000">
            <a:off x="5718607" y="2878187"/>
            <a:ext cx="3391804" cy="4530626"/>
            <a:chOff x="0" y="0"/>
            <a:chExt cx="2136594" cy="28539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36594" cy="2853971"/>
            </a:xfrm>
            <a:custGeom>
              <a:avLst/>
              <a:gdLst/>
              <a:ahLst/>
              <a:cxnLst/>
              <a:rect l="l" t="t" r="r" b="b"/>
              <a:pathLst>
                <a:path w="2136594" h="2853971">
                  <a:moveTo>
                    <a:pt x="73041" y="0"/>
                  </a:moveTo>
                  <a:lnTo>
                    <a:pt x="2063553" y="0"/>
                  </a:lnTo>
                  <a:cubicBezTo>
                    <a:pt x="2103893" y="0"/>
                    <a:pt x="2136594" y="32702"/>
                    <a:pt x="2136594" y="73041"/>
                  </a:cubicBezTo>
                  <a:lnTo>
                    <a:pt x="2136594" y="2780930"/>
                  </a:lnTo>
                  <a:cubicBezTo>
                    <a:pt x="2136594" y="2821269"/>
                    <a:pt x="2103893" y="2853971"/>
                    <a:pt x="2063553" y="2853971"/>
                  </a:cubicBezTo>
                  <a:lnTo>
                    <a:pt x="73041" y="2853971"/>
                  </a:lnTo>
                  <a:cubicBezTo>
                    <a:pt x="32702" y="2853971"/>
                    <a:pt x="0" y="2821269"/>
                    <a:pt x="0" y="2780930"/>
                  </a:cubicBezTo>
                  <a:lnTo>
                    <a:pt x="0" y="73041"/>
                  </a:lnTo>
                  <a:cubicBezTo>
                    <a:pt x="0" y="32702"/>
                    <a:pt x="32702" y="0"/>
                    <a:pt x="7304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E9D3B6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136594" cy="2892071"/>
            </a:xfrm>
            <a:prstGeom prst="rect">
              <a:avLst/>
            </a:prstGeom>
          </p:spPr>
          <p:txBody>
            <a:bodyPr lIns="52629" tIns="52629" rIns="52629" bIns="52629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227289" y="2878187"/>
            <a:ext cx="2223647" cy="1036444"/>
          </a:xfrm>
          <a:custGeom>
            <a:avLst/>
            <a:gdLst/>
            <a:ahLst/>
            <a:cxnLst/>
            <a:rect l="l" t="t" r="r" b="b"/>
            <a:pathLst>
              <a:path w="2223647" h="1036444">
                <a:moveTo>
                  <a:pt x="0" y="0"/>
                </a:moveTo>
                <a:lnTo>
                  <a:pt x="2223647" y="0"/>
                </a:lnTo>
                <a:lnTo>
                  <a:pt x="2223647" y="1036443"/>
                </a:lnTo>
                <a:lnTo>
                  <a:pt x="0" y="10364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grpSp>
        <p:nvGrpSpPr>
          <p:cNvPr id="12" name="Group 12"/>
          <p:cNvGrpSpPr/>
          <p:nvPr/>
        </p:nvGrpSpPr>
        <p:grpSpPr>
          <a:xfrm rot="-10800000">
            <a:off x="9354334" y="2878187"/>
            <a:ext cx="3275667" cy="4530626"/>
            <a:chOff x="0" y="0"/>
            <a:chExt cx="2063436" cy="285397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63436" cy="2853971"/>
            </a:xfrm>
            <a:custGeom>
              <a:avLst/>
              <a:gdLst/>
              <a:ahLst/>
              <a:cxnLst/>
              <a:rect l="l" t="t" r="r" b="b"/>
              <a:pathLst>
                <a:path w="2063436" h="2853971">
                  <a:moveTo>
                    <a:pt x="75631" y="0"/>
                  </a:moveTo>
                  <a:lnTo>
                    <a:pt x="1987805" y="0"/>
                  </a:lnTo>
                  <a:cubicBezTo>
                    <a:pt x="2007864" y="0"/>
                    <a:pt x="2027101" y="7968"/>
                    <a:pt x="2041284" y="22152"/>
                  </a:cubicBezTo>
                  <a:cubicBezTo>
                    <a:pt x="2055468" y="36335"/>
                    <a:pt x="2063436" y="55572"/>
                    <a:pt x="2063436" y="75631"/>
                  </a:cubicBezTo>
                  <a:lnTo>
                    <a:pt x="2063436" y="2778340"/>
                  </a:lnTo>
                  <a:cubicBezTo>
                    <a:pt x="2063436" y="2798399"/>
                    <a:pt x="2055468" y="2817636"/>
                    <a:pt x="2041284" y="2831819"/>
                  </a:cubicBezTo>
                  <a:cubicBezTo>
                    <a:pt x="2027101" y="2846003"/>
                    <a:pt x="2007864" y="2853971"/>
                    <a:pt x="1987805" y="2853971"/>
                  </a:cubicBezTo>
                  <a:lnTo>
                    <a:pt x="75631" y="2853971"/>
                  </a:lnTo>
                  <a:cubicBezTo>
                    <a:pt x="55572" y="2853971"/>
                    <a:pt x="36335" y="2846003"/>
                    <a:pt x="22152" y="2831819"/>
                  </a:cubicBezTo>
                  <a:cubicBezTo>
                    <a:pt x="7968" y="2817636"/>
                    <a:pt x="0" y="2798399"/>
                    <a:pt x="0" y="2778340"/>
                  </a:cubicBezTo>
                  <a:lnTo>
                    <a:pt x="0" y="75631"/>
                  </a:lnTo>
                  <a:cubicBezTo>
                    <a:pt x="0" y="55572"/>
                    <a:pt x="7968" y="36335"/>
                    <a:pt x="22152" y="22152"/>
                  </a:cubicBezTo>
                  <a:cubicBezTo>
                    <a:pt x="36335" y="7968"/>
                    <a:pt x="55572" y="0"/>
                    <a:pt x="7563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E9D3B6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63436" cy="2892071"/>
            </a:xfrm>
            <a:prstGeom prst="rect">
              <a:avLst/>
            </a:prstGeom>
          </p:spPr>
          <p:txBody>
            <a:bodyPr lIns="52629" tIns="52629" rIns="52629" bIns="52629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9863017" y="2878187"/>
            <a:ext cx="2223647" cy="1036444"/>
          </a:xfrm>
          <a:custGeom>
            <a:avLst/>
            <a:gdLst/>
            <a:ahLst/>
            <a:cxnLst/>
            <a:rect l="l" t="t" r="r" b="b"/>
            <a:pathLst>
              <a:path w="2223647" h="1036444">
                <a:moveTo>
                  <a:pt x="0" y="0"/>
                </a:moveTo>
                <a:lnTo>
                  <a:pt x="2223647" y="0"/>
                </a:lnTo>
                <a:lnTo>
                  <a:pt x="2223647" y="1036443"/>
                </a:lnTo>
                <a:lnTo>
                  <a:pt x="0" y="10364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grpSp>
        <p:nvGrpSpPr>
          <p:cNvPr id="16" name="Group 16"/>
          <p:cNvGrpSpPr/>
          <p:nvPr/>
        </p:nvGrpSpPr>
        <p:grpSpPr>
          <a:xfrm rot="-10800000">
            <a:off x="12992135" y="2878187"/>
            <a:ext cx="3215059" cy="4530626"/>
            <a:chOff x="0" y="0"/>
            <a:chExt cx="2025257" cy="285397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25257" cy="2853971"/>
            </a:xfrm>
            <a:custGeom>
              <a:avLst/>
              <a:gdLst/>
              <a:ahLst/>
              <a:cxnLst/>
              <a:rect l="l" t="t" r="r" b="b"/>
              <a:pathLst>
                <a:path w="2025257" h="2853971">
                  <a:moveTo>
                    <a:pt x="77057" y="0"/>
                  </a:moveTo>
                  <a:lnTo>
                    <a:pt x="1948201" y="0"/>
                  </a:lnTo>
                  <a:cubicBezTo>
                    <a:pt x="1990758" y="0"/>
                    <a:pt x="2025257" y="34499"/>
                    <a:pt x="2025257" y="77057"/>
                  </a:cubicBezTo>
                  <a:lnTo>
                    <a:pt x="2025257" y="2776915"/>
                  </a:lnTo>
                  <a:cubicBezTo>
                    <a:pt x="2025257" y="2797351"/>
                    <a:pt x="2017139" y="2816951"/>
                    <a:pt x="2002688" y="2831402"/>
                  </a:cubicBezTo>
                  <a:cubicBezTo>
                    <a:pt x="1988237" y="2845853"/>
                    <a:pt x="1968637" y="2853971"/>
                    <a:pt x="1948201" y="2853971"/>
                  </a:cubicBezTo>
                  <a:lnTo>
                    <a:pt x="77057" y="2853971"/>
                  </a:lnTo>
                  <a:cubicBezTo>
                    <a:pt x="56620" y="2853971"/>
                    <a:pt x="37020" y="2845853"/>
                    <a:pt x="22569" y="2831402"/>
                  </a:cubicBezTo>
                  <a:cubicBezTo>
                    <a:pt x="8118" y="2816951"/>
                    <a:pt x="0" y="2797351"/>
                    <a:pt x="0" y="2776915"/>
                  </a:cubicBezTo>
                  <a:lnTo>
                    <a:pt x="0" y="77057"/>
                  </a:lnTo>
                  <a:cubicBezTo>
                    <a:pt x="0" y="56620"/>
                    <a:pt x="8118" y="37020"/>
                    <a:pt x="22569" y="22569"/>
                  </a:cubicBezTo>
                  <a:cubicBezTo>
                    <a:pt x="37020" y="8118"/>
                    <a:pt x="56620" y="0"/>
                    <a:pt x="77057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E9D3B6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025257" cy="2892071"/>
            </a:xfrm>
            <a:prstGeom prst="rect">
              <a:avLst/>
            </a:prstGeom>
          </p:spPr>
          <p:txBody>
            <a:bodyPr lIns="52629" tIns="52629" rIns="52629" bIns="52629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3500818" y="2878187"/>
            <a:ext cx="2223647" cy="1036444"/>
          </a:xfrm>
          <a:custGeom>
            <a:avLst/>
            <a:gdLst/>
            <a:ahLst/>
            <a:cxnLst/>
            <a:rect l="l" t="t" r="r" b="b"/>
            <a:pathLst>
              <a:path w="2223647" h="1036444">
                <a:moveTo>
                  <a:pt x="0" y="0"/>
                </a:moveTo>
                <a:lnTo>
                  <a:pt x="2223647" y="0"/>
                </a:lnTo>
                <a:lnTo>
                  <a:pt x="2223647" y="1036443"/>
                </a:lnTo>
                <a:lnTo>
                  <a:pt x="0" y="10364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sp>
        <p:nvSpPr>
          <p:cNvPr id="20" name="Freeform 20"/>
          <p:cNvSpPr/>
          <p:nvPr/>
        </p:nvSpPr>
        <p:spPr>
          <a:xfrm>
            <a:off x="3218388" y="3956411"/>
            <a:ext cx="1187089" cy="1187089"/>
          </a:xfrm>
          <a:custGeom>
            <a:avLst/>
            <a:gdLst/>
            <a:ahLst/>
            <a:cxnLst/>
            <a:rect l="l" t="t" r="r" b="b"/>
            <a:pathLst>
              <a:path w="1187089" h="1187089">
                <a:moveTo>
                  <a:pt x="0" y="0"/>
                </a:moveTo>
                <a:lnTo>
                  <a:pt x="1187089" y="0"/>
                </a:lnTo>
                <a:lnTo>
                  <a:pt x="1187089" y="1187089"/>
                </a:lnTo>
                <a:lnTo>
                  <a:pt x="0" y="11870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958128" y="4059884"/>
            <a:ext cx="1030489" cy="1030489"/>
          </a:xfrm>
          <a:custGeom>
            <a:avLst/>
            <a:gdLst/>
            <a:ahLst/>
            <a:cxnLst/>
            <a:rect l="l" t="t" r="r" b="b"/>
            <a:pathLst>
              <a:path w="1030489" h="1030489">
                <a:moveTo>
                  <a:pt x="0" y="0"/>
                </a:moveTo>
                <a:lnTo>
                  <a:pt x="1030489" y="0"/>
                </a:lnTo>
                <a:lnTo>
                  <a:pt x="1030489" y="1030489"/>
                </a:lnTo>
                <a:lnTo>
                  <a:pt x="0" y="103048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0295251" y="3878212"/>
            <a:ext cx="1393834" cy="1393834"/>
          </a:xfrm>
          <a:custGeom>
            <a:avLst/>
            <a:gdLst/>
            <a:ahLst/>
            <a:cxnLst/>
            <a:rect l="l" t="t" r="r" b="b"/>
            <a:pathLst>
              <a:path w="1393834" h="1393834">
                <a:moveTo>
                  <a:pt x="0" y="0"/>
                </a:moveTo>
                <a:lnTo>
                  <a:pt x="1393834" y="0"/>
                </a:lnTo>
                <a:lnTo>
                  <a:pt x="1393834" y="1393834"/>
                </a:lnTo>
                <a:lnTo>
                  <a:pt x="0" y="13938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103832" y="3987257"/>
            <a:ext cx="1175742" cy="1175742"/>
          </a:xfrm>
          <a:custGeom>
            <a:avLst/>
            <a:gdLst/>
            <a:ahLst/>
            <a:cxnLst/>
            <a:rect l="l" t="t" r="r" b="b"/>
            <a:pathLst>
              <a:path w="1175742" h="1175742">
                <a:moveTo>
                  <a:pt x="0" y="0"/>
                </a:moveTo>
                <a:lnTo>
                  <a:pt x="1175742" y="0"/>
                </a:lnTo>
                <a:lnTo>
                  <a:pt x="1175742" y="1175743"/>
                </a:lnTo>
                <a:lnTo>
                  <a:pt x="0" y="117574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393499" y="5076825"/>
            <a:ext cx="2782183" cy="142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64"/>
              </a:lnSpc>
            </a:pPr>
            <a:r>
              <a:rPr lang="en-US" sz="2576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Digital notice boards in lounge areas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192503" y="3176778"/>
            <a:ext cx="971231" cy="62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1"/>
              </a:lnSpc>
              <a:spcBef>
                <a:spcPct val="0"/>
              </a:spcBef>
            </a:pPr>
            <a:r>
              <a:rPr lang="en-US" sz="3962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531224" y="5348252"/>
            <a:ext cx="3040097" cy="923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3"/>
              </a:lnSpc>
            </a:pPr>
            <a:r>
              <a:rPr lang="en-US" sz="2515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Event analytics dashboard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791224" y="2944052"/>
            <a:ext cx="971231" cy="62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1"/>
              </a:lnSpc>
              <a:spcBef>
                <a:spcPct val="0"/>
              </a:spcBef>
            </a:pPr>
            <a:r>
              <a:rPr lang="en-US" sz="3962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054939" y="5174119"/>
            <a:ext cx="2836868" cy="1398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96"/>
              </a:lnSpc>
            </a:pPr>
            <a:r>
              <a:rPr lang="en-US" sz="2530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Students can enroll in events via QR codes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466031" y="2944052"/>
            <a:ext cx="971231" cy="62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1"/>
              </a:lnSpc>
              <a:spcBef>
                <a:spcPct val="0"/>
              </a:spcBef>
            </a:pPr>
            <a:r>
              <a:rPr lang="en-US" sz="3962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171013" y="5260096"/>
            <a:ext cx="2836868" cy="1425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69"/>
              </a:lnSpc>
            </a:pPr>
            <a:r>
              <a:rPr lang="en-US" sz="2579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Real-time updates on events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4103832" y="2944052"/>
            <a:ext cx="971231" cy="626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71"/>
              </a:lnSpc>
              <a:spcBef>
                <a:spcPct val="0"/>
              </a:spcBef>
            </a:pPr>
            <a:r>
              <a:rPr lang="en-US" sz="3962" b="1">
                <a:solidFill>
                  <a:srgbClr val="F8F8F8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46289" y="238091"/>
            <a:ext cx="4797781" cy="717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3"/>
              </a:lnSpc>
              <a:spcBef>
                <a:spcPct val="0"/>
              </a:spcBef>
            </a:pPr>
            <a:r>
              <a:rPr lang="en-US" sz="4402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PROBLEM STATEMENT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239311" y="1136527"/>
            <a:ext cx="8469154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C4A87B"/>
                </a:solidFill>
                <a:latin typeface="Norwester"/>
                <a:ea typeface="Norwester"/>
                <a:cs typeface="Norwester"/>
                <a:sym typeface="Norwester"/>
              </a:rPr>
              <a:t>Digital Noticeboard and Event Management System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417579" y="1784227"/>
            <a:ext cx="4455200" cy="725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0"/>
              </a:lnSpc>
              <a:spcBef>
                <a:spcPct val="0"/>
              </a:spcBef>
            </a:pPr>
            <a:r>
              <a:rPr lang="en-US" sz="4400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PROPOSED SOLUTION</a:t>
            </a:r>
          </a:p>
        </p:txBody>
      </p:sp>
      <p:sp>
        <p:nvSpPr>
          <p:cNvPr id="35" name="Freeform 35"/>
          <p:cNvSpPr/>
          <p:nvPr/>
        </p:nvSpPr>
        <p:spPr>
          <a:xfrm>
            <a:off x="16207194" y="24804"/>
            <a:ext cx="2007792" cy="2007792"/>
          </a:xfrm>
          <a:custGeom>
            <a:avLst/>
            <a:gdLst/>
            <a:ahLst/>
            <a:cxnLst/>
            <a:rect l="l" t="t" r="r" b="b"/>
            <a:pathLst>
              <a:path w="2007792" h="2007792">
                <a:moveTo>
                  <a:pt x="0" y="0"/>
                </a:moveTo>
                <a:lnTo>
                  <a:pt x="2007792" y="0"/>
                </a:lnTo>
                <a:lnTo>
                  <a:pt x="2007792" y="2007792"/>
                </a:lnTo>
                <a:lnTo>
                  <a:pt x="0" y="20077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85161" y="0"/>
            <a:ext cx="2507456" cy="8590994"/>
            <a:chOff x="0" y="0"/>
            <a:chExt cx="660400" cy="22626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2262649"/>
            </a:xfrm>
            <a:custGeom>
              <a:avLst/>
              <a:gdLst/>
              <a:ahLst/>
              <a:cxnLst/>
              <a:rect l="l" t="t" r="r" b="b"/>
              <a:pathLst>
                <a:path w="660400" h="226264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0707"/>
                  </a:cubicBezTo>
                  <a:lnTo>
                    <a:pt x="660400" y="2262649"/>
                  </a:lnTo>
                  <a:lnTo>
                    <a:pt x="0" y="2262649"/>
                  </a:lnTo>
                  <a:lnTo>
                    <a:pt x="0" y="36211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4A87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88900"/>
              <a:ext cx="660400" cy="21737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5680019" y="0"/>
            <a:ext cx="2507456" cy="8590994"/>
            <a:chOff x="0" y="0"/>
            <a:chExt cx="660400" cy="22626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2262649"/>
            </a:xfrm>
            <a:custGeom>
              <a:avLst/>
              <a:gdLst/>
              <a:ahLst/>
              <a:cxnLst/>
              <a:rect l="l" t="t" r="r" b="b"/>
              <a:pathLst>
                <a:path w="660400" h="2262649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60707"/>
                  </a:cubicBezTo>
                  <a:lnTo>
                    <a:pt x="660400" y="2262649"/>
                  </a:lnTo>
                  <a:lnTo>
                    <a:pt x="0" y="2262649"/>
                  </a:lnTo>
                  <a:lnTo>
                    <a:pt x="0" y="362119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4A87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21737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539350" y="2430854"/>
            <a:ext cx="6153636" cy="8078470"/>
            <a:chOff x="0" y="0"/>
            <a:chExt cx="660400" cy="8669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866971"/>
            </a:xfrm>
            <a:custGeom>
              <a:avLst/>
              <a:gdLst/>
              <a:ahLst/>
              <a:cxnLst/>
              <a:rect l="l" t="t" r="r" b="b"/>
              <a:pathLst>
                <a:path w="660400" h="866971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9705"/>
                  </a:cubicBezTo>
                  <a:lnTo>
                    <a:pt x="660400" y="866971"/>
                  </a:lnTo>
                  <a:lnTo>
                    <a:pt x="0" y="866971"/>
                  </a:lnTo>
                  <a:lnTo>
                    <a:pt x="0" y="3301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9D3B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79375"/>
              <a:ext cx="660400" cy="78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38889" y="2430854"/>
            <a:ext cx="6153636" cy="8078470"/>
            <a:chOff x="0" y="0"/>
            <a:chExt cx="660400" cy="8669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866971"/>
            </a:xfrm>
            <a:custGeom>
              <a:avLst/>
              <a:gdLst/>
              <a:ahLst/>
              <a:cxnLst/>
              <a:rect l="l" t="t" r="r" b="b"/>
              <a:pathLst>
                <a:path w="660400" h="866971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9705"/>
                  </a:cubicBezTo>
                  <a:lnTo>
                    <a:pt x="660400" y="866971"/>
                  </a:lnTo>
                  <a:lnTo>
                    <a:pt x="0" y="866971"/>
                  </a:lnTo>
                  <a:lnTo>
                    <a:pt x="0" y="33010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E9D3B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79375"/>
              <a:ext cx="660400" cy="78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4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394549" y="6367786"/>
            <a:ext cx="1287357" cy="1287357"/>
          </a:xfrm>
          <a:custGeom>
            <a:avLst/>
            <a:gdLst/>
            <a:ahLst/>
            <a:cxnLst/>
            <a:rect l="l" t="t" r="r" b="b"/>
            <a:pathLst>
              <a:path w="1287357" h="1287357">
                <a:moveTo>
                  <a:pt x="0" y="0"/>
                </a:moveTo>
                <a:lnTo>
                  <a:pt x="1287357" y="0"/>
                </a:lnTo>
                <a:lnTo>
                  <a:pt x="1287357" y="1287358"/>
                </a:lnTo>
                <a:lnTo>
                  <a:pt x="0" y="1287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66925" y="4418954"/>
            <a:ext cx="1497972" cy="1497972"/>
          </a:xfrm>
          <a:custGeom>
            <a:avLst/>
            <a:gdLst/>
            <a:ahLst/>
            <a:cxnLst/>
            <a:rect l="l" t="t" r="r" b="b"/>
            <a:pathLst>
              <a:path w="1497972" h="1497972">
                <a:moveTo>
                  <a:pt x="0" y="0"/>
                </a:moveTo>
                <a:lnTo>
                  <a:pt x="1497972" y="0"/>
                </a:lnTo>
                <a:lnTo>
                  <a:pt x="1497972" y="1497971"/>
                </a:lnTo>
                <a:lnTo>
                  <a:pt x="0" y="1497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8364595" y="8493344"/>
            <a:ext cx="1302684" cy="1302684"/>
          </a:xfrm>
          <a:custGeom>
            <a:avLst/>
            <a:gdLst/>
            <a:ahLst/>
            <a:cxnLst/>
            <a:rect l="l" t="t" r="r" b="b"/>
            <a:pathLst>
              <a:path w="1302684" h="1302684">
                <a:moveTo>
                  <a:pt x="0" y="0"/>
                </a:moveTo>
                <a:lnTo>
                  <a:pt x="1302685" y="0"/>
                </a:lnTo>
                <a:lnTo>
                  <a:pt x="1302685" y="1302684"/>
                </a:lnTo>
                <a:lnTo>
                  <a:pt x="0" y="1302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338889" y="7881935"/>
            <a:ext cx="1601794" cy="1601794"/>
          </a:xfrm>
          <a:custGeom>
            <a:avLst/>
            <a:gdLst/>
            <a:ahLst/>
            <a:cxnLst/>
            <a:rect l="l" t="t" r="r" b="b"/>
            <a:pathLst>
              <a:path w="1601794" h="1601794">
                <a:moveTo>
                  <a:pt x="0" y="0"/>
                </a:moveTo>
                <a:lnTo>
                  <a:pt x="1601794" y="0"/>
                </a:lnTo>
                <a:lnTo>
                  <a:pt x="1601794" y="1601794"/>
                </a:lnTo>
                <a:lnTo>
                  <a:pt x="0" y="16017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-10800000">
            <a:off x="2760877" y="0"/>
            <a:ext cx="2507456" cy="2191461"/>
            <a:chOff x="0" y="0"/>
            <a:chExt cx="660400" cy="5771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60400" cy="577175"/>
            </a:xfrm>
            <a:custGeom>
              <a:avLst/>
              <a:gdLst/>
              <a:ahLst/>
              <a:cxnLst/>
              <a:rect l="l" t="t" r="r" b="b"/>
              <a:pathLst>
                <a:path w="660400" h="577175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3268"/>
                  </a:cubicBezTo>
                  <a:lnTo>
                    <a:pt x="660400" y="577175"/>
                  </a:lnTo>
                  <a:lnTo>
                    <a:pt x="0" y="577175"/>
                  </a:lnTo>
                  <a:lnTo>
                    <a:pt x="0" y="32345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4A87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88900"/>
              <a:ext cx="660400" cy="488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10800000">
            <a:off x="13019666" y="0"/>
            <a:ext cx="2507456" cy="2191461"/>
            <a:chOff x="0" y="0"/>
            <a:chExt cx="660400" cy="57717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60400" cy="577175"/>
            </a:xfrm>
            <a:custGeom>
              <a:avLst/>
              <a:gdLst/>
              <a:ahLst/>
              <a:cxnLst/>
              <a:rect l="l" t="t" r="r" b="b"/>
              <a:pathLst>
                <a:path w="660400" h="577175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3268"/>
                  </a:cubicBezTo>
                  <a:lnTo>
                    <a:pt x="660400" y="577175"/>
                  </a:lnTo>
                  <a:lnTo>
                    <a:pt x="0" y="577175"/>
                  </a:lnTo>
                  <a:lnTo>
                    <a:pt x="0" y="323457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C4A87B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88900"/>
              <a:ext cx="660400" cy="488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0539350" y="4911690"/>
            <a:ext cx="1547824" cy="1547824"/>
          </a:xfrm>
          <a:custGeom>
            <a:avLst/>
            <a:gdLst/>
            <a:ahLst/>
            <a:cxnLst/>
            <a:rect l="l" t="t" r="r" b="b"/>
            <a:pathLst>
              <a:path w="1547824" h="1547824">
                <a:moveTo>
                  <a:pt x="0" y="0"/>
                </a:moveTo>
                <a:lnTo>
                  <a:pt x="1547823" y="0"/>
                </a:lnTo>
                <a:lnTo>
                  <a:pt x="1547823" y="1547823"/>
                </a:lnTo>
                <a:lnTo>
                  <a:pt x="0" y="15478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0651008" y="7923063"/>
            <a:ext cx="1335861" cy="1335861"/>
          </a:xfrm>
          <a:custGeom>
            <a:avLst/>
            <a:gdLst/>
            <a:ahLst/>
            <a:cxnLst/>
            <a:rect l="l" t="t" r="r" b="b"/>
            <a:pathLst>
              <a:path w="1335861" h="1335861">
                <a:moveTo>
                  <a:pt x="0" y="0"/>
                </a:moveTo>
                <a:lnTo>
                  <a:pt x="1335861" y="0"/>
                </a:lnTo>
                <a:lnTo>
                  <a:pt x="1335861" y="1335861"/>
                </a:lnTo>
                <a:lnTo>
                  <a:pt x="0" y="13358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364595" y="4211650"/>
            <a:ext cx="1317311" cy="1317311"/>
          </a:xfrm>
          <a:custGeom>
            <a:avLst/>
            <a:gdLst/>
            <a:ahLst/>
            <a:cxnLst/>
            <a:rect l="l" t="t" r="r" b="b"/>
            <a:pathLst>
              <a:path w="1317311" h="1317311">
                <a:moveTo>
                  <a:pt x="0" y="0"/>
                </a:moveTo>
                <a:lnTo>
                  <a:pt x="1317311" y="0"/>
                </a:lnTo>
                <a:lnTo>
                  <a:pt x="1317311" y="1317311"/>
                </a:lnTo>
                <a:lnTo>
                  <a:pt x="0" y="13173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12735046" y="3186944"/>
            <a:ext cx="1762244" cy="116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55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MODULE 2</a:t>
            </a:r>
          </a:p>
          <a:p>
            <a:pPr algn="ctr">
              <a:lnSpc>
                <a:spcPts val="4485"/>
              </a:lnSpc>
              <a:spcBef>
                <a:spcPct val="0"/>
              </a:spcBef>
            </a:pPr>
            <a:endParaRPr lang="en-US" sz="3550">
              <a:solidFill>
                <a:srgbClr val="000000"/>
              </a:solidFill>
              <a:latin typeface="Norwester"/>
              <a:ea typeface="Norwester"/>
              <a:cs typeface="Norwester"/>
              <a:sym typeface="Norweste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203797" y="3186944"/>
            <a:ext cx="2439326" cy="1214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550">
                <a:solidFill>
                  <a:srgbClr val="000000"/>
                </a:solidFill>
                <a:latin typeface="Norwester"/>
                <a:ea typeface="Norwester"/>
                <a:cs typeface="Norwester"/>
                <a:sym typeface="Norwester"/>
              </a:rPr>
              <a:t>MODULE 1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endParaRPr lang="en-US" sz="3550">
              <a:solidFill>
                <a:srgbClr val="000000"/>
              </a:solidFill>
              <a:latin typeface="Norwester"/>
              <a:ea typeface="Norwester"/>
              <a:cs typeface="Norwester"/>
              <a:sym typeface="Norwester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580469" y="7145479"/>
            <a:ext cx="5685982" cy="874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7"/>
              </a:lnSpc>
              <a:spcBef>
                <a:spcPct val="0"/>
              </a:spcBef>
            </a:pPr>
            <a:r>
              <a:rPr lang="en-US" sz="25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Block-vise digital notice boards display: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251356" y="8099961"/>
            <a:ext cx="5241170" cy="169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016" lvl="1" indent="-264008" algn="l">
              <a:lnSpc>
                <a:spcPts val="3375"/>
              </a:lnSpc>
              <a:buFont typeface="Arial"/>
              <a:buChar char="•"/>
            </a:pPr>
            <a:r>
              <a:rPr lang="en-US" sz="244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Department-specific events </a:t>
            </a:r>
          </a:p>
          <a:p>
            <a:pPr marL="528016" lvl="1" indent="-264008" algn="l">
              <a:lnSpc>
                <a:spcPts val="3375"/>
              </a:lnSpc>
              <a:buFont typeface="Arial"/>
              <a:buChar char="•"/>
            </a:pPr>
            <a:r>
              <a:rPr lang="en-US" sz="244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Inter college event brochures</a:t>
            </a:r>
          </a:p>
          <a:p>
            <a:pPr marL="528016" lvl="1" indent="-264008" algn="l">
              <a:lnSpc>
                <a:spcPts val="3375"/>
              </a:lnSpc>
              <a:buFont typeface="Arial"/>
              <a:buChar char="•"/>
            </a:pPr>
            <a:r>
              <a:rPr lang="en-US" sz="244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QR codes for event registration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90341" y="3909502"/>
            <a:ext cx="4694153" cy="1322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66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External digital boards display:</a:t>
            </a:r>
          </a:p>
          <a:p>
            <a:pPr algn="ctr">
              <a:lnSpc>
                <a:spcPts val="3541"/>
              </a:lnSpc>
              <a:spcBef>
                <a:spcPct val="0"/>
              </a:spcBef>
            </a:pPr>
            <a:endParaRPr lang="en-US" sz="2566" b="1">
              <a:solidFill>
                <a:srgbClr val="000000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437360" y="5105400"/>
            <a:ext cx="4687182" cy="2125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8954" lvl="1" indent="-264477" algn="l">
              <a:lnSpc>
                <a:spcPts val="3380"/>
              </a:lnSpc>
              <a:buFont typeface="Arial"/>
              <a:buChar char="•"/>
            </a:pPr>
            <a:r>
              <a:rPr lang="en-US" sz="244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Upcoming  intra-college events</a:t>
            </a:r>
          </a:p>
          <a:p>
            <a:pPr marL="528954" lvl="1" indent="-264477" algn="l">
              <a:lnSpc>
                <a:spcPts val="3380"/>
              </a:lnSpc>
              <a:spcBef>
                <a:spcPct val="0"/>
              </a:spcBef>
              <a:buFont typeface="Arial"/>
              <a:buChar char="•"/>
            </a:pPr>
            <a:r>
              <a:rPr lang="en-US" sz="244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Achievements,</a:t>
            </a:r>
          </a:p>
          <a:p>
            <a:pPr marL="528954" lvl="1" indent="-264477" algn="l">
              <a:lnSpc>
                <a:spcPts val="3380"/>
              </a:lnSpc>
              <a:spcBef>
                <a:spcPct val="0"/>
              </a:spcBef>
              <a:buFont typeface="Arial"/>
              <a:buChar char="•"/>
            </a:pPr>
            <a:r>
              <a:rPr lang="en-US" sz="244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Placements</a:t>
            </a:r>
          </a:p>
          <a:p>
            <a:pPr algn="just">
              <a:lnSpc>
                <a:spcPts val="3380"/>
              </a:lnSpc>
              <a:spcBef>
                <a:spcPct val="0"/>
              </a:spcBef>
            </a:pPr>
            <a:endParaRPr lang="en-US" sz="244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6380230" y="1227618"/>
            <a:ext cx="4684283" cy="717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23"/>
              </a:lnSpc>
              <a:spcBef>
                <a:spcPct val="0"/>
              </a:spcBef>
            </a:pPr>
            <a:r>
              <a:rPr lang="en-US" sz="4402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MODULE DESCRIPTION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597144" y="7244540"/>
            <a:ext cx="6095842" cy="1511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3035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3035"/>
              </a:lnSpc>
              <a:spcBef>
                <a:spcPct val="0"/>
              </a:spcBef>
            </a:pPr>
            <a:endParaRPr/>
          </a:p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.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94110" y="5095875"/>
            <a:ext cx="4705285" cy="2088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311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Monitoring participant counts,</a:t>
            </a:r>
          </a:p>
          <a:p>
            <a:pPr marL="518158" lvl="1" indent="-259079" algn="l">
              <a:lnSpc>
                <a:spcPts val="3311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Verifying IDs for entry, </a:t>
            </a:r>
          </a:p>
          <a:p>
            <a:pPr marL="518158" lvl="1" indent="-259079" algn="l">
              <a:lnSpc>
                <a:spcPts val="3311"/>
              </a:lnSpc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Tracking attendance during events.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064513" y="4173550"/>
            <a:ext cx="5434882" cy="87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  <a:spcBef>
                <a:spcPct val="0"/>
              </a:spcBef>
            </a:pPr>
            <a:r>
              <a:rPr lang="en-US" sz="257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Streamlines event management by: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794110" y="7843835"/>
            <a:ext cx="5372662" cy="2665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1"/>
              </a:lnSpc>
            </a:pPr>
            <a:endParaRPr/>
          </a:p>
          <a:p>
            <a:pPr marL="554020" lvl="1" indent="-277010" algn="l">
              <a:lnSpc>
                <a:spcPts val="3541"/>
              </a:lnSpc>
              <a:buFont typeface="Arial"/>
              <a:buChar char="•"/>
            </a:pPr>
            <a:r>
              <a:rPr lang="en-US" sz="256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getting Feedback from participants</a:t>
            </a:r>
          </a:p>
          <a:p>
            <a:pPr marL="554020" lvl="1" indent="-277010" algn="l">
              <a:lnSpc>
                <a:spcPts val="3541"/>
              </a:lnSpc>
              <a:buFont typeface="Arial"/>
              <a:buChar char="•"/>
            </a:pPr>
            <a:r>
              <a:rPr lang="en-US" sz="256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conducting post- event surveys </a:t>
            </a:r>
          </a:p>
          <a:p>
            <a:pPr algn="ctr">
              <a:lnSpc>
                <a:spcPts val="3541"/>
              </a:lnSpc>
              <a:spcBef>
                <a:spcPct val="0"/>
              </a:spcBef>
            </a:pPr>
            <a:endParaRPr lang="en-US" sz="2566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11379997" y="7344812"/>
            <a:ext cx="4741517" cy="87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6"/>
              </a:lnSpc>
              <a:spcBef>
                <a:spcPct val="0"/>
              </a:spcBef>
            </a:pPr>
            <a:r>
              <a:rPr lang="en-US" sz="257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Improves event organization by:</a:t>
            </a:r>
          </a:p>
        </p:txBody>
      </p:sp>
      <p:sp>
        <p:nvSpPr>
          <p:cNvPr id="39" name="Freeform 39"/>
          <p:cNvSpPr/>
          <p:nvPr/>
        </p:nvSpPr>
        <p:spPr>
          <a:xfrm>
            <a:off x="15929851" y="91834"/>
            <a:ext cx="2007792" cy="2007792"/>
          </a:xfrm>
          <a:custGeom>
            <a:avLst/>
            <a:gdLst/>
            <a:ahLst/>
            <a:cxnLst/>
            <a:rect l="l" t="t" r="r" b="b"/>
            <a:pathLst>
              <a:path w="2007792" h="2007792">
                <a:moveTo>
                  <a:pt x="0" y="0"/>
                </a:moveTo>
                <a:lnTo>
                  <a:pt x="2007792" y="0"/>
                </a:lnTo>
                <a:lnTo>
                  <a:pt x="2007792" y="2007792"/>
                </a:lnTo>
                <a:lnTo>
                  <a:pt x="0" y="200779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36861" y="-2318775"/>
            <a:ext cx="5578401" cy="557840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E9D3B6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38781" y="252397"/>
            <a:ext cx="452472" cy="45247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D3B6"/>
            </a:solidFill>
            <a:ln w="742950" cap="sq">
              <a:solidFill>
                <a:srgbClr val="E9D3B6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948198" y="-620200"/>
            <a:ext cx="5002094" cy="500209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D3B6">
                <a:alpha val="32941"/>
              </a:srgbClr>
            </a:solidFill>
            <a:ln w="742950" cap="sq">
              <a:solidFill>
                <a:srgbClr val="E9D3B6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706662" y="2994831"/>
            <a:ext cx="5578401" cy="557840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E9D3B6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 rot="-10800000">
            <a:off x="2882936" y="9449118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3" y="0"/>
                </a:lnTo>
                <a:lnTo>
                  <a:pt x="5128563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2942225" y="4228049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3" y="0"/>
                </a:lnTo>
                <a:lnTo>
                  <a:pt x="5128563" y="381636"/>
                </a:lnTo>
                <a:lnTo>
                  <a:pt x="0" y="38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2835584" y="2208763"/>
            <a:ext cx="5334876" cy="2086085"/>
            <a:chOff x="0" y="0"/>
            <a:chExt cx="1234628" cy="48277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E9D3B6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221570" y="2661668"/>
            <a:ext cx="1228028" cy="1226514"/>
            <a:chOff x="0" y="0"/>
            <a:chExt cx="323431" cy="32303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0800000">
            <a:off x="2942225" y="6724222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3" y="0"/>
                </a:lnTo>
                <a:lnTo>
                  <a:pt x="5128563" y="381636"/>
                </a:lnTo>
                <a:lnTo>
                  <a:pt x="0" y="38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2835584" y="4704935"/>
            <a:ext cx="5334876" cy="2086085"/>
            <a:chOff x="0" y="0"/>
            <a:chExt cx="1234628" cy="482774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E9D3B6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221570" y="5157841"/>
            <a:ext cx="1228028" cy="1226514"/>
            <a:chOff x="0" y="0"/>
            <a:chExt cx="323431" cy="32303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835584" y="7363033"/>
            <a:ext cx="5334876" cy="2086085"/>
            <a:chOff x="0" y="0"/>
            <a:chExt cx="1234628" cy="48277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E9D3B6"/>
              </a:solidFill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221570" y="7815939"/>
            <a:ext cx="1228028" cy="1226514"/>
            <a:chOff x="0" y="0"/>
            <a:chExt cx="323431" cy="32303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-154717" y="-339312"/>
            <a:ext cx="1183417" cy="1183417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D3B6"/>
            </a:solidFill>
            <a:ln w="742950" cap="sq">
              <a:solidFill>
                <a:srgbClr val="E9D3B6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0280207" y="3707546"/>
            <a:ext cx="4542417" cy="4542417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E9D3B6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1" name="Freeform 41"/>
          <p:cNvSpPr/>
          <p:nvPr/>
        </p:nvSpPr>
        <p:spPr>
          <a:xfrm rot="-10800000">
            <a:off x="10179190" y="5726833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3" y="0"/>
                </a:lnTo>
                <a:lnTo>
                  <a:pt x="5128563" y="381636"/>
                </a:lnTo>
                <a:lnTo>
                  <a:pt x="0" y="3816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grpSp>
        <p:nvGrpSpPr>
          <p:cNvPr id="42" name="Group 42"/>
          <p:cNvGrpSpPr/>
          <p:nvPr/>
        </p:nvGrpSpPr>
        <p:grpSpPr>
          <a:xfrm>
            <a:off x="10072549" y="3707546"/>
            <a:ext cx="5334876" cy="2086085"/>
            <a:chOff x="0" y="0"/>
            <a:chExt cx="1234628" cy="482774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E9D3B6"/>
              </a:solidFill>
              <a:prstDash val="solid"/>
              <a:round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8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9458535" y="4160452"/>
            <a:ext cx="1228028" cy="1226514"/>
            <a:chOff x="0" y="0"/>
            <a:chExt cx="323431" cy="323032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48" name="Freeform 48"/>
          <p:cNvSpPr/>
          <p:nvPr/>
        </p:nvSpPr>
        <p:spPr>
          <a:xfrm rot="-10800000">
            <a:off x="10179190" y="8223005"/>
            <a:ext cx="5128563" cy="381636"/>
          </a:xfrm>
          <a:custGeom>
            <a:avLst/>
            <a:gdLst/>
            <a:ahLst/>
            <a:cxnLst/>
            <a:rect l="l" t="t" r="r" b="b"/>
            <a:pathLst>
              <a:path w="5128563" h="381636">
                <a:moveTo>
                  <a:pt x="0" y="0"/>
                </a:moveTo>
                <a:lnTo>
                  <a:pt x="5128563" y="0"/>
                </a:lnTo>
                <a:lnTo>
                  <a:pt x="5128563" y="381637"/>
                </a:lnTo>
                <a:lnTo>
                  <a:pt x="0" y="381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2000"/>
            </a:blip>
            <a:stretch>
              <a:fillRect b="-286352"/>
            </a:stretch>
          </a:blipFill>
        </p:spPr>
      </p:sp>
      <p:grpSp>
        <p:nvGrpSpPr>
          <p:cNvPr id="49" name="Group 49"/>
          <p:cNvGrpSpPr/>
          <p:nvPr/>
        </p:nvGrpSpPr>
        <p:grpSpPr>
          <a:xfrm>
            <a:off x="10072549" y="6203719"/>
            <a:ext cx="5334876" cy="2086085"/>
            <a:chOff x="0" y="0"/>
            <a:chExt cx="1234628" cy="482774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46438" y="0"/>
                  </a:moveTo>
                  <a:lnTo>
                    <a:pt x="1188190" y="0"/>
                  </a:lnTo>
                  <a:cubicBezTo>
                    <a:pt x="1213837" y="0"/>
                    <a:pt x="1234628" y="20791"/>
                    <a:pt x="1234628" y="46438"/>
                  </a:cubicBezTo>
                  <a:lnTo>
                    <a:pt x="1234628" y="436336"/>
                  </a:lnTo>
                  <a:cubicBezTo>
                    <a:pt x="1234628" y="461983"/>
                    <a:pt x="1213837" y="482774"/>
                    <a:pt x="1188190" y="482774"/>
                  </a:cubicBezTo>
                  <a:lnTo>
                    <a:pt x="46438" y="482774"/>
                  </a:lnTo>
                  <a:cubicBezTo>
                    <a:pt x="20791" y="482774"/>
                    <a:pt x="0" y="461983"/>
                    <a:pt x="0" y="436336"/>
                  </a:cubicBezTo>
                  <a:lnTo>
                    <a:pt x="0" y="46438"/>
                  </a:lnTo>
                  <a:cubicBezTo>
                    <a:pt x="0" y="20791"/>
                    <a:pt x="20791" y="0"/>
                    <a:pt x="46438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E9D3B6"/>
              </a:solidFill>
              <a:prstDash val="solid"/>
              <a:round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9458535" y="6656625"/>
            <a:ext cx="1228028" cy="1226514"/>
            <a:chOff x="0" y="0"/>
            <a:chExt cx="323431" cy="323032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55" name="Freeform 55"/>
          <p:cNvSpPr/>
          <p:nvPr/>
        </p:nvSpPr>
        <p:spPr>
          <a:xfrm>
            <a:off x="2434339" y="2746376"/>
            <a:ext cx="1010858" cy="1010858"/>
          </a:xfrm>
          <a:custGeom>
            <a:avLst/>
            <a:gdLst/>
            <a:ahLst/>
            <a:cxnLst/>
            <a:rect l="l" t="t" r="r" b="b"/>
            <a:pathLst>
              <a:path w="1010858" h="1010858">
                <a:moveTo>
                  <a:pt x="0" y="0"/>
                </a:moveTo>
                <a:lnTo>
                  <a:pt x="1010858" y="0"/>
                </a:lnTo>
                <a:lnTo>
                  <a:pt x="1010858" y="1010858"/>
                </a:lnTo>
                <a:lnTo>
                  <a:pt x="0" y="10108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6" name="Freeform 56"/>
          <p:cNvSpPr/>
          <p:nvPr/>
        </p:nvSpPr>
        <p:spPr>
          <a:xfrm>
            <a:off x="2330591" y="5209957"/>
            <a:ext cx="1104689" cy="1104689"/>
          </a:xfrm>
          <a:custGeom>
            <a:avLst/>
            <a:gdLst/>
            <a:ahLst/>
            <a:cxnLst/>
            <a:rect l="l" t="t" r="r" b="b"/>
            <a:pathLst>
              <a:path w="1104689" h="1104689">
                <a:moveTo>
                  <a:pt x="0" y="0"/>
                </a:moveTo>
                <a:lnTo>
                  <a:pt x="1104689" y="0"/>
                </a:lnTo>
                <a:lnTo>
                  <a:pt x="1104689" y="1104690"/>
                </a:lnTo>
                <a:lnTo>
                  <a:pt x="0" y="1104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7" name="Freeform 57"/>
          <p:cNvSpPr/>
          <p:nvPr/>
        </p:nvSpPr>
        <p:spPr>
          <a:xfrm>
            <a:off x="2434339" y="7882154"/>
            <a:ext cx="1024169" cy="1024169"/>
          </a:xfrm>
          <a:custGeom>
            <a:avLst/>
            <a:gdLst/>
            <a:ahLst/>
            <a:cxnLst/>
            <a:rect l="l" t="t" r="r" b="b"/>
            <a:pathLst>
              <a:path w="1024169" h="1024169">
                <a:moveTo>
                  <a:pt x="0" y="0"/>
                </a:moveTo>
                <a:lnTo>
                  <a:pt x="1024169" y="0"/>
                </a:lnTo>
                <a:lnTo>
                  <a:pt x="1024169" y="1024169"/>
                </a:lnTo>
                <a:lnTo>
                  <a:pt x="0" y="10241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8" name="Freeform 58"/>
          <p:cNvSpPr/>
          <p:nvPr/>
        </p:nvSpPr>
        <p:spPr>
          <a:xfrm>
            <a:off x="9632080" y="4262660"/>
            <a:ext cx="1022097" cy="1022097"/>
          </a:xfrm>
          <a:custGeom>
            <a:avLst/>
            <a:gdLst/>
            <a:ahLst/>
            <a:cxnLst/>
            <a:rect l="l" t="t" r="r" b="b"/>
            <a:pathLst>
              <a:path w="1022097" h="1022097">
                <a:moveTo>
                  <a:pt x="0" y="0"/>
                </a:moveTo>
                <a:lnTo>
                  <a:pt x="1022097" y="0"/>
                </a:lnTo>
                <a:lnTo>
                  <a:pt x="1022097" y="1022098"/>
                </a:lnTo>
                <a:lnTo>
                  <a:pt x="0" y="102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9" name="Freeform 59"/>
          <p:cNvSpPr/>
          <p:nvPr/>
        </p:nvSpPr>
        <p:spPr>
          <a:xfrm>
            <a:off x="9568511" y="6742723"/>
            <a:ext cx="1008078" cy="1008078"/>
          </a:xfrm>
          <a:custGeom>
            <a:avLst/>
            <a:gdLst/>
            <a:ahLst/>
            <a:cxnLst/>
            <a:rect l="l" t="t" r="r" b="b"/>
            <a:pathLst>
              <a:path w="1008078" h="1008078">
                <a:moveTo>
                  <a:pt x="0" y="0"/>
                </a:moveTo>
                <a:lnTo>
                  <a:pt x="1008077" y="0"/>
                </a:lnTo>
                <a:lnTo>
                  <a:pt x="1008077" y="1008077"/>
                </a:lnTo>
                <a:lnTo>
                  <a:pt x="0" y="10080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0" name="TextBox 60"/>
          <p:cNvSpPr txBox="1"/>
          <p:nvPr/>
        </p:nvSpPr>
        <p:spPr>
          <a:xfrm>
            <a:off x="10735964" y="4462253"/>
            <a:ext cx="4183100" cy="63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77"/>
              </a:lnSpc>
              <a:spcBef>
                <a:spcPct val="0"/>
              </a:spcBef>
            </a:pPr>
            <a:r>
              <a:rPr lang="en-US" sz="20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QR code makes it easier for students to register in the vents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818549" y="3997373"/>
            <a:ext cx="4100514" cy="37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17"/>
              </a:lnSpc>
              <a:spcBef>
                <a:spcPct val="0"/>
              </a:spcBef>
            </a:pPr>
            <a:r>
              <a:rPr lang="en-US" sz="2357" b="1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Easier student registration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0735964" y="6958426"/>
            <a:ext cx="4183100" cy="96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77"/>
              </a:lnSpc>
              <a:spcBef>
                <a:spcPct val="0"/>
              </a:spcBef>
            </a:pPr>
            <a:r>
              <a:rPr lang="en-US" sz="20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Helps event organizers to manage the event using the dashboards.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695405" y="6438830"/>
            <a:ext cx="5948890" cy="36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Efficient event management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3498999" y="2963469"/>
            <a:ext cx="4183100" cy="24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065"/>
              </a:lnSpc>
              <a:spcBef>
                <a:spcPct val="0"/>
              </a:spcBef>
            </a:pPr>
            <a:endParaRPr/>
          </a:p>
        </p:txBody>
      </p:sp>
      <p:sp>
        <p:nvSpPr>
          <p:cNvPr id="65" name="TextBox 65"/>
          <p:cNvSpPr txBox="1"/>
          <p:nvPr/>
        </p:nvSpPr>
        <p:spPr>
          <a:xfrm>
            <a:off x="3581584" y="2498590"/>
            <a:ext cx="4100514" cy="37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17"/>
              </a:lnSpc>
              <a:spcBef>
                <a:spcPct val="0"/>
              </a:spcBef>
            </a:pPr>
            <a:r>
              <a:rPr lang="en-US" sz="2357" b="1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Enhanced Communication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3498999" y="5450117"/>
            <a:ext cx="4183100" cy="9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6"/>
              </a:lnSpc>
              <a:spcBef>
                <a:spcPct val="0"/>
              </a:spcBef>
            </a:pPr>
            <a:r>
              <a:rPr lang="en-US" sz="2060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Enables students to utilize the opportunities to showcase their talents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3581584" y="4994763"/>
            <a:ext cx="4100514" cy="37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17"/>
              </a:lnSpc>
              <a:spcBef>
                <a:spcPct val="0"/>
              </a:spcBef>
            </a:pPr>
            <a:endParaRPr/>
          </a:p>
        </p:txBody>
      </p:sp>
      <p:sp>
        <p:nvSpPr>
          <p:cNvPr id="68" name="TextBox 68"/>
          <p:cNvSpPr txBox="1"/>
          <p:nvPr/>
        </p:nvSpPr>
        <p:spPr>
          <a:xfrm>
            <a:off x="3498999" y="8117740"/>
            <a:ext cx="4183100" cy="63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77"/>
              </a:lnSpc>
              <a:spcBef>
                <a:spcPct val="0"/>
              </a:spcBef>
            </a:pPr>
            <a:r>
              <a:rPr lang="en-US" sz="2013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The event analysis dashboard helps analyze the event succes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3581584" y="7652860"/>
            <a:ext cx="4100514" cy="376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17"/>
              </a:lnSpc>
              <a:spcBef>
                <a:spcPct val="0"/>
              </a:spcBef>
            </a:pPr>
            <a:r>
              <a:rPr lang="en-US" sz="2357" b="1">
                <a:solidFill>
                  <a:srgbClr val="33323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Measuring event success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3555434" y="4940046"/>
            <a:ext cx="4401145" cy="36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Increased Student Engagement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3396472" y="2956731"/>
            <a:ext cx="4198783" cy="10483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055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Ensures that all students are aware of the various events conducted in the college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4417495" y="1275056"/>
            <a:ext cx="1841659" cy="713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sz="4199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IMPACTS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1141152" y="2918631"/>
            <a:ext cx="2495709" cy="639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5"/>
              </a:lnSpc>
              <a:spcBef>
                <a:spcPct val="0"/>
              </a:spcBef>
            </a:pPr>
            <a:r>
              <a:rPr lang="en-US" sz="3699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BENEFITS</a:t>
            </a:r>
          </a:p>
        </p:txBody>
      </p:sp>
      <p:sp>
        <p:nvSpPr>
          <p:cNvPr id="74" name="Freeform 74"/>
          <p:cNvSpPr/>
          <p:nvPr/>
        </p:nvSpPr>
        <p:spPr>
          <a:xfrm>
            <a:off x="15881665" y="200970"/>
            <a:ext cx="2007792" cy="2007792"/>
          </a:xfrm>
          <a:custGeom>
            <a:avLst/>
            <a:gdLst/>
            <a:ahLst/>
            <a:cxnLst/>
            <a:rect l="l" t="t" r="r" b="b"/>
            <a:pathLst>
              <a:path w="2007792" h="2007792">
                <a:moveTo>
                  <a:pt x="0" y="0"/>
                </a:moveTo>
                <a:lnTo>
                  <a:pt x="2007792" y="0"/>
                </a:lnTo>
                <a:lnTo>
                  <a:pt x="2007792" y="2007793"/>
                </a:lnTo>
                <a:lnTo>
                  <a:pt x="0" y="20077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92769" y="1256951"/>
            <a:ext cx="1424387" cy="1412009"/>
          </a:xfrm>
          <a:custGeom>
            <a:avLst/>
            <a:gdLst/>
            <a:ahLst/>
            <a:cxnLst/>
            <a:rect l="l" t="t" r="r" b="b"/>
            <a:pathLst>
              <a:path w="1424387" h="1412009">
                <a:moveTo>
                  <a:pt x="0" y="0"/>
                </a:moveTo>
                <a:lnTo>
                  <a:pt x="1424387" y="0"/>
                </a:lnTo>
                <a:lnTo>
                  <a:pt x="1424387" y="1412009"/>
                </a:lnTo>
                <a:lnTo>
                  <a:pt x="0" y="1412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82" r="-6382" b="-1375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32749" y="1734033"/>
            <a:ext cx="867722" cy="867722"/>
          </a:xfrm>
          <a:custGeom>
            <a:avLst/>
            <a:gdLst/>
            <a:ahLst/>
            <a:cxnLst/>
            <a:rect l="l" t="t" r="r" b="b"/>
            <a:pathLst>
              <a:path w="867722" h="867722">
                <a:moveTo>
                  <a:pt x="0" y="0"/>
                </a:moveTo>
                <a:lnTo>
                  <a:pt x="867722" y="0"/>
                </a:lnTo>
                <a:lnTo>
                  <a:pt x="867722" y="867722"/>
                </a:lnTo>
                <a:lnTo>
                  <a:pt x="0" y="8677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778743" y="4378231"/>
            <a:ext cx="1151728" cy="270769"/>
            <a:chOff x="0" y="0"/>
            <a:chExt cx="261322" cy="61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1322" cy="61436"/>
            </a:xfrm>
            <a:custGeom>
              <a:avLst/>
              <a:gdLst/>
              <a:ahLst/>
              <a:cxnLst/>
              <a:rect l="l" t="t" r="r" b="b"/>
              <a:pathLst>
                <a:path w="261322" h="61436">
                  <a:moveTo>
                    <a:pt x="0" y="0"/>
                  </a:moveTo>
                  <a:lnTo>
                    <a:pt x="261322" y="0"/>
                  </a:lnTo>
                  <a:lnTo>
                    <a:pt x="261322" y="61436"/>
                  </a:lnTo>
                  <a:lnTo>
                    <a:pt x="0" y="61436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61322" cy="995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5320213" y="2439850"/>
            <a:ext cx="1290930" cy="629395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>
            <a:off x="5354222" y="3628245"/>
            <a:ext cx="1273618" cy="598974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Freeform 9"/>
          <p:cNvSpPr/>
          <p:nvPr/>
        </p:nvSpPr>
        <p:spPr>
          <a:xfrm>
            <a:off x="3741216" y="2805601"/>
            <a:ext cx="1390076" cy="1456096"/>
          </a:xfrm>
          <a:custGeom>
            <a:avLst/>
            <a:gdLst/>
            <a:ahLst/>
            <a:cxnLst/>
            <a:rect l="l" t="t" r="r" b="b"/>
            <a:pathLst>
              <a:path w="1390076" h="1456096">
                <a:moveTo>
                  <a:pt x="0" y="0"/>
                </a:moveTo>
                <a:lnTo>
                  <a:pt x="1390075" y="0"/>
                </a:lnTo>
                <a:lnTo>
                  <a:pt x="1390075" y="1456096"/>
                </a:lnTo>
                <a:lnTo>
                  <a:pt x="0" y="1456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27" r="-2827" b="-865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147806" y="3457491"/>
            <a:ext cx="1157422" cy="1202096"/>
          </a:xfrm>
          <a:custGeom>
            <a:avLst/>
            <a:gdLst/>
            <a:ahLst/>
            <a:cxnLst/>
            <a:rect l="l" t="t" r="r" b="b"/>
            <a:pathLst>
              <a:path w="1157422" h="1202096">
                <a:moveTo>
                  <a:pt x="0" y="0"/>
                </a:moveTo>
                <a:lnTo>
                  <a:pt x="1157422" y="0"/>
                </a:lnTo>
                <a:lnTo>
                  <a:pt x="1157422" y="1202096"/>
                </a:lnTo>
                <a:lnTo>
                  <a:pt x="0" y="12020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29" r="-1929"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879962" y="4924996"/>
            <a:ext cx="1650002" cy="298701"/>
            <a:chOff x="0" y="0"/>
            <a:chExt cx="374379" cy="6777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74379" cy="67774"/>
            </a:xfrm>
            <a:custGeom>
              <a:avLst/>
              <a:gdLst/>
              <a:ahLst/>
              <a:cxnLst/>
              <a:rect l="l" t="t" r="r" b="b"/>
              <a:pathLst>
                <a:path w="374379" h="67774">
                  <a:moveTo>
                    <a:pt x="0" y="0"/>
                  </a:moveTo>
                  <a:lnTo>
                    <a:pt x="374379" y="0"/>
                  </a:lnTo>
                  <a:lnTo>
                    <a:pt x="374379" y="67774"/>
                  </a:lnTo>
                  <a:lnTo>
                    <a:pt x="0" y="67774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374379" cy="105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46209" y="2859460"/>
            <a:ext cx="1936048" cy="289038"/>
            <a:chOff x="0" y="0"/>
            <a:chExt cx="439281" cy="6558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39281" cy="65582"/>
            </a:xfrm>
            <a:custGeom>
              <a:avLst/>
              <a:gdLst/>
              <a:ahLst/>
              <a:cxnLst/>
              <a:rect l="l" t="t" r="r" b="b"/>
              <a:pathLst>
                <a:path w="439281" h="65582">
                  <a:moveTo>
                    <a:pt x="0" y="0"/>
                  </a:moveTo>
                  <a:lnTo>
                    <a:pt x="439281" y="0"/>
                  </a:lnTo>
                  <a:lnTo>
                    <a:pt x="439281" y="65582"/>
                  </a:lnTo>
                  <a:lnTo>
                    <a:pt x="0" y="65582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39281" cy="1036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132749" y="579568"/>
            <a:ext cx="1005362" cy="737671"/>
          </a:xfrm>
          <a:custGeom>
            <a:avLst/>
            <a:gdLst/>
            <a:ahLst/>
            <a:cxnLst/>
            <a:rect l="l" t="t" r="r" b="b"/>
            <a:pathLst>
              <a:path w="1005362" h="737671">
                <a:moveTo>
                  <a:pt x="0" y="0"/>
                </a:moveTo>
                <a:lnTo>
                  <a:pt x="1005362" y="0"/>
                </a:lnTo>
                <a:lnTo>
                  <a:pt x="1005362" y="737671"/>
                </a:lnTo>
                <a:lnTo>
                  <a:pt x="0" y="7376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8144" b="-18144"/>
            </a:stretch>
          </a:blipFill>
        </p:spPr>
      </p:sp>
      <p:sp>
        <p:nvSpPr>
          <p:cNvPr id="18" name="AutoShape 18"/>
          <p:cNvSpPr/>
          <p:nvPr/>
        </p:nvSpPr>
        <p:spPr>
          <a:xfrm flipV="1">
            <a:off x="8743066" y="3419162"/>
            <a:ext cx="1151584" cy="392209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9" name="Freeform 19"/>
          <p:cNvSpPr/>
          <p:nvPr/>
        </p:nvSpPr>
        <p:spPr>
          <a:xfrm>
            <a:off x="10244604" y="2916080"/>
            <a:ext cx="1058470" cy="776639"/>
          </a:xfrm>
          <a:custGeom>
            <a:avLst/>
            <a:gdLst/>
            <a:ahLst/>
            <a:cxnLst/>
            <a:rect l="l" t="t" r="r" b="b"/>
            <a:pathLst>
              <a:path w="1058470" h="776639">
                <a:moveTo>
                  <a:pt x="0" y="0"/>
                </a:moveTo>
                <a:lnTo>
                  <a:pt x="1058471" y="0"/>
                </a:lnTo>
                <a:lnTo>
                  <a:pt x="1058471" y="776639"/>
                </a:lnTo>
                <a:lnTo>
                  <a:pt x="0" y="7766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8144" b="-18144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0332474" y="3766483"/>
            <a:ext cx="925687" cy="774076"/>
          </a:xfrm>
          <a:custGeom>
            <a:avLst/>
            <a:gdLst/>
            <a:ahLst/>
            <a:cxnLst/>
            <a:rect l="l" t="t" r="r" b="b"/>
            <a:pathLst>
              <a:path w="925687" h="774076">
                <a:moveTo>
                  <a:pt x="0" y="0"/>
                </a:moveTo>
                <a:lnTo>
                  <a:pt x="925687" y="0"/>
                </a:lnTo>
                <a:lnTo>
                  <a:pt x="925687" y="774077"/>
                </a:lnTo>
                <a:lnTo>
                  <a:pt x="0" y="7740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3665" b="-15920"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332474" y="4820244"/>
            <a:ext cx="1082186" cy="851571"/>
          </a:xfrm>
          <a:custGeom>
            <a:avLst/>
            <a:gdLst/>
            <a:ahLst/>
            <a:cxnLst/>
            <a:rect l="l" t="t" r="r" b="b"/>
            <a:pathLst>
              <a:path w="1082186" h="851571">
                <a:moveTo>
                  <a:pt x="0" y="0"/>
                </a:moveTo>
                <a:lnTo>
                  <a:pt x="1082186" y="0"/>
                </a:lnTo>
                <a:lnTo>
                  <a:pt x="1082186" y="851571"/>
                </a:lnTo>
                <a:lnTo>
                  <a:pt x="0" y="8515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9899" t="-19830" b="-19830"/>
            </a:stretch>
          </a:blipFill>
        </p:spPr>
      </p:sp>
      <p:sp>
        <p:nvSpPr>
          <p:cNvPr id="22" name="AutoShape 22"/>
          <p:cNvSpPr/>
          <p:nvPr/>
        </p:nvSpPr>
        <p:spPr>
          <a:xfrm flipV="1">
            <a:off x="8628485" y="1165265"/>
            <a:ext cx="1192397" cy="408612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3" name="AutoShape 23"/>
          <p:cNvSpPr/>
          <p:nvPr/>
        </p:nvSpPr>
        <p:spPr>
          <a:xfrm>
            <a:off x="8639495" y="2074072"/>
            <a:ext cx="1184229" cy="273173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4" name="Freeform 24"/>
          <p:cNvSpPr/>
          <p:nvPr/>
        </p:nvSpPr>
        <p:spPr>
          <a:xfrm>
            <a:off x="14497633" y="881152"/>
            <a:ext cx="3434166" cy="8078446"/>
          </a:xfrm>
          <a:custGeom>
            <a:avLst/>
            <a:gdLst/>
            <a:ahLst/>
            <a:cxnLst/>
            <a:rect l="l" t="t" r="r" b="b"/>
            <a:pathLst>
              <a:path w="3434166" h="8078446">
                <a:moveTo>
                  <a:pt x="0" y="0"/>
                </a:moveTo>
                <a:lnTo>
                  <a:pt x="3434166" y="0"/>
                </a:lnTo>
                <a:lnTo>
                  <a:pt x="3434166" y="8078447"/>
                </a:lnTo>
                <a:lnTo>
                  <a:pt x="0" y="80784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574" r="-5574"/>
            </a:stretch>
          </a:blipFill>
        </p:spPr>
      </p:sp>
      <p:sp>
        <p:nvSpPr>
          <p:cNvPr id="25" name="AutoShape 25"/>
          <p:cNvSpPr/>
          <p:nvPr/>
        </p:nvSpPr>
        <p:spPr>
          <a:xfrm flipV="1">
            <a:off x="8745524" y="4255794"/>
            <a:ext cx="1260455" cy="5452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6" name="AutoShape 26"/>
          <p:cNvSpPr/>
          <p:nvPr/>
        </p:nvSpPr>
        <p:spPr>
          <a:xfrm>
            <a:off x="8745400" y="4638153"/>
            <a:ext cx="1084746" cy="479209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7" name="Freeform 27"/>
          <p:cNvSpPr/>
          <p:nvPr/>
        </p:nvSpPr>
        <p:spPr>
          <a:xfrm>
            <a:off x="3661690" y="7422816"/>
            <a:ext cx="1390076" cy="1456096"/>
          </a:xfrm>
          <a:custGeom>
            <a:avLst/>
            <a:gdLst/>
            <a:ahLst/>
            <a:cxnLst/>
            <a:rect l="l" t="t" r="r" b="b"/>
            <a:pathLst>
              <a:path w="1390076" h="1456096">
                <a:moveTo>
                  <a:pt x="0" y="0"/>
                </a:moveTo>
                <a:lnTo>
                  <a:pt x="1390075" y="0"/>
                </a:lnTo>
                <a:lnTo>
                  <a:pt x="1390075" y="1456096"/>
                </a:lnTo>
                <a:lnTo>
                  <a:pt x="0" y="1456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27" r="-2827" b="-865"/>
            </a:stretch>
          </a:blipFill>
        </p:spPr>
      </p:sp>
      <p:sp>
        <p:nvSpPr>
          <p:cNvPr id="28" name="AutoShape 28"/>
          <p:cNvSpPr/>
          <p:nvPr/>
        </p:nvSpPr>
        <p:spPr>
          <a:xfrm>
            <a:off x="5131291" y="7986035"/>
            <a:ext cx="1590187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9" name="Freeform 29"/>
          <p:cNvSpPr/>
          <p:nvPr/>
        </p:nvSpPr>
        <p:spPr>
          <a:xfrm>
            <a:off x="6943102" y="7422816"/>
            <a:ext cx="1342262" cy="1342262"/>
          </a:xfrm>
          <a:custGeom>
            <a:avLst/>
            <a:gdLst/>
            <a:ahLst/>
            <a:cxnLst/>
            <a:rect l="l" t="t" r="r" b="b"/>
            <a:pathLst>
              <a:path w="1342262" h="1342262">
                <a:moveTo>
                  <a:pt x="0" y="0"/>
                </a:moveTo>
                <a:lnTo>
                  <a:pt x="1342262" y="0"/>
                </a:lnTo>
                <a:lnTo>
                  <a:pt x="1342262" y="1342262"/>
                </a:lnTo>
                <a:lnTo>
                  <a:pt x="0" y="134226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10132749" y="6928708"/>
            <a:ext cx="1125412" cy="1125412"/>
          </a:xfrm>
          <a:custGeom>
            <a:avLst/>
            <a:gdLst/>
            <a:ahLst/>
            <a:cxnLst/>
            <a:rect l="l" t="t" r="r" b="b"/>
            <a:pathLst>
              <a:path w="1125412" h="1125412">
                <a:moveTo>
                  <a:pt x="0" y="0"/>
                </a:moveTo>
                <a:lnTo>
                  <a:pt x="1125412" y="0"/>
                </a:lnTo>
                <a:lnTo>
                  <a:pt x="1125412" y="1125412"/>
                </a:lnTo>
                <a:lnTo>
                  <a:pt x="0" y="11254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0244604" y="8452760"/>
            <a:ext cx="1058470" cy="1058470"/>
          </a:xfrm>
          <a:custGeom>
            <a:avLst/>
            <a:gdLst/>
            <a:ahLst/>
            <a:cxnLst/>
            <a:rect l="l" t="t" r="r" b="b"/>
            <a:pathLst>
              <a:path w="1058470" h="1058470">
                <a:moveTo>
                  <a:pt x="0" y="0"/>
                </a:moveTo>
                <a:lnTo>
                  <a:pt x="1058471" y="0"/>
                </a:lnTo>
                <a:lnTo>
                  <a:pt x="1058471" y="1058470"/>
                </a:lnTo>
                <a:lnTo>
                  <a:pt x="0" y="105847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3657449" y="4356974"/>
            <a:ext cx="1394316" cy="29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5"/>
              </a:lnSpc>
              <a:spcBef>
                <a:spcPct val="0"/>
              </a:spcBef>
            </a:pPr>
            <a:r>
              <a:rPr lang="en-US" sz="180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Website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494614" y="2830885"/>
            <a:ext cx="2239239" cy="308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1"/>
              </a:lnSpc>
              <a:spcBef>
                <a:spcPct val="0"/>
              </a:spcBef>
            </a:pPr>
            <a:r>
              <a:rPr lang="en-US" sz="1863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Digital Board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895899" y="4921032"/>
            <a:ext cx="1521257" cy="278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3"/>
              </a:lnSpc>
              <a:spcBef>
                <a:spcPct val="0"/>
              </a:spcBef>
            </a:pPr>
            <a:r>
              <a:rPr lang="en-US" sz="166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BillBoard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1686117" y="2890639"/>
            <a:ext cx="2455571" cy="643010"/>
            <a:chOff x="0" y="0"/>
            <a:chExt cx="557159" cy="14589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557159" cy="145896"/>
            </a:xfrm>
            <a:custGeom>
              <a:avLst/>
              <a:gdLst/>
              <a:ahLst/>
              <a:cxnLst/>
              <a:rect l="l" t="t" r="r" b="b"/>
              <a:pathLst>
                <a:path w="557159" h="145896">
                  <a:moveTo>
                    <a:pt x="0" y="0"/>
                  </a:moveTo>
                  <a:lnTo>
                    <a:pt x="557159" y="0"/>
                  </a:lnTo>
                  <a:lnTo>
                    <a:pt x="557159" y="145896"/>
                  </a:lnTo>
                  <a:lnTo>
                    <a:pt x="0" y="145896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557159" cy="183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1978802" y="2900122"/>
            <a:ext cx="1938637" cy="633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0"/>
              </a:lnSpc>
            </a:pPr>
            <a:r>
              <a:rPr lang="en-US" sz="187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College </a:t>
            </a:r>
          </a:p>
          <a:p>
            <a:pPr algn="ctr">
              <a:lnSpc>
                <a:spcPts val="2580"/>
              </a:lnSpc>
              <a:spcBef>
                <a:spcPct val="0"/>
              </a:spcBef>
            </a:pPr>
            <a:r>
              <a:rPr lang="en-US" sz="187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Achivements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1732419" y="3973505"/>
            <a:ext cx="2409269" cy="404726"/>
            <a:chOff x="0" y="0"/>
            <a:chExt cx="546653" cy="91831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46653" cy="91831"/>
            </a:xfrm>
            <a:custGeom>
              <a:avLst/>
              <a:gdLst/>
              <a:ahLst/>
              <a:cxnLst/>
              <a:rect l="l" t="t" r="r" b="b"/>
              <a:pathLst>
                <a:path w="546653" h="91831">
                  <a:moveTo>
                    <a:pt x="0" y="0"/>
                  </a:moveTo>
                  <a:lnTo>
                    <a:pt x="546653" y="0"/>
                  </a:lnTo>
                  <a:lnTo>
                    <a:pt x="546653" y="91831"/>
                  </a:lnTo>
                  <a:lnTo>
                    <a:pt x="0" y="91831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546653" cy="129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11822382" y="4029964"/>
            <a:ext cx="2368454" cy="304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0"/>
              </a:lnSpc>
              <a:spcBef>
                <a:spcPct val="0"/>
              </a:spcBef>
            </a:pPr>
            <a:r>
              <a:rPr lang="en-US" sz="184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Placements Details</a:t>
            </a:r>
          </a:p>
        </p:txBody>
      </p:sp>
      <p:grpSp>
        <p:nvGrpSpPr>
          <p:cNvPr id="43" name="Group 43"/>
          <p:cNvGrpSpPr/>
          <p:nvPr/>
        </p:nvGrpSpPr>
        <p:grpSpPr>
          <a:xfrm>
            <a:off x="11686117" y="4892581"/>
            <a:ext cx="2455571" cy="515059"/>
            <a:chOff x="0" y="0"/>
            <a:chExt cx="557159" cy="11686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557159" cy="116865"/>
            </a:xfrm>
            <a:custGeom>
              <a:avLst/>
              <a:gdLst/>
              <a:ahLst/>
              <a:cxnLst/>
              <a:rect l="l" t="t" r="r" b="b"/>
              <a:pathLst>
                <a:path w="557159" h="116865">
                  <a:moveTo>
                    <a:pt x="0" y="0"/>
                  </a:moveTo>
                  <a:lnTo>
                    <a:pt x="557159" y="0"/>
                  </a:lnTo>
                  <a:lnTo>
                    <a:pt x="557159" y="116865"/>
                  </a:lnTo>
                  <a:lnTo>
                    <a:pt x="0" y="116865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557159" cy="154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46" name="TextBox 46"/>
          <p:cNvSpPr txBox="1"/>
          <p:nvPr/>
        </p:nvSpPr>
        <p:spPr>
          <a:xfrm>
            <a:off x="11846153" y="4921032"/>
            <a:ext cx="2056926" cy="52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43"/>
              </a:lnSpc>
            </a:pPr>
            <a:r>
              <a:rPr lang="en-US" sz="148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Intra-College</a:t>
            </a:r>
          </a:p>
          <a:p>
            <a:pPr algn="ctr">
              <a:lnSpc>
                <a:spcPts val="2181"/>
              </a:lnSpc>
              <a:spcBef>
                <a:spcPct val="0"/>
              </a:spcBef>
            </a:pPr>
            <a:r>
              <a:rPr lang="en-US" sz="158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Events Brochure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11669982" y="778636"/>
            <a:ext cx="2471706" cy="582910"/>
            <a:chOff x="0" y="0"/>
            <a:chExt cx="560820" cy="13226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60820" cy="132260"/>
            </a:xfrm>
            <a:custGeom>
              <a:avLst/>
              <a:gdLst/>
              <a:ahLst/>
              <a:cxnLst/>
              <a:rect l="l" t="t" r="r" b="b"/>
              <a:pathLst>
                <a:path w="560820" h="132260">
                  <a:moveTo>
                    <a:pt x="0" y="0"/>
                  </a:moveTo>
                  <a:lnTo>
                    <a:pt x="560820" y="0"/>
                  </a:lnTo>
                  <a:lnTo>
                    <a:pt x="560820" y="132260"/>
                  </a:lnTo>
                  <a:lnTo>
                    <a:pt x="0" y="132260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560820" cy="1703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11669982" y="740536"/>
            <a:ext cx="2409269" cy="64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8"/>
              </a:lnSpc>
              <a:spcBef>
                <a:spcPct val="0"/>
              </a:spcBef>
            </a:pPr>
            <a:r>
              <a:rPr lang="en-US" sz="188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Inter and Intra College Events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11686117" y="1874113"/>
            <a:ext cx="2455571" cy="435501"/>
            <a:chOff x="0" y="0"/>
            <a:chExt cx="557159" cy="98813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557159" cy="98813"/>
            </a:xfrm>
            <a:custGeom>
              <a:avLst/>
              <a:gdLst/>
              <a:ahLst/>
              <a:cxnLst/>
              <a:rect l="l" t="t" r="r" b="b"/>
              <a:pathLst>
                <a:path w="557159" h="98813">
                  <a:moveTo>
                    <a:pt x="0" y="0"/>
                  </a:moveTo>
                  <a:lnTo>
                    <a:pt x="557159" y="0"/>
                  </a:lnTo>
                  <a:lnTo>
                    <a:pt x="557159" y="98813"/>
                  </a:lnTo>
                  <a:lnTo>
                    <a:pt x="0" y="98813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0" y="-38100"/>
              <a:ext cx="557159" cy="1369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12280275" y="1981268"/>
            <a:ext cx="1188683" cy="318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3"/>
              </a:lnSpc>
              <a:spcBef>
                <a:spcPct val="0"/>
              </a:spcBef>
            </a:pPr>
            <a:r>
              <a:rPr lang="en-US" sz="1886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QR Code</a:t>
            </a:r>
          </a:p>
        </p:txBody>
      </p:sp>
      <p:grpSp>
        <p:nvGrpSpPr>
          <p:cNvPr id="55" name="Group 55"/>
          <p:cNvGrpSpPr/>
          <p:nvPr/>
        </p:nvGrpSpPr>
        <p:grpSpPr>
          <a:xfrm>
            <a:off x="3611252" y="8959599"/>
            <a:ext cx="1650002" cy="298701"/>
            <a:chOff x="0" y="0"/>
            <a:chExt cx="374379" cy="67774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374379" cy="67774"/>
            </a:xfrm>
            <a:custGeom>
              <a:avLst/>
              <a:gdLst/>
              <a:ahLst/>
              <a:cxnLst/>
              <a:rect l="l" t="t" r="r" b="b"/>
              <a:pathLst>
                <a:path w="374379" h="67774">
                  <a:moveTo>
                    <a:pt x="0" y="0"/>
                  </a:moveTo>
                  <a:lnTo>
                    <a:pt x="374379" y="0"/>
                  </a:lnTo>
                  <a:lnTo>
                    <a:pt x="374379" y="67774"/>
                  </a:lnTo>
                  <a:lnTo>
                    <a:pt x="0" y="67774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374379" cy="105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3778743" y="8958956"/>
            <a:ext cx="1394316" cy="299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5"/>
              </a:lnSpc>
              <a:spcBef>
                <a:spcPct val="0"/>
              </a:spcBef>
            </a:pPr>
            <a:r>
              <a:rPr lang="en-US" sz="180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Website</a:t>
            </a:r>
          </a:p>
        </p:txBody>
      </p:sp>
      <p:sp>
        <p:nvSpPr>
          <p:cNvPr id="59" name="AutoShape 59"/>
          <p:cNvSpPr/>
          <p:nvPr/>
        </p:nvSpPr>
        <p:spPr>
          <a:xfrm>
            <a:off x="8640032" y="8177002"/>
            <a:ext cx="1180850" cy="588076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0" name="AutoShape 60"/>
          <p:cNvSpPr/>
          <p:nvPr/>
        </p:nvSpPr>
        <p:spPr>
          <a:xfrm flipV="1">
            <a:off x="8591372" y="7442519"/>
            <a:ext cx="1285617" cy="43267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61" name="Group 61"/>
          <p:cNvGrpSpPr/>
          <p:nvPr/>
        </p:nvGrpSpPr>
        <p:grpSpPr>
          <a:xfrm>
            <a:off x="11686117" y="7100333"/>
            <a:ext cx="2455571" cy="604555"/>
            <a:chOff x="0" y="0"/>
            <a:chExt cx="557159" cy="137171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557159" cy="137171"/>
            </a:xfrm>
            <a:custGeom>
              <a:avLst/>
              <a:gdLst/>
              <a:ahLst/>
              <a:cxnLst/>
              <a:rect l="l" t="t" r="r" b="b"/>
              <a:pathLst>
                <a:path w="557159" h="137171">
                  <a:moveTo>
                    <a:pt x="0" y="0"/>
                  </a:moveTo>
                  <a:lnTo>
                    <a:pt x="557159" y="0"/>
                  </a:lnTo>
                  <a:lnTo>
                    <a:pt x="557159" y="137171"/>
                  </a:lnTo>
                  <a:lnTo>
                    <a:pt x="0" y="137171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63" name="TextBox 63"/>
            <p:cNvSpPr txBox="1"/>
            <p:nvPr/>
          </p:nvSpPr>
          <p:spPr>
            <a:xfrm>
              <a:off x="0" y="-38100"/>
              <a:ext cx="557159" cy="175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64" name="TextBox 64"/>
          <p:cNvSpPr txBox="1"/>
          <p:nvPr/>
        </p:nvSpPr>
        <p:spPr>
          <a:xfrm>
            <a:off x="11590832" y="7062233"/>
            <a:ext cx="2488419" cy="64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4"/>
              </a:lnSpc>
              <a:spcBef>
                <a:spcPct val="0"/>
              </a:spcBef>
            </a:pPr>
            <a:r>
              <a:rPr lang="en-US" sz="1887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Utilized by Organizers</a:t>
            </a:r>
          </a:p>
        </p:txBody>
      </p:sp>
      <p:grpSp>
        <p:nvGrpSpPr>
          <p:cNvPr id="65" name="Group 65"/>
          <p:cNvGrpSpPr/>
          <p:nvPr/>
        </p:nvGrpSpPr>
        <p:grpSpPr>
          <a:xfrm>
            <a:off x="11686117" y="8585913"/>
            <a:ext cx="2455571" cy="373685"/>
            <a:chOff x="0" y="0"/>
            <a:chExt cx="557159" cy="84788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557159" cy="84788"/>
            </a:xfrm>
            <a:custGeom>
              <a:avLst/>
              <a:gdLst/>
              <a:ahLst/>
              <a:cxnLst/>
              <a:rect l="l" t="t" r="r" b="b"/>
              <a:pathLst>
                <a:path w="557159" h="84788">
                  <a:moveTo>
                    <a:pt x="0" y="0"/>
                  </a:moveTo>
                  <a:lnTo>
                    <a:pt x="557159" y="0"/>
                  </a:lnTo>
                  <a:lnTo>
                    <a:pt x="557159" y="84788"/>
                  </a:lnTo>
                  <a:lnTo>
                    <a:pt x="0" y="84788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67" name="TextBox 67"/>
            <p:cNvSpPr txBox="1"/>
            <p:nvPr/>
          </p:nvSpPr>
          <p:spPr>
            <a:xfrm>
              <a:off x="0" y="-38100"/>
              <a:ext cx="557159" cy="1228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2156310" y="8569302"/>
            <a:ext cx="1357461" cy="36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Feedback</a:t>
            </a:r>
          </a:p>
        </p:txBody>
      </p:sp>
      <p:grpSp>
        <p:nvGrpSpPr>
          <p:cNvPr id="69" name="Group 69"/>
          <p:cNvGrpSpPr/>
          <p:nvPr/>
        </p:nvGrpSpPr>
        <p:grpSpPr>
          <a:xfrm>
            <a:off x="6767154" y="8973565"/>
            <a:ext cx="1650002" cy="298701"/>
            <a:chOff x="0" y="0"/>
            <a:chExt cx="374379" cy="67774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374379" cy="67774"/>
            </a:xfrm>
            <a:custGeom>
              <a:avLst/>
              <a:gdLst/>
              <a:ahLst/>
              <a:cxnLst/>
              <a:rect l="l" t="t" r="r" b="b"/>
              <a:pathLst>
                <a:path w="374379" h="67774">
                  <a:moveTo>
                    <a:pt x="0" y="0"/>
                  </a:moveTo>
                  <a:lnTo>
                    <a:pt x="374379" y="0"/>
                  </a:lnTo>
                  <a:lnTo>
                    <a:pt x="374379" y="67774"/>
                  </a:lnTo>
                  <a:lnTo>
                    <a:pt x="0" y="67774"/>
                  </a:lnTo>
                  <a:close/>
                </a:path>
              </a:pathLst>
            </a:custGeom>
            <a:solidFill>
              <a:srgbClr val="E9D3B6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0" y="-38100"/>
              <a:ext cx="374379" cy="105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35"/>
                </a:lnSpc>
              </a:pPr>
              <a:endParaRPr/>
            </a:p>
          </p:txBody>
        </p:sp>
      </p:grpSp>
      <p:sp>
        <p:nvSpPr>
          <p:cNvPr id="72" name="TextBox 72"/>
          <p:cNvSpPr txBox="1"/>
          <p:nvPr/>
        </p:nvSpPr>
        <p:spPr>
          <a:xfrm>
            <a:off x="6853447" y="8887396"/>
            <a:ext cx="1477417" cy="36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35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Dashboard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175727" y="7671795"/>
            <a:ext cx="1708904" cy="50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1"/>
              </a:lnSpc>
              <a:spcBef>
                <a:spcPct val="0"/>
              </a:spcBef>
            </a:pPr>
            <a:r>
              <a:rPr lang="en-US" sz="2899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 MODULE 2 :</a:t>
            </a:r>
          </a:p>
        </p:txBody>
      </p:sp>
      <p:grpSp>
        <p:nvGrpSpPr>
          <p:cNvPr id="74" name="Group 74"/>
          <p:cNvGrpSpPr/>
          <p:nvPr/>
        </p:nvGrpSpPr>
        <p:grpSpPr>
          <a:xfrm>
            <a:off x="-1344644" y="-2111454"/>
            <a:ext cx="5002094" cy="5002094"/>
            <a:chOff x="0" y="0"/>
            <a:chExt cx="812800" cy="812800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D3B6">
                <a:alpha val="32941"/>
              </a:srgbClr>
            </a:solidFill>
            <a:ln w="742950" cap="sq">
              <a:solidFill>
                <a:srgbClr val="E9D3B6">
                  <a:alpha val="32941"/>
                </a:srgbClr>
              </a:solidFill>
              <a:prstDash val="solid"/>
              <a:miter/>
            </a:ln>
          </p:spPr>
        </p:sp>
        <p:sp>
          <p:nvSpPr>
            <p:cNvPr id="76" name="TextBox 7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7" name="Group 77"/>
          <p:cNvGrpSpPr/>
          <p:nvPr/>
        </p:nvGrpSpPr>
        <p:grpSpPr>
          <a:xfrm>
            <a:off x="-3199261" y="-1292601"/>
            <a:ext cx="5578401" cy="5578401"/>
            <a:chOff x="0" y="0"/>
            <a:chExt cx="812800" cy="812800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E9D3B6"/>
              </a:solidFill>
              <a:prstDash val="solid"/>
              <a:miter/>
            </a:ln>
          </p:spPr>
        </p:sp>
        <p:sp>
          <p:nvSpPr>
            <p:cNvPr id="79" name="TextBox 7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1238711" y="3237724"/>
            <a:ext cx="1645920" cy="50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1"/>
              </a:lnSpc>
              <a:spcBef>
                <a:spcPct val="0"/>
              </a:spcBef>
            </a:pPr>
            <a:r>
              <a:rPr lang="en-US" sz="2899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 MODULE 1 :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2379141" y="373241"/>
            <a:ext cx="3611252" cy="69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7"/>
              </a:lnSpc>
              <a:spcBef>
                <a:spcPct val="0"/>
              </a:spcBef>
            </a:pPr>
            <a:r>
              <a:rPr lang="en-US" sz="4099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ARCHITECTURE: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1310930" y="9256204"/>
            <a:ext cx="452472" cy="452472"/>
            <a:chOff x="0" y="0"/>
            <a:chExt cx="812800" cy="812800"/>
          </a:xfrm>
        </p:grpSpPr>
        <p:sp>
          <p:nvSpPr>
            <p:cNvPr id="83" name="Freeform 8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D3B6"/>
            </a:solidFill>
            <a:ln w="742950" cap="sq">
              <a:solidFill>
                <a:srgbClr val="E9D3B6"/>
              </a:solidFill>
              <a:prstDash val="solid"/>
              <a:miter/>
            </a:ln>
          </p:spPr>
        </p:sp>
        <p:sp>
          <p:nvSpPr>
            <p:cNvPr id="84" name="TextBox 8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-182567" y="8664495"/>
            <a:ext cx="1183417" cy="1183417"/>
            <a:chOff x="0" y="0"/>
            <a:chExt cx="812800" cy="812800"/>
          </a:xfrm>
        </p:grpSpPr>
        <p:sp>
          <p:nvSpPr>
            <p:cNvPr id="86" name="Freeform 8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D3B6"/>
            </a:solidFill>
            <a:ln w="742950" cap="sq">
              <a:solidFill>
                <a:srgbClr val="E9D3B6"/>
              </a:solidFill>
              <a:prstDash val="solid"/>
              <a:miter/>
            </a:ln>
          </p:spPr>
        </p:sp>
        <p:sp>
          <p:nvSpPr>
            <p:cNvPr id="87" name="TextBox 8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8" name="Freeform 88"/>
          <p:cNvSpPr/>
          <p:nvPr/>
        </p:nvSpPr>
        <p:spPr>
          <a:xfrm>
            <a:off x="0" y="66195"/>
            <a:ext cx="2007792" cy="2007792"/>
          </a:xfrm>
          <a:custGeom>
            <a:avLst/>
            <a:gdLst/>
            <a:ahLst/>
            <a:cxnLst/>
            <a:rect l="l" t="t" r="r" b="b"/>
            <a:pathLst>
              <a:path w="2007792" h="2007792">
                <a:moveTo>
                  <a:pt x="0" y="0"/>
                </a:moveTo>
                <a:lnTo>
                  <a:pt x="2007792" y="0"/>
                </a:lnTo>
                <a:lnTo>
                  <a:pt x="2007792" y="2007792"/>
                </a:lnTo>
                <a:lnTo>
                  <a:pt x="0" y="20077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994300" y="3675559"/>
            <a:ext cx="3293700" cy="6611441"/>
          </a:xfrm>
          <a:custGeom>
            <a:avLst/>
            <a:gdLst/>
            <a:ahLst/>
            <a:cxnLst/>
            <a:rect l="l" t="t" r="r" b="b"/>
            <a:pathLst>
              <a:path w="3293700" h="6611441">
                <a:moveTo>
                  <a:pt x="0" y="0"/>
                </a:moveTo>
                <a:lnTo>
                  <a:pt x="3293700" y="0"/>
                </a:lnTo>
                <a:lnTo>
                  <a:pt x="3293700" y="6611441"/>
                </a:lnTo>
                <a:lnTo>
                  <a:pt x="0" y="6611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" name="Group 3"/>
          <p:cNvGrpSpPr/>
          <p:nvPr/>
        </p:nvGrpSpPr>
        <p:grpSpPr>
          <a:xfrm>
            <a:off x="-2364371" y="-2474096"/>
            <a:ext cx="5578401" cy="557840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C4A87B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6350" y="3876969"/>
            <a:ext cx="1010697" cy="101069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E9D3B6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7454774" y="2933700"/>
            <a:ext cx="897922" cy="0"/>
          </a:xfrm>
          <a:prstGeom prst="line">
            <a:avLst/>
          </a:prstGeom>
          <a:ln w="28575" cap="rnd">
            <a:solidFill>
              <a:srgbClr val="C4A87B"/>
            </a:solidFill>
            <a:prstDash val="sysDot"/>
            <a:headEnd type="none" w="sm" len="sm"/>
            <a:tailEnd type="oval" w="lg" len="lg"/>
          </a:ln>
        </p:spPr>
      </p:sp>
      <p:sp>
        <p:nvSpPr>
          <p:cNvPr id="10" name="AutoShape 10"/>
          <p:cNvSpPr/>
          <p:nvPr/>
        </p:nvSpPr>
        <p:spPr>
          <a:xfrm flipV="1">
            <a:off x="7650094" y="6704693"/>
            <a:ext cx="830149" cy="3057"/>
          </a:xfrm>
          <a:prstGeom prst="line">
            <a:avLst/>
          </a:prstGeom>
          <a:ln w="28575" cap="rnd">
            <a:solidFill>
              <a:srgbClr val="C4A87B"/>
            </a:solidFill>
            <a:prstDash val="sysDot"/>
            <a:headEnd type="none" w="sm" len="sm"/>
            <a:tailEnd type="oval" w="lg" len="lg"/>
          </a:ln>
        </p:spPr>
      </p:sp>
      <p:grpSp>
        <p:nvGrpSpPr>
          <p:cNvPr id="11" name="Group 11"/>
          <p:cNvGrpSpPr/>
          <p:nvPr/>
        </p:nvGrpSpPr>
        <p:grpSpPr>
          <a:xfrm>
            <a:off x="4235664" y="5143500"/>
            <a:ext cx="3414430" cy="341443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45011" r="-45011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4248163" y="1350617"/>
            <a:ext cx="3414430" cy="341443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6666" r="-16666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8696726" y="1379409"/>
            <a:ext cx="5722599" cy="55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31"/>
              </a:lnSpc>
              <a:spcBef>
                <a:spcPct val="0"/>
              </a:spcBef>
            </a:pPr>
            <a:r>
              <a:rPr lang="en-US" sz="3236" spc="-64" dirty="0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Digital Billboards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32063" y="2238762"/>
            <a:ext cx="5722599" cy="3677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59"/>
              </a:lnSpc>
              <a:spcBef>
                <a:spcPct val="0"/>
              </a:spcBef>
            </a:pPr>
            <a:r>
              <a:rPr lang="en-US" sz="2439" u="none" strike="noStrike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No: 1</a:t>
            </a:r>
          </a:p>
          <a:p>
            <a:pPr marL="0" lvl="0" indent="0" algn="l">
              <a:lnSpc>
                <a:spcPts val="3659"/>
              </a:lnSpc>
              <a:spcBef>
                <a:spcPct val="0"/>
              </a:spcBef>
            </a:pPr>
            <a:r>
              <a:rPr lang="en-US" sz="2439" u="none" strike="noStrike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Size:30 </a:t>
            </a:r>
            <a:r>
              <a:rPr lang="en-US" sz="2439" u="none" strike="noStrike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feets</a:t>
            </a:r>
            <a:endParaRPr lang="en-US" sz="2439" u="none" strike="noStrike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YAFdJs2qTWQ 0"/>
              </a:rPr>
              <a:t>Digital display screen:5000/feet</a:t>
            </a:r>
            <a:endParaRPr lang="en-US" sz="2800" dirty="0">
              <a:solidFill>
                <a:srgbClr val="000000"/>
              </a:solidFill>
              <a:effectLst/>
              <a:latin typeface="YAFdJs2qTWQ 0"/>
            </a:endParaRPr>
          </a:p>
          <a:p>
            <a:r>
              <a:rPr lang="en-US" sz="2800" b="0" i="0" dirty="0" err="1">
                <a:solidFill>
                  <a:srgbClr val="000000"/>
                </a:solidFill>
                <a:effectLst/>
                <a:latin typeface="YAFdJs2qTWQ 0"/>
              </a:rPr>
              <a:t>Unipole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YAFdJs2qTWQ 0"/>
              </a:rPr>
              <a:t> hoarding structure:2 lakhs</a:t>
            </a:r>
            <a:endParaRPr lang="en-US" sz="2800" dirty="0">
              <a:solidFill>
                <a:srgbClr val="000000"/>
              </a:solidFill>
              <a:effectLst/>
              <a:latin typeface="YAFdJs2qTWQ 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YAFdJs2qTWQ 0"/>
              </a:rPr>
              <a:t>Estimation:3.5 lakhs</a:t>
            </a:r>
            <a:endParaRPr lang="en-US" sz="2800" dirty="0">
              <a:solidFill>
                <a:srgbClr val="000000"/>
              </a:solidFill>
              <a:effectLst/>
              <a:latin typeface="YAFdJs2qTWQ 0"/>
            </a:endParaRPr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439" u="none" strike="noStrike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439" u="none" strike="noStrike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439" u="none" strike="noStrike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439" u="none" strike="noStrike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732063" y="5035460"/>
            <a:ext cx="5722599" cy="55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31"/>
              </a:lnSpc>
              <a:spcBef>
                <a:spcPct val="0"/>
              </a:spcBef>
            </a:pPr>
            <a:r>
              <a:rPr lang="en-US" sz="3236" spc="-64" dirty="0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Digital Signage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789032" y="5802835"/>
            <a:ext cx="6609283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9"/>
              </a:lnSpc>
            </a:pPr>
            <a:r>
              <a:rPr lang="en-US" sz="243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No: 4</a:t>
            </a:r>
          </a:p>
          <a:p>
            <a:pPr algn="l">
              <a:lnSpc>
                <a:spcPts val="3659"/>
              </a:lnSpc>
            </a:pPr>
            <a:r>
              <a:rPr lang="en-US" sz="243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SIZE:43 inches</a:t>
            </a:r>
          </a:p>
          <a:p>
            <a:pPr algn="l">
              <a:lnSpc>
                <a:spcPts val="3659"/>
              </a:lnSpc>
            </a:pPr>
            <a:r>
              <a:rPr lang="en-US" sz="243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Cost/Product:30,000</a:t>
            </a:r>
          </a:p>
          <a:p>
            <a:pPr algn="l">
              <a:lnSpc>
                <a:spcPts val="3659"/>
              </a:lnSpc>
            </a:pPr>
            <a:r>
              <a:rPr lang="en-US" sz="243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Estimation:1.2lakhs</a:t>
            </a:r>
          </a:p>
          <a:p>
            <a:pPr marL="0" lvl="0" indent="0" algn="l">
              <a:lnSpc>
                <a:spcPts val="2800"/>
              </a:lnSpc>
            </a:pPr>
            <a:endParaRPr lang="en-US" sz="243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33683" y="164404"/>
            <a:ext cx="4228134" cy="82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71"/>
              </a:lnSpc>
              <a:spcBef>
                <a:spcPct val="0"/>
              </a:spcBef>
            </a:pPr>
            <a:r>
              <a:rPr lang="en-US" sz="4836" spc="-96" dirty="0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COST ESTIMATION</a:t>
            </a:r>
          </a:p>
        </p:txBody>
      </p:sp>
      <p:sp>
        <p:nvSpPr>
          <p:cNvPr id="20" name="Freeform 20"/>
          <p:cNvSpPr/>
          <p:nvPr/>
        </p:nvSpPr>
        <p:spPr>
          <a:xfrm>
            <a:off x="6536513" y="315104"/>
            <a:ext cx="841683" cy="478336"/>
          </a:xfrm>
          <a:custGeom>
            <a:avLst/>
            <a:gdLst/>
            <a:ahLst/>
            <a:cxnLst/>
            <a:rect l="l" t="t" r="r" b="b"/>
            <a:pathLst>
              <a:path w="841683" h="560102">
                <a:moveTo>
                  <a:pt x="0" y="0"/>
                </a:moveTo>
                <a:lnTo>
                  <a:pt x="841683" y="0"/>
                </a:lnTo>
                <a:lnTo>
                  <a:pt x="841683" y="560102"/>
                </a:lnTo>
                <a:lnTo>
                  <a:pt x="0" y="5601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16063828" y="269915"/>
            <a:ext cx="2007792" cy="2007792"/>
          </a:xfrm>
          <a:custGeom>
            <a:avLst/>
            <a:gdLst/>
            <a:ahLst/>
            <a:cxnLst/>
            <a:rect l="l" t="t" r="r" b="b"/>
            <a:pathLst>
              <a:path w="2007792" h="2007792">
                <a:moveTo>
                  <a:pt x="0" y="0"/>
                </a:moveTo>
                <a:lnTo>
                  <a:pt x="2007793" y="0"/>
                </a:lnTo>
                <a:lnTo>
                  <a:pt x="2007793" y="2007792"/>
                </a:lnTo>
                <a:lnTo>
                  <a:pt x="0" y="20077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461A8756-F11A-2F43-4604-29D23438EC1A}"/>
              </a:ext>
            </a:extLst>
          </p:cNvPr>
          <p:cNvSpPr txBox="1"/>
          <p:nvPr/>
        </p:nvSpPr>
        <p:spPr>
          <a:xfrm>
            <a:off x="3226640" y="8936383"/>
            <a:ext cx="4228134" cy="77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71"/>
              </a:lnSpc>
              <a:spcBef>
                <a:spcPct val="0"/>
              </a:spcBef>
            </a:pPr>
            <a:r>
              <a:rPr lang="en-US" sz="4836" spc="-96" dirty="0">
                <a:solidFill>
                  <a:srgbClr val="A36432"/>
                </a:solidFill>
                <a:latin typeface="Norwester"/>
                <a:ea typeface="Norwester"/>
                <a:cs typeface="Norwester"/>
                <a:sym typeface="Norwester"/>
              </a:rPr>
              <a:t>Implementation: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E44AC-B156-E6AE-0613-E907C87CDFEA}"/>
              </a:ext>
            </a:extLst>
          </p:cNvPr>
          <p:cNvSpPr txBox="1"/>
          <p:nvPr/>
        </p:nvSpPr>
        <p:spPr>
          <a:xfrm>
            <a:off x="7378022" y="9140733"/>
            <a:ext cx="114433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hlinkClick r:id="rId9"/>
              </a:rPr>
              <a:t>event dashboard</a:t>
            </a:r>
            <a:endParaRPr lang="en-IN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384</Words>
  <Application>Microsoft Office PowerPoint</Application>
  <PresentationFormat>Custom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Open Sauce Bold</vt:lpstr>
      <vt:lpstr>Open Sauce</vt:lpstr>
      <vt:lpstr>Arial</vt:lpstr>
      <vt:lpstr>YAFdJs2qTWQ 0</vt:lpstr>
      <vt:lpstr>Calibri</vt:lpstr>
      <vt:lpstr>Norwester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Green Simple  Professional Business Project Presentation</dc:title>
  <cp:lastModifiedBy>harshini anand</cp:lastModifiedBy>
  <cp:revision>3</cp:revision>
  <dcterms:created xsi:type="dcterms:W3CDTF">2006-08-16T00:00:00Z</dcterms:created>
  <dcterms:modified xsi:type="dcterms:W3CDTF">2024-09-27T09:21:54Z</dcterms:modified>
  <dc:identifier>DAGRvmo5ESE</dc:identifier>
</cp:coreProperties>
</file>