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1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9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0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02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12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2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0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8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7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8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4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8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E211-0E9E-41E8-ABBA-F1935F486A13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5D0B36-2882-4AAC-8ACA-EE852A66F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A580-2A73-4C6F-BA21-C012FE4D4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E5E6A"/>
                </a:solidFill>
                <a:effectLst/>
                <a:latin typeface="Open Sans" panose="020B0606030504020204" pitchFamily="34" charset="0"/>
              </a:rPr>
              <a:t>Customer Retention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6DE9A-8A32-4EED-B844-0E4CE8487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Harshika Mahesh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1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3CD5-E6B7-4A8B-86F8-F2EFF8BE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Maintain and update customer Register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25E7-7241-48EA-827E-7891CF70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19" y="2074156"/>
            <a:ext cx="8596668" cy="4574293"/>
          </a:xfrm>
        </p:spPr>
        <p:txBody>
          <a:bodyPr>
            <a:normAutofit/>
          </a:bodyPr>
          <a:lstStyle/>
          <a:p>
            <a:r>
              <a:rPr lang="en-US" sz="2800" b="1" dirty="0"/>
              <a:t>On occasion such as customers; birthday, anniversary , festivals etc.. </a:t>
            </a:r>
            <a:r>
              <a:rPr lang="en-IN" sz="2800" b="1" dirty="0"/>
              <a:t>Send handwritten note to them or call them personally. </a:t>
            </a:r>
            <a:endParaRPr lang="en-US" sz="2800" b="1" dirty="0"/>
          </a:p>
          <a:p>
            <a:endParaRPr lang="en-US" sz="2800" b="1" dirty="0"/>
          </a:p>
          <a:p>
            <a:endParaRPr lang="en-IN" sz="2800" b="1" dirty="0"/>
          </a:p>
        </p:txBody>
      </p:sp>
      <p:pic>
        <p:nvPicPr>
          <p:cNvPr id="12290" name="Picture 2" descr="5 Ways to Surprise Your Customers With Birthday Rewards - Business 2  Community">
            <a:extLst>
              <a:ext uri="{FF2B5EF4-FFF2-40B4-BE49-F238E27FC236}">
                <a16:creationId xmlns:a16="http://schemas.microsoft.com/office/drawing/2014/main" id="{F70E76A5-EA5D-44A2-ABAB-1E8979F9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514725"/>
            <a:ext cx="57054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0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EE47-66EC-43BA-84C3-9CE1CA33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Another factor that works in promoting customer retention – Location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AE79-7704-4388-9669-6BC39AB9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Business place is located at an unheard of Zip Code, your customers will have great difficulty in getting to and from your shop .</a:t>
            </a:r>
          </a:p>
          <a:p>
            <a:endParaRPr lang="en-US" dirty="0"/>
          </a:p>
          <a:p>
            <a:r>
              <a:rPr lang="en-US" dirty="0"/>
              <a:t>This could result in you losing a few customer, making the distance a big and disadvantage to your  business.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48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8BC2-7F02-45BA-88BD-3A435B2A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E3E0-BC2B-4DD5-BBE8-6AD5646A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23DB-AF5E-4478-AA43-A13B3A11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Why Focus on </a:t>
            </a:r>
            <a:r>
              <a:rPr lang="en-US" sz="4000" b="1" dirty="0">
                <a:solidFill>
                  <a:schemeClr val="tx1"/>
                </a:solidFill>
              </a:rPr>
              <a:t>customer</a:t>
            </a:r>
            <a:r>
              <a:rPr lang="en-US" sz="4000" dirty="0">
                <a:solidFill>
                  <a:schemeClr val="tx1"/>
                </a:solidFill>
              </a:rPr>
              <a:t> Retention 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7101-A6CB-4CCD-9F3D-E6D9FF41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Service encounter failures</a:t>
            </a:r>
          </a:p>
          <a:p>
            <a:r>
              <a:rPr lang="en-US" sz="2400" b="1" dirty="0"/>
              <a:t>Inconvenience</a:t>
            </a:r>
          </a:p>
          <a:p>
            <a:r>
              <a:rPr lang="en-US" sz="2400" b="1" dirty="0"/>
              <a:t>Pricing</a:t>
            </a:r>
          </a:p>
          <a:p>
            <a:r>
              <a:rPr lang="en-US" sz="2400" b="1" dirty="0"/>
              <a:t>Competition</a:t>
            </a:r>
          </a:p>
          <a:p>
            <a:r>
              <a:rPr lang="en-US" sz="2400" b="1" dirty="0"/>
              <a:t>Ethical Concern</a:t>
            </a:r>
          </a:p>
          <a:p>
            <a:r>
              <a:rPr lang="en-US" sz="2400" b="1" dirty="0"/>
              <a:t>Other Factors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78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6621-DDB2-47F2-A3FD-65AEBF69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1041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Customer Retention Service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India help to keep existing customer for lifetime and to encourage them to buy the products / brands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2050" name="Picture 2" descr="17 Best Customer Retention Strategies for Long Term Success of a Business">
            <a:extLst>
              <a:ext uri="{FF2B5EF4-FFF2-40B4-BE49-F238E27FC236}">
                <a16:creationId xmlns:a16="http://schemas.microsoft.com/office/drawing/2014/main" id="{ED7CDBB5-04B4-4109-847D-4196E0369A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6" y="3071812"/>
            <a:ext cx="740368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1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F48-8438-4371-93C4-ED03A13D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2486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If the customer care representative call and know their feedback on the product , It will give good opinion to the customer since they think that the business care about they think of the business or products.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Retaining customers in competitive world! – Trak.in – Indian Business of  Tech, Mobile &amp;amp; Startups">
            <a:extLst>
              <a:ext uri="{FF2B5EF4-FFF2-40B4-BE49-F238E27FC236}">
                <a16:creationId xmlns:a16="http://schemas.microsoft.com/office/drawing/2014/main" id="{85E73FB0-8BC3-4B45-BBB9-0ED552C2B7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1" y="3124200"/>
            <a:ext cx="5600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D459-DAD4-4F6F-9FA0-ABA40840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Is it Important ton retain Customer ?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The 4 Keys To Boosting Your Customer Retention">
            <a:extLst>
              <a:ext uri="{FF2B5EF4-FFF2-40B4-BE49-F238E27FC236}">
                <a16:creationId xmlns:a16="http://schemas.microsoft.com/office/drawing/2014/main" id="{8FF50293-D740-4C23-BBD7-D615A758EF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5" y="2160588"/>
            <a:ext cx="540966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2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5978-82C2-406A-8688-F423C1EC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Main reason a Business venture is successful because customer make purchases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ABBD-2819-4E9B-B326-D6DA3EA2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Is you want the customer to return or buy your product, retaining the regular customer and creating a steady customer base will help </a:t>
            </a:r>
          </a:p>
          <a:p>
            <a:r>
              <a:rPr lang="en-US" sz="2400" dirty="0"/>
              <a:t>By retaining customer, you can also obtain new clients.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is best done by your customers’ advertising your products or services by word of mouth advertising 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129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765F-989D-4F60-B8DD-0742C6CE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Customer Advertising the product’s/ Business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9 Customer Retention Secrets for Growing Your Business">
            <a:extLst>
              <a:ext uri="{FF2B5EF4-FFF2-40B4-BE49-F238E27FC236}">
                <a16:creationId xmlns:a16="http://schemas.microsoft.com/office/drawing/2014/main" id="{70DBF45F-6698-4202-9732-D5D08E61B4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160588"/>
            <a:ext cx="7648575" cy="40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74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81F-A8BE-47FF-B791-BA758F7B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Create and retain Goodwill by taking  care of customers’ Individual demands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6666-D9D7-4324-BD6C-9F52FE23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bushiness you can face competition from counterparts, but manage to retain loyal customers. </a:t>
            </a:r>
          </a:p>
          <a:p>
            <a:endParaRPr lang="en-IN" dirty="0"/>
          </a:p>
          <a:p>
            <a:r>
              <a:rPr lang="en-IN" dirty="0"/>
              <a:t>Training your employees to treat your customer with respect and care will promote customer retention.</a:t>
            </a:r>
          </a:p>
          <a:p>
            <a:endParaRPr lang="en-IN" dirty="0"/>
          </a:p>
          <a:p>
            <a:r>
              <a:rPr lang="en-IN" dirty="0"/>
              <a:t>Beyond paying attention to the customers’ need and offering pre- and post –sales services, it is crucial that you stay in touch with the customer regularly</a:t>
            </a:r>
          </a:p>
        </p:txBody>
      </p:sp>
    </p:spTree>
    <p:extLst>
      <p:ext uri="{BB962C8B-B14F-4D97-AF65-F5344CB8AC3E}">
        <p14:creationId xmlns:p14="http://schemas.microsoft.com/office/powerpoint/2010/main" val="296917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DF0E-2B72-44BF-B5B3-4F941BFF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Customer Retention Process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266" name="Picture 2" descr="Customer Retention: Key To Long-term Business Growth [2020]">
            <a:extLst>
              <a:ext uri="{FF2B5EF4-FFF2-40B4-BE49-F238E27FC236}">
                <a16:creationId xmlns:a16="http://schemas.microsoft.com/office/drawing/2014/main" id="{B01B9C29-16FD-462E-8C98-DC7C093C49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1" y="1270000"/>
            <a:ext cx="7572374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15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324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Trebuchet MS</vt:lpstr>
      <vt:lpstr>Wingdings 3</vt:lpstr>
      <vt:lpstr>Facet</vt:lpstr>
      <vt:lpstr>Customer Retention</vt:lpstr>
      <vt:lpstr>Why Focus on customer Retention </vt:lpstr>
      <vt:lpstr>Customer Retention Service  India help to keep existing customer for lifetime and to encourage them to buy the products / brands.</vt:lpstr>
      <vt:lpstr>If the customer care representative call and know their feedback on the product , It will give good opinion to the customer since they think that the business care about they think of the business or products. </vt:lpstr>
      <vt:lpstr>Why Is it Important ton retain Customer ?</vt:lpstr>
      <vt:lpstr>The Main reason a Business venture is successful because customer make purchases</vt:lpstr>
      <vt:lpstr>Customer Advertising the product’s/ Business</vt:lpstr>
      <vt:lpstr>Create and retain Goodwill by taking  care of customers’ Individual demands</vt:lpstr>
      <vt:lpstr>Customer Retention Process</vt:lpstr>
      <vt:lpstr>Maintain and update customer Register </vt:lpstr>
      <vt:lpstr>Another factor that works in promoting customer retention – Location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Harshika mahesh</dc:creator>
  <cp:lastModifiedBy>Harshika mahesh</cp:lastModifiedBy>
  <cp:revision>1</cp:revision>
  <dcterms:created xsi:type="dcterms:W3CDTF">2021-08-20T10:27:06Z</dcterms:created>
  <dcterms:modified xsi:type="dcterms:W3CDTF">2021-08-20T12:57:27Z</dcterms:modified>
</cp:coreProperties>
</file>