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4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5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8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4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9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452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4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361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5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4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99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2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5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3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738706-CFAD-4D44-8C55-7CF3A9D7FBC4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123035-F23A-428C-963C-9131D623A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2C18-45AD-478C-884B-9F6B86771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Flight Price Prediction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3C828-4DE1-487C-A1BD-E5D765BB3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5" y="3352800"/>
            <a:ext cx="9143999" cy="2981325"/>
          </a:xfrm>
        </p:spPr>
        <p:txBody>
          <a:bodyPr/>
          <a:lstStyle/>
          <a:p>
            <a:r>
              <a:rPr lang="en-US" dirty="0"/>
              <a:t>Harshika Mahesh</a:t>
            </a:r>
          </a:p>
          <a:p>
            <a:endParaRPr lang="en-IN" dirty="0"/>
          </a:p>
        </p:txBody>
      </p:sp>
      <p:pic>
        <p:nvPicPr>
          <p:cNvPr id="1026" name="Picture 2" descr="Flight Ticket Booking, Cheap Flights at Lowest Prices - IndiGo">
            <a:extLst>
              <a:ext uri="{FF2B5EF4-FFF2-40B4-BE49-F238E27FC236}">
                <a16:creationId xmlns:a16="http://schemas.microsoft.com/office/drawing/2014/main" id="{0BE127AD-67BD-4D56-B2FD-B86331F25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07542"/>
            <a:ext cx="7772400" cy="187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6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C46244-63B1-46AA-A5F9-6E49ED53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72766"/>
              </p:ext>
            </p:extLst>
          </p:nvPr>
        </p:nvGraphicFramePr>
        <p:xfrm>
          <a:off x="1609723" y="1143000"/>
          <a:ext cx="9410700" cy="5391150"/>
        </p:xfrm>
        <a:graphic>
          <a:graphicData uri="http://schemas.openxmlformats.org/drawingml/2006/table">
            <a:tbl>
              <a:tblPr/>
              <a:tblGrid>
                <a:gridCol w="2352675">
                  <a:extLst>
                    <a:ext uri="{9D8B030D-6E8A-4147-A177-3AD203B41FA5}">
                      <a16:colId xmlns:a16="http://schemas.microsoft.com/office/drawing/2014/main" val="2364067857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994884210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3095785113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438518540"/>
                    </a:ext>
                  </a:extLst>
                </a:gridCol>
              </a:tblGrid>
              <a:tr h="754761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ML algorithms</a:t>
                      </a:r>
                    </a:p>
                  </a:txBody>
                  <a:tcPr marL="61826" marR="68485" marT="34242" marB="34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R-squared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MAE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20866"/>
                  </a:ext>
                </a:extLst>
              </a:tr>
              <a:tr h="754761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Random forest</a:t>
                      </a:r>
                    </a:p>
                  </a:txBody>
                  <a:tcPr marL="61826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0.67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14388"/>
                  </a:ext>
                </a:extLst>
              </a:tr>
              <a:tr h="754761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Multilayer Perceptron</a:t>
                      </a:r>
                    </a:p>
                  </a:txBody>
                  <a:tcPr marL="61826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43462"/>
                  </a:ext>
                </a:extLst>
              </a:tr>
              <a:tr h="754761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Gradient Boosting</a:t>
                      </a:r>
                    </a:p>
                  </a:txBody>
                  <a:tcPr marL="61826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0.47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856878"/>
                  </a:ext>
                </a:extLst>
              </a:tr>
              <a:tr h="754761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Decision tree</a:t>
                      </a:r>
                    </a:p>
                  </a:txBody>
                  <a:tcPr marL="61826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0.45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30517"/>
                  </a:ext>
                </a:extLst>
              </a:tr>
              <a:tr h="754761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K-nearest neighbour</a:t>
                      </a:r>
                    </a:p>
                  </a:txBody>
                  <a:tcPr marL="61826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0.38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20022"/>
                  </a:ext>
                </a:extLst>
              </a:tr>
              <a:tr h="431292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SVM</a:t>
                      </a:r>
                    </a:p>
                  </a:txBody>
                  <a:tcPr marL="61826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0.19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0.15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9814"/>
                  </a:ext>
                </a:extLst>
              </a:tr>
              <a:tr h="431292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AdaBoost</a:t>
                      </a:r>
                    </a:p>
                  </a:txBody>
                  <a:tcPr marL="61826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-0.12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0.21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68485" marR="68485" marT="34242" marB="3424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98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83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3AA0-4B94-4BB8-94B9-484EFFD2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951378"/>
          </a:xfrm>
        </p:spPr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FC8F3-F6D2-4040-AD92-64D793F11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05837"/>
            <a:ext cx="8689976" cy="250921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1.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Cleaning </a:t>
            </a:r>
            <a:endParaRPr lang="en-US" b="1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 </a:t>
            </a:r>
            <a:endParaRPr lang="en-US" b="1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Pre-processing </a:t>
            </a:r>
            <a:endParaRPr lang="en-US" b="1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Building </a:t>
            </a:r>
            <a:endParaRPr lang="en-US" b="1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Evaluation </a:t>
            </a:r>
            <a:endParaRPr lang="en-US" b="1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Selecting the best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0062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4D77-CBBB-4563-8FFA-B10F4FD44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671015"/>
          </a:xfrm>
        </p:spPr>
        <p:txBody>
          <a:bodyPr/>
          <a:lstStyle/>
          <a:p>
            <a:r>
              <a:rPr lang="en-US" dirty="0"/>
              <a:t>Data Cleaning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A38AC-BB66-421F-AA5D-4D2525BF6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38476"/>
            <a:ext cx="8689976" cy="33569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Airline ticket can be bought up to 1 year advance Price Changes from day to day </a:t>
            </a:r>
          </a:p>
          <a:p>
            <a:pPr marL="457200" indent="-457200">
              <a:buAutoNum type="arabicPeriod"/>
            </a:pPr>
            <a:r>
              <a:rPr lang="en-US" dirty="0"/>
              <a:t>Construct and train a general classifier so that it can distinguish between expensive and cheap tickets </a:t>
            </a:r>
          </a:p>
          <a:p>
            <a:pPr marL="457200" indent="-457200">
              <a:buAutoNum type="arabicPeriod"/>
            </a:pPr>
            <a:r>
              <a:rPr lang="en-US" dirty="0"/>
              <a:t>Determine which factor have the greatest impact on price by analyzing the trained classifier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9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F6A6-16CB-4878-A39B-B05506DE3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3716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6B0CC-4084-44BB-A55B-85552D405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672386"/>
            <a:ext cx="8689976" cy="3414089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Lots of Fields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“Buy Date :  when was this price current?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“Fly Date : when does the flight leave?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Price and 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Cabin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Booking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“Airline” :  the airline selling the ticket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8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E19D55-92F3-4E25-B9E8-46BD743D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552450"/>
            <a:ext cx="8648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688D-7480-42F2-9427-90822222F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76300"/>
            <a:ext cx="8689976" cy="1724025"/>
          </a:xfrm>
        </p:spPr>
        <p:txBody>
          <a:bodyPr>
            <a:normAutofit/>
          </a:bodyPr>
          <a:lstStyle/>
          <a:p>
            <a:r>
              <a:rPr lang="en-US" dirty="0"/>
              <a:t>Data Preprocessing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936F8-C4D8-470F-BD08-D927716E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7050"/>
            <a:ext cx="12192000" cy="348620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0B8978A-6AEC-48B3-881B-F1BCD62E7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914650"/>
            <a:ext cx="12277725" cy="3810000"/>
          </a:xfrm>
        </p:spPr>
        <p:txBody>
          <a:bodyPr/>
          <a:lstStyle/>
          <a:p>
            <a:r>
              <a:rPr lang="en-US" dirty="0"/>
              <a:t>Preprocessing of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98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C202-189B-4FE5-8721-1CC03531C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38201"/>
            <a:ext cx="8689976" cy="1895474"/>
          </a:xfrm>
        </p:spPr>
        <p:txBody>
          <a:bodyPr/>
          <a:lstStyle/>
          <a:p>
            <a:r>
              <a:rPr lang="en-US" dirty="0"/>
              <a:t>Model Building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C0F96-7185-43AF-808B-D6E48D90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19376"/>
            <a:ext cx="12192000" cy="410527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41961-689F-4381-B363-32F582C9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376"/>
            <a:ext cx="12191999" cy="41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6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9AA5F-627E-4872-928A-BEFE37CE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527"/>
            <a:ext cx="12192000" cy="60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0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4AC2-175F-4D15-ACC5-3BF1722EC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09626"/>
            <a:ext cx="8689976" cy="1543050"/>
          </a:xfrm>
        </p:spPr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DBCE5-E379-4125-9562-F7CF169FC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275" y="2657476"/>
            <a:ext cx="10715625" cy="3533774"/>
          </a:xfrm>
        </p:spPr>
        <p:txBody>
          <a:bodyPr/>
          <a:lstStyle/>
          <a:p>
            <a:r>
              <a:rPr lang="en-US" dirty="0"/>
              <a:t>To develop the model for the flight price prediction, many conventional machine learning algorithms are evaluated. They are as follows: Linear regression, Decision tree[8], Random Forest Algorithm[9], K-Nearest neighbors[7], Multilayer Perceptron[10], Support Vector Machine (SVM) [11]and Gradient Boosting. All these models are implemented in the scikit learn. To evaluate the performance of this model, certain parameters are considered. They are as follows: R-squared value, Mean Absolute Error (MAE) and Mean Squared Error (MSE).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8918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</TotalTime>
  <Words>284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Flight Price Prediction  </vt:lpstr>
      <vt:lpstr>OVERVIEW </vt:lpstr>
      <vt:lpstr>Data Cleaning  </vt:lpstr>
      <vt:lpstr> Exploratory Data Analysis</vt:lpstr>
      <vt:lpstr>PowerPoint Presentation</vt:lpstr>
      <vt:lpstr>Data Preprocessing  </vt:lpstr>
      <vt:lpstr>Model Building  </vt:lpstr>
      <vt:lpstr>PowerPoint Presentation</vt:lpstr>
      <vt:lpstr>MACHINE LEARNING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 </dc:title>
  <dc:creator>Harshika mahesh</dc:creator>
  <cp:lastModifiedBy>Harshika mahesh</cp:lastModifiedBy>
  <cp:revision>1</cp:revision>
  <dcterms:created xsi:type="dcterms:W3CDTF">2021-11-15T08:49:25Z</dcterms:created>
  <dcterms:modified xsi:type="dcterms:W3CDTF">2021-11-15T09:25:21Z</dcterms:modified>
</cp:coreProperties>
</file>