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67" r:id="rId3"/>
    <p:sldId id="275" r:id="rId4"/>
    <p:sldId id="274" r:id="rId5"/>
    <p:sldId id="257" r:id="rId6"/>
    <p:sldId id="276" r:id="rId7"/>
    <p:sldId id="277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67487" autoAdjust="0"/>
  </p:normalViewPr>
  <p:slideViewPr>
    <p:cSldViewPr snapToGrid="0">
      <p:cViewPr varScale="1">
        <p:scale>
          <a:sx n="85" d="100"/>
          <a:sy n="85" d="100"/>
        </p:scale>
        <p:origin x="754" y="-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673200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10673200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7320065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67320065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7320065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67320065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592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67320065d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067320065d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7320065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1067320065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7320065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67320065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696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7320065d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1067320065d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7900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67320065d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1067320065d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18B7-7F68-4CC9-8291-332587FA3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1D6BB-0446-49E8-8677-EADF274E9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E24-534A-40F1-99E4-00B7D5FD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4011-48FF-493D-8286-F62D3455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EFCD-7E72-4882-86DC-2F371D7D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81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7D73-EDDA-49A6-BA12-1CA980DA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9B82E-4CA1-47A5-B133-FBD4D8A83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A267F-D142-4D04-9F03-6CB099E6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127CA-154D-4E90-B776-A2EE71F7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F0BA5-F4EE-4282-B111-76B869BE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0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E92A-52E0-4710-BDEF-0A1534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40E1-5EB0-47FD-AA37-BF945D136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14243-F1E4-487A-ABEC-30516A01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8244-98FD-472D-AB8C-075F71C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98D5A-820D-4519-967F-33320971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490163" y="2638741"/>
            <a:ext cx="2563216" cy="2563216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9800"/>
            </a:srgbClr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10;p2"/>
          <p:cNvSpPr/>
          <p:nvPr/>
        </p:nvSpPr>
        <p:spPr>
          <a:xfrm>
            <a:off x="10228825" y="5207222"/>
            <a:ext cx="3076544" cy="3090333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-2384204" y="127804"/>
            <a:ext cx="3076544" cy="3090333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7852052" y="2279587"/>
            <a:ext cx="2563216" cy="2563216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19610"/>
            </a:srgbClr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8213940" y="1920433"/>
            <a:ext cx="2563216" cy="2563216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40000"/>
            </a:srgbClr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8575831" y="1561277"/>
            <a:ext cx="2563216" cy="2563216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rgbClr val="009490">
              <a:alpha val="60000"/>
            </a:srgbClr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8937720" y="1202123"/>
            <a:ext cx="2563216" cy="2563216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2880535" y="5573760"/>
            <a:ext cx="2563216" cy="2563216"/>
          </a:xfrm>
          <a:custGeom>
            <a:avLst/>
            <a:gdLst/>
            <a:ahLst/>
            <a:cxnLst/>
            <a:rect l="l" t="t" r="r" b="b"/>
            <a:pathLst>
              <a:path w="6355080" h="6355080" extrusionOk="0">
                <a:moveTo>
                  <a:pt x="3177540" y="6355080"/>
                </a:moveTo>
                <a:cubicBezTo>
                  <a:pt x="2329180" y="6355080"/>
                  <a:pt x="1530350" y="6024880"/>
                  <a:pt x="930910" y="5424170"/>
                </a:cubicBezTo>
                <a:cubicBezTo>
                  <a:pt x="330200" y="4824730"/>
                  <a:pt x="0" y="4025900"/>
                  <a:pt x="0" y="3177540"/>
                </a:cubicBezTo>
                <a:cubicBezTo>
                  <a:pt x="0" y="2329180"/>
                  <a:pt x="330200" y="1530350"/>
                  <a:pt x="930910" y="930910"/>
                </a:cubicBezTo>
                <a:cubicBezTo>
                  <a:pt x="1530350" y="330200"/>
                  <a:pt x="2329180" y="0"/>
                  <a:pt x="3177540" y="0"/>
                </a:cubicBezTo>
                <a:cubicBezTo>
                  <a:pt x="4025900" y="0"/>
                  <a:pt x="4824730" y="330200"/>
                  <a:pt x="5424170" y="930910"/>
                </a:cubicBezTo>
                <a:cubicBezTo>
                  <a:pt x="6024880" y="1531620"/>
                  <a:pt x="6355080" y="2329180"/>
                  <a:pt x="6355080" y="3177540"/>
                </a:cubicBezTo>
                <a:cubicBezTo>
                  <a:pt x="6355080" y="4025900"/>
                  <a:pt x="6024880" y="4824730"/>
                  <a:pt x="5424170" y="5424170"/>
                </a:cubicBezTo>
                <a:cubicBezTo>
                  <a:pt x="4824730" y="6024880"/>
                  <a:pt x="4025900" y="6355080"/>
                  <a:pt x="3177540" y="6355080"/>
                </a:cubicBezTo>
                <a:close/>
                <a:moveTo>
                  <a:pt x="3177540" y="190500"/>
                </a:moveTo>
                <a:cubicBezTo>
                  <a:pt x="2379980" y="190500"/>
                  <a:pt x="1629410" y="501650"/>
                  <a:pt x="1065530" y="1065530"/>
                </a:cubicBezTo>
                <a:cubicBezTo>
                  <a:pt x="501650" y="1629410"/>
                  <a:pt x="190500" y="2379980"/>
                  <a:pt x="190500" y="3177540"/>
                </a:cubicBezTo>
                <a:cubicBezTo>
                  <a:pt x="190500" y="3975100"/>
                  <a:pt x="501650" y="4725670"/>
                  <a:pt x="1065530" y="5289550"/>
                </a:cubicBezTo>
                <a:cubicBezTo>
                  <a:pt x="1629410" y="5853430"/>
                  <a:pt x="2379980" y="6164580"/>
                  <a:pt x="3177540" y="6164580"/>
                </a:cubicBezTo>
                <a:cubicBezTo>
                  <a:pt x="3975100" y="6164580"/>
                  <a:pt x="4725670" y="5853430"/>
                  <a:pt x="5289550" y="5289550"/>
                </a:cubicBezTo>
                <a:cubicBezTo>
                  <a:pt x="5853430" y="4725670"/>
                  <a:pt x="6164580" y="3975100"/>
                  <a:pt x="6164580" y="3177540"/>
                </a:cubicBezTo>
                <a:cubicBezTo>
                  <a:pt x="6164580" y="2379980"/>
                  <a:pt x="5853430" y="1629410"/>
                  <a:pt x="5289550" y="1065530"/>
                </a:cubicBezTo>
                <a:cubicBezTo>
                  <a:pt x="4725670" y="501650"/>
                  <a:pt x="3975100" y="190500"/>
                  <a:pt x="3177540" y="1905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5562531" y="-2094139"/>
            <a:ext cx="3076544" cy="3090333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92333" y="1991700"/>
            <a:ext cx="5758800" cy="316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ubik"/>
              <a:buNone/>
              <a:defRPr sz="6667" b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755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34F3-0709-471B-A734-C4B404F5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5016-AF78-4708-9C5F-21110C1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EA2D1-B124-4454-AFDC-EA60A14BA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8000-F9D7-4A53-A6C5-E5E81542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AAD-0D08-4F47-8D5A-EFE29017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04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36159-1280-4EE9-96D3-A56BD582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27A78-1874-488A-B215-7D763D338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BB3D1-3138-4B69-BF5D-4B1A2134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90C5-31F4-4A22-AC00-3FB5ED29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F787E-B946-4091-ABC6-F9DB06BB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7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CAA11-CC97-44E5-AE4D-808FD741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B6CB-9460-4BCA-86C5-5F26357A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AB0F6-401D-4BAF-A300-65AD684DF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1BBA-B185-4B45-B152-3D320E15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CD760-96AC-4821-A56B-0B805F2F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50665-D5B5-4D0B-B2F0-CB6B027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6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7C3-C498-415A-A057-E19BCEB5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6677F-2712-4810-A3AA-56FA75386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1B54A-6775-4978-8E19-32694C9B5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A1303-B245-476D-BD02-A4E4A359F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E898F-5B79-46F1-89C1-F827997CC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417A4D-2EC9-4294-BFF4-EAE22EE10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0E317-3602-42A1-BB7F-0184072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CE2C97-E26C-4A8B-93A0-B01E2C7F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68FC-5755-447A-8D7F-9ADED3E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0287-81AA-46CA-8CB3-53A7F831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BA4AA-02C9-459E-9362-3DA60E3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2C8F-DBB4-4235-A67E-FB4039D9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95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ACAA5-F8E7-46E9-8BA7-A510948B6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2DEE8-5654-4DCA-A8D0-D883E52B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179A5-4329-4057-9DEB-5B6E3AD1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DA80-336B-4DBB-91A1-6E3E4B3C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0D456-F0A3-4789-A310-A23F01B2E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8A8B05-7071-44D4-80F7-3E8191C9A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8562E-E6F1-449B-909C-98426BA8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47A9A-FB08-407B-A73A-0AC513F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841F-796A-4FE6-B5E0-C8A49867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474D-6779-4C23-BD3C-82F5DC3E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096C-E430-49C7-A801-21C0BD95D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828F-334F-4A50-850D-10684F245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93F4-2B70-4BB5-A982-219E4133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9A86F-B378-4759-B50E-2E0BFAE6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95BDC-FC58-4638-AA59-A3DA9931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BC3B-525F-4038-9330-0729879F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29186-93D7-46FA-AE02-36D942604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F1CEB-0530-4996-BAEF-2E6A04DA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21A4-E71B-4D3A-AF45-E989C23A7BB1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CFF3D-7353-4B4D-9E75-FA835E06E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C8D6-8B0B-4982-9EE4-AA823C69C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1B4E-90EC-4A51-B6E5-B702C054EC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6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/>
        </p:nvSpPr>
        <p:spPr>
          <a:xfrm>
            <a:off x="811306" y="2240225"/>
            <a:ext cx="57588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Design Thinking and Problem Solving</a:t>
            </a:r>
            <a:endParaRPr sz="4500" b="1" dirty="0">
              <a:solidFill>
                <a:schemeClr val="lt1"/>
              </a:solidFill>
            </a:endParaRPr>
          </a:p>
        </p:txBody>
      </p:sp>
      <p:sp>
        <p:nvSpPr>
          <p:cNvPr id="2" name="Google Shape;67;p11">
            <a:extLst>
              <a:ext uri="{FF2B5EF4-FFF2-40B4-BE49-F238E27FC236}">
                <a16:creationId xmlns:a16="http://schemas.microsoft.com/office/drawing/2014/main" id="{0D0D4C8C-52E0-43F5-2F49-A76E3E75E940}"/>
              </a:ext>
            </a:extLst>
          </p:cNvPr>
          <p:cNvSpPr txBox="1"/>
          <p:nvPr/>
        </p:nvSpPr>
        <p:spPr>
          <a:xfrm>
            <a:off x="811306" y="3755208"/>
            <a:ext cx="5758800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3900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Empathy</a:t>
            </a:r>
            <a:endParaRPr sz="3900" dirty="0">
              <a:solidFill>
                <a:schemeClr val="lt1"/>
              </a:solidFill>
            </a:endParaRPr>
          </a:p>
        </p:txBody>
      </p:sp>
      <p:sp>
        <p:nvSpPr>
          <p:cNvPr id="3" name="Google Shape;67;p11">
            <a:extLst>
              <a:ext uri="{FF2B5EF4-FFF2-40B4-BE49-F238E27FC236}">
                <a16:creationId xmlns:a16="http://schemas.microsoft.com/office/drawing/2014/main" id="{42BC5BBD-5B98-C21F-EA7D-F09B92D3DCD4}"/>
              </a:ext>
            </a:extLst>
          </p:cNvPr>
          <p:cNvSpPr txBox="1"/>
          <p:nvPr/>
        </p:nvSpPr>
        <p:spPr>
          <a:xfrm>
            <a:off x="5767200" y="6315143"/>
            <a:ext cx="57588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2500" dirty="0">
                <a:solidFill>
                  <a:schemeClr val="lt1"/>
                </a:solidFill>
              </a:rPr>
              <a:t>Harshika Jadhav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56D18-69DF-A49B-D2F5-6796144E5C12}"/>
              </a:ext>
            </a:extLst>
          </p:cNvPr>
          <p:cNvSpPr/>
          <p:nvPr/>
        </p:nvSpPr>
        <p:spPr>
          <a:xfrm>
            <a:off x="6084400" y="0"/>
            <a:ext cx="61076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" name="Google Shape;209;p20"/>
          <p:cNvSpPr/>
          <p:nvPr/>
        </p:nvSpPr>
        <p:spPr>
          <a:xfrm>
            <a:off x="-34365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20"/>
          <p:cNvSpPr txBox="1"/>
          <p:nvPr/>
        </p:nvSpPr>
        <p:spPr>
          <a:xfrm>
            <a:off x="6900901" y="924907"/>
            <a:ext cx="5771241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3000" dirty="0">
                <a:solidFill>
                  <a:schemeClr val="lt1"/>
                </a:solidFill>
              </a:rPr>
              <a:t>There are 5 stages in Design Thinking:</a:t>
            </a:r>
          </a:p>
          <a:p>
            <a:pPr>
              <a:lnSpc>
                <a:spcPct val="120000"/>
              </a:lnSpc>
            </a:pPr>
            <a:endParaRPr lang="en-IN" sz="3000" dirty="0">
              <a:solidFill>
                <a:schemeClr val="lt1"/>
              </a:solidFill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Empathy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Define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Ideate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Prototype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Test</a:t>
            </a:r>
          </a:p>
        </p:txBody>
      </p:sp>
      <p:sp>
        <p:nvSpPr>
          <p:cNvPr id="213" name="Google Shape;213;p20"/>
          <p:cNvSpPr txBox="1"/>
          <p:nvPr/>
        </p:nvSpPr>
        <p:spPr>
          <a:xfrm>
            <a:off x="1015956" y="1920655"/>
            <a:ext cx="4236400" cy="2462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5333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Stages of Design Thinking</a:t>
            </a:r>
            <a:endParaRPr sz="933" dirty="0">
              <a:solidFill>
                <a:schemeClr val="dk1"/>
              </a:solidFill>
            </a:endParaRPr>
          </a:p>
        </p:txBody>
      </p:sp>
      <p:grpSp>
        <p:nvGrpSpPr>
          <p:cNvPr id="214" name="Google Shape;214;p20"/>
          <p:cNvGrpSpPr/>
          <p:nvPr/>
        </p:nvGrpSpPr>
        <p:grpSpPr>
          <a:xfrm>
            <a:off x="5509022" y="945945"/>
            <a:ext cx="1116828" cy="1121833"/>
            <a:chOff x="4131766" y="709458"/>
            <a:chExt cx="837621" cy="841375"/>
          </a:xfrm>
        </p:grpSpPr>
        <p:sp>
          <p:nvSpPr>
            <p:cNvPr id="215" name="Google Shape;215;p20"/>
            <p:cNvSpPr/>
            <p:nvPr/>
          </p:nvSpPr>
          <p:spPr>
            <a:xfrm rot="10800000">
              <a:off x="4131766" y="709458"/>
              <a:ext cx="837621" cy="84137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338054" y="917829"/>
              <a:ext cx="416344" cy="416327"/>
            </a:xfrm>
            <a:custGeom>
              <a:avLst/>
              <a:gdLst/>
              <a:ahLst/>
              <a:cxnLst/>
              <a:rect l="l" t="t" r="r" b="b"/>
              <a:pathLst>
                <a:path w="832689" h="832654" extrusionOk="0">
                  <a:moveTo>
                    <a:pt x="819095" y="106217"/>
                  </a:moveTo>
                  <a:lnTo>
                    <a:pt x="726443" y="13566"/>
                  </a:lnTo>
                  <a:cubicBezTo>
                    <a:pt x="708372" y="-4522"/>
                    <a:pt x="678919" y="-4522"/>
                    <a:pt x="660832" y="13566"/>
                  </a:cubicBezTo>
                  <a:lnTo>
                    <a:pt x="594954" y="79460"/>
                  </a:lnTo>
                  <a:lnTo>
                    <a:pt x="567065" y="107332"/>
                  </a:lnTo>
                  <a:lnTo>
                    <a:pt x="53038" y="621359"/>
                  </a:lnTo>
                  <a:cubicBezTo>
                    <a:pt x="52922" y="621476"/>
                    <a:pt x="52789" y="621592"/>
                    <a:pt x="52672" y="621725"/>
                  </a:cubicBezTo>
                  <a:cubicBezTo>
                    <a:pt x="52323" y="622058"/>
                    <a:pt x="51990" y="622457"/>
                    <a:pt x="51707" y="622873"/>
                  </a:cubicBezTo>
                  <a:cubicBezTo>
                    <a:pt x="51674" y="622940"/>
                    <a:pt x="51624" y="623007"/>
                    <a:pt x="51574" y="623073"/>
                  </a:cubicBezTo>
                  <a:cubicBezTo>
                    <a:pt x="51441" y="623289"/>
                    <a:pt x="51308" y="623506"/>
                    <a:pt x="51191" y="623739"/>
                  </a:cubicBezTo>
                  <a:cubicBezTo>
                    <a:pt x="51091" y="623922"/>
                    <a:pt x="50991" y="624121"/>
                    <a:pt x="50908" y="624338"/>
                  </a:cubicBezTo>
                  <a:cubicBezTo>
                    <a:pt x="50758" y="624671"/>
                    <a:pt x="50642" y="625020"/>
                    <a:pt x="50542" y="625369"/>
                  </a:cubicBezTo>
                  <a:lnTo>
                    <a:pt x="12470" y="761768"/>
                  </a:lnTo>
                  <a:lnTo>
                    <a:pt x="755" y="803734"/>
                  </a:lnTo>
                  <a:cubicBezTo>
                    <a:pt x="-1358" y="811272"/>
                    <a:pt x="1038" y="819675"/>
                    <a:pt x="7012" y="825649"/>
                  </a:cubicBezTo>
                  <a:cubicBezTo>
                    <a:pt x="11555" y="830191"/>
                    <a:pt x="17512" y="832654"/>
                    <a:pt x="23402" y="832654"/>
                  </a:cubicBezTo>
                  <a:cubicBezTo>
                    <a:pt x="25266" y="832654"/>
                    <a:pt x="27130" y="832421"/>
                    <a:pt x="28927" y="831905"/>
                  </a:cubicBezTo>
                  <a:lnTo>
                    <a:pt x="70893" y="820191"/>
                  </a:lnTo>
                  <a:lnTo>
                    <a:pt x="207258" y="782118"/>
                  </a:lnTo>
                  <a:lnTo>
                    <a:pt x="207291" y="782118"/>
                  </a:lnTo>
                  <a:cubicBezTo>
                    <a:pt x="207408" y="782085"/>
                    <a:pt x="207507" y="782052"/>
                    <a:pt x="207624" y="782019"/>
                  </a:cubicBezTo>
                  <a:cubicBezTo>
                    <a:pt x="207824" y="781952"/>
                    <a:pt x="208040" y="781869"/>
                    <a:pt x="208240" y="781786"/>
                  </a:cubicBezTo>
                  <a:cubicBezTo>
                    <a:pt x="208456" y="781702"/>
                    <a:pt x="208672" y="781603"/>
                    <a:pt x="208889" y="781486"/>
                  </a:cubicBezTo>
                  <a:cubicBezTo>
                    <a:pt x="208939" y="781469"/>
                    <a:pt x="208988" y="781436"/>
                    <a:pt x="209022" y="781420"/>
                  </a:cubicBezTo>
                  <a:cubicBezTo>
                    <a:pt x="209238" y="781303"/>
                    <a:pt x="209454" y="781170"/>
                    <a:pt x="209671" y="781020"/>
                  </a:cubicBezTo>
                  <a:cubicBezTo>
                    <a:pt x="209887" y="780870"/>
                    <a:pt x="210120" y="780721"/>
                    <a:pt x="210320" y="780538"/>
                  </a:cubicBezTo>
                  <a:cubicBezTo>
                    <a:pt x="210536" y="780371"/>
                    <a:pt x="210736" y="780188"/>
                    <a:pt x="210935" y="779988"/>
                  </a:cubicBezTo>
                  <a:lnTo>
                    <a:pt x="723465" y="267459"/>
                  </a:lnTo>
                  <a:cubicBezTo>
                    <a:pt x="724247" y="267077"/>
                    <a:pt x="724979" y="266561"/>
                    <a:pt x="725628" y="265912"/>
                  </a:cubicBezTo>
                  <a:cubicBezTo>
                    <a:pt x="726293" y="265246"/>
                    <a:pt x="726809" y="264514"/>
                    <a:pt x="727209" y="263715"/>
                  </a:cubicBezTo>
                  <a:lnTo>
                    <a:pt x="752119" y="238805"/>
                  </a:lnTo>
                  <a:cubicBezTo>
                    <a:pt x="752551" y="238522"/>
                    <a:pt x="752951" y="238189"/>
                    <a:pt x="753317" y="237823"/>
                  </a:cubicBezTo>
                  <a:cubicBezTo>
                    <a:pt x="753683" y="237457"/>
                    <a:pt x="754016" y="237058"/>
                    <a:pt x="754299" y="236625"/>
                  </a:cubicBezTo>
                  <a:lnTo>
                    <a:pt x="819095" y="171829"/>
                  </a:lnTo>
                  <a:cubicBezTo>
                    <a:pt x="827864" y="163060"/>
                    <a:pt x="832690" y="151412"/>
                    <a:pt x="832690" y="139015"/>
                  </a:cubicBezTo>
                  <a:cubicBezTo>
                    <a:pt x="832690" y="126618"/>
                    <a:pt x="827864" y="114970"/>
                    <a:pt x="819095" y="106217"/>
                  </a:cubicBezTo>
                  <a:close/>
                  <a:moveTo>
                    <a:pt x="747326" y="220068"/>
                  </a:moveTo>
                  <a:lnTo>
                    <a:pt x="612592" y="85334"/>
                  </a:lnTo>
                  <a:lnTo>
                    <a:pt x="672596" y="25330"/>
                  </a:lnTo>
                  <a:cubicBezTo>
                    <a:pt x="684211" y="13732"/>
                    <a:pt x="703081" y="13732"/>
                    <a:pt x="714679" y="25330"/>
                  </a:cubicBezTo>
                  <a:lnTo>
                    <a:pt x="807330" y="117982"/>
                  </a:lnTo>
                  <a:cubicBezTo>
                    <a:pt x="812955" y="123590"/>
                    <a:pt x="816050" y="131078"/>
                    <a:pt x="816050" y="139015"/>
                  </a:cubicBezTo>
                  <a:cubicBezTo>
                    <a:pt x="816050" y="142992"/>
                    <a:pt x="815284" y="146852"/>
                    <a:pt x="813803" y="150413"/>
                  </a:cubicBezTo>
                  <a:cubicBezTo>
                    <a:pt x="812322" y="153974"/>
                    <a:pt x="810142" y="157252"/>
                    <a:pt x="807330" y="160065"/>
                  </a:cubicBezTo>
                  <a:lnTo>
                    <a:pt x="747326" y="220068"/>
                  </a:lnTo>
                  <a:close/>
                  <a:moveTo>
                    <a:pt x="719438" y="247957"/>
                  </a:moveTo>
                  <a:lnTo>
                    <a:pt x="652145" y="180665"/>
                  </a:lnTo>
                  <a:cubicBezTo>
                    <a:pt x="652129" y="180632"/>
                    <a:pt x="652112" y="180615"/>
                    <a:pt x="652079" y="180582"/>
                  </a:cubicBezTo>
                  <a:cubicBezTo>
                    <a:pt x="652046" y="180548"/>
                    <a:pt x="652029" y="180532"/>
                    <a:pt x="651996" y="180515"/>
                  </a:cubicBezTo>
                  <a:lnTo>
                    <a:pt x="584720" y="113223"/>
                  </a:lnTo>
                  <a:lnTo>
                    <a:pt x="600828" y="97099"/>
                  </a:lnTo>
                  <a:lnTo>
                    <a:pt x="735562" y="231833"/>
                  </a:lnTo>
                  <a:lnTo>
                    <a:pt x="719438" y="247957"/>
                  </a:lnTo>
                  <a:close/>
                  <a:moveTo>
                    <a:pt x="572956" y="124987"/>
                  </a:moveTo>
                  <a:lnTo>
                    <a:pt x="634424" y="186472"/>
                  </a:lnTo>
                  <a:lnTo>
                    <a:pt x="131812" y="689101"/>
                  </a:lnTo>
                  <a:lnTo>
                    <a:pt x="70327" y="627616"/>
                  </a:lnTo>
                  <a:lnTo>
                    <a:pt x="572956" y="124987"/>
                  </a:lnTo>
                  <a:close/>
                  <a:moveTo>
                    <a:pt x="205045" y="762333"/>
                  </a:moveTo>
                  <a:lnTo>
                    <a:pt x="143577" y="700865"/>
                  </a:lnTo>
                  <a:lnTo>
                    <a:pt x="646188" y="198237"/>
                  </a:lnTo>
                  <a:lnTo>
                    <a:pt x="707673" y="259722"/>
                  </a:lnTo>
                  <a:lnTo>
                    <a:pt x="205045" y="762333"/>
                  </a:lnTo>
                  <a:close/>
                  <a:moveTo>
                    <a:pt x="24451" y="815881"/>
                  </a:moveTo>
                  <a:cubicBezTo>
                    <a:pt x="22354" y="816463"/>
                    <a:pt x="20141" y="815232"/>
                    <a:pt x="18793" y="813868"/>
                  </a:cubicBezTo>
                  <a:cubicBezTo>
                    <a:pt x="17429" y="812520"/>
                    <a:pt x="16181" y="810323"/>
                    <a:pt x="16780" y="808210"/>
                  </a:cubicBezTo>
                  <a:lnTo>
                    <a:pt x="24634" y="780088"/>
                  </a:lnTo>
                  <a:lnTo>
                    <a:pt x="52572" y="808027"/>
                  </a:lnTo>
                  <a:lnTo>
                    <a:pt x="24451" y="815881"/>
                  </a:lnTo>
                  <a:close/>
                  <a:moveTo>
                    <a:pt x="70976" y="802902"/>
                  </a:moveTo>
                  <a:lnTo>
                    <a:pt x="29759" y="761684"/>
                  </a:lnTo>
                  <a:lnTo>
                    <a:pt x="62739" y="643557"/>
                  </a:lnTo>
                  <a:lnTo>
                    <a:pt x="125921" y="706739"/>
                  </a:lnTo>
                  <a:lnTo>
                    <a:pt x="189104" y="769921"/>
                  </a:lnTo>
                  <a:lnTo>
                    <a:pt x="70976" y="8029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509022" y="2873769"/>
            <a:ext cx="1116828" cy="1121833"/>
            <a:chOff x="4131766" y="2155326"/>
            <a:chExt cx="837621" cy="841375"/>
          </a:xfrm>
        </p:grpSpPr>
        <p:sp>
          <p:nvSpPr>
            <p:cNvPr id="218" name="Google Shape;218;p20"/>
            <p:cNvSpPr/>
            <p:nvPr/>
          </p:nvSpPr>
          <p:spPr>
            <a:xfrm rot="10800000">
              <a:off x="4131766" y="2155326"/>
              <a:ext cx="837621" cy="84137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328430" y="2363749"/>
              <a:ext cx="436068" cy="416184"/>
            </a:xfrm>
            <a:custGeom>
              <a:avLst/>
              <a:gdLst/>
              <a:ahLst/>
              <a:cxnLst/>
              <a:rect l="l" t="t" r="r" b="b"/>
              <a:pathLst>
                <a:path w="872135" h="832368" extrusionOk="0">
                  <a:moveTo>
                    <a:pt x="870968" y="316213"/>
                  </a:moveTo>
                  <a:cubicBezTo>
                    <a:pt x="868185" y="307630"/>
                    <a:pt x="860904" y="301500"/>
                    <a:pt x="851995" y="300203"/>
                  </a:cubicBezTo>
                  <a:lnTo>
                    <a:pt x="579150" y="260530"/>
                  </a:lnTo>
                  <a:lnTo>
                    <a:pt x="457141" y="13102"/>
                  </a:lnTo>
                  <a:cubicBezTo>
                    <a:pt x="453150" y="5027"/>
                    <a:pt x="445081" y="0"/>
                    <a:pt x="436068" y="0"/>
                  </a:cubicBezTo>
                  <a:cubicBezTo>
                    <a:pt x="427054" y="0"/>
                    <a:pt x="418985" y="5027"/>
                    <a:pt x="414995" y="13102"/>
                  </a:cubicBezTo>
                  <a:lnTo>
                    <a:pt x="292985" y="260530"/>
                  </a:lnTo>
                  <a:lnTo>
                    <a:pt x="20140" y="300203"/>
                  </a:lnTo>
                  <a:cubicBezTo>
                    <a:pt x="11214" y="301500"/>
                    <a:pt x="3950" y="307630"/>
                    <a:pt x="1167" y="316213"/>
                  </a:cubicBezTo>
                  <a:cubicBezTo>
                    <a:pt x="-1616" y="324796"/>
                    <a:pt x="660" y="334027"/>
                    <a:pt x="7118" y="340332"/>
                  </a:cubicBezTo>
                  <a:lnTo>
                    <a:pt x="204545" y="532919"/>
                  </a:lnTo>
                  <a:lnTo>
                    <a:pt x="157936" y="804852"/>
                  </a:lnTo>
                  <a:cubicBezTo>
                    <a:pt x="156414" y="813750"/>
                    <a:pt x="160002" y="822560"/>
                    <a:pt x="167283" y="827850"/>
                  </a:cubicBezTo>
                  <a:cubicBezTo>
                    <a:pt x="171396" y="830845"/>
                    <a:pt x="176227" y="832369"/>
                    <a:pt x="181075" y="832369"/>
                  </a:cubicBezTo>
                  <a:cubicBezTo>
                    <a:pt x="184803" y="832369"/>
                    <a:pt x="188566" y="831476"/>
                    <a:pt x="192031" y="829636"/>
                  </a:cubicBezTo>
                  <a:lnTo>
                    <a:pt x="436068" y="701246"/>
                  </a:lnTo>
                  <a:lnTo>
                    <a:pt x="680104" y="829636"/>
                  </a:lnTo>
                  <a:cubicBezTo>
                    <a:pt x="688085" y="833823"/>
                    <a:pt x="697571" y="833157"/>
                    <a:pt x="704852" y="827850"/>
                  </a:cubicBezTo>
                  <a:cubicBezTo>
                    <a:pt x="712151" y="822543"/>
                    <a:pt x="715721" y="813732"/>
                    <a:pt x="714199" y="804852"/>
                  </a:cubicBezTo>
                  <a:lnTo>
                    <a:pt x="667590" y="532901"/>
                  </a:lnTo>
                  <a:lnTo>
                    <a:pt x="865017" y="340315"/>
                  </a:lnTo>
                  <a:cubicBezTo>
                    <a:pt x="871476" y="334027"/>
                    <a:pt x="873751" y="324796"/>
                    <a:pt x="870968" y="316213"/>
                  </a:cubicBezTo>
                  <a:close/>
                  <a:moveTo>
                    <a:pt x="852800" y="327773"/>
                  </a:moveTo>
                  <a:lnTo>
                    <a:pt x="652083" y="523583"/>
                  </a:lnTo>
                  <a:cubicBezTo>
                    <a:pt x="650017" y="525597"/>
                    <a:pt x="649072" y="528487"/>
                    <a:pt x="649562" y="531325"/>
                  </a:cubicBezTo>
                  <a:lnTo>
                    <a:pt x="696941" y="807812"/>
                  </a:lnTo>
                  <a:cubicBezTo>
                    <a:pt x="697519" y="811140"/>
                    <a:pt x="695454" y="813031"/>
                    <a:pt x="694561" y="813680"/>
                  </a:cubicBezTo>
                  <a:cubicBezTo>
                    <a:pt x="693651" y="814345"/>
                    <a:pt x="691218" y="815711"/>
                    <a:pt x="688243" y="814135"/>
                  </a:cubicBezTo>
                  <a:lnTo>
                    <a:pt x="440146" y="683607"/>
                  </a:lnTo>
                  <a:cubicBezTo>
                    <a:pt x="437590" y="682258"/>
                    <a:pt x="434545" y="682258"/>
                    <a:pt x="432007" y="683607"/>
                  </a:cubicBezTo>
                  <a:lnTo>
                    <a:pt x="183910" y="814135"/>
                  </a:lnTo>
                  <a:cubicBezTo>
                    <a:pt x="180935" y="815711"/>
                    <a:pt x="178502" y="814345"/>
                    <a:pt x="177592" y="813680"/>
                  </a:cubicBezTo>
                  <a:cubicBezTo>
                    <a:pt x="176682" y="813014"/>
                    <a:pt x="174634" y="811122"/>
                    <a:pt x="175211" y="807812"/>
                  </a:cubicBezTo>
                  <a:lnTo>
                    <a:pt x="222590" y="531325"/>
                  </a:lnTo>
                  <a:cubicBezTo>
                    <a:pt x="223081" y="528487"/>
                    <a:pt x="222135" y="525579"/>
                    <a:pt x="220070" y="523583"/>
                  </a:cubicBezTo>
                  <a:lnTo>
                    <a:pt x="19335" y="327773"/>
                  </a:lnTo>
                  <a:cubicBezTo>
                    <a:pt x="16919" y="325426"/>
                    <a:pt x="17462" y="322694"/>
                    <a:pt x="17812" y="321625"/>
                  </a:cubicBezTo>
                  <a:cubicBezTo>
                    <a:pt x="18162" y="320557"/>
                    <a:pt x="19317" y="318017"/>
                    <a:pt x="22660" y="317544"/>
                  </a:cubicBezTo>
                  <a:lnTo>
                    <a:pt x="300056" y="277205"/>
                  </a:lnTo>
                  <a:cubicBezTo>
                    <a:pt x="302909" y="276785"/>
                    <a:pt x="305377" y="274998"/>
                    <a:pt x="306655" y="272406"/>
                  </a:cubicBezTo>
                  <a:lnTo>
                    <a:pt x="430712" y="20861"/>
                  </a:lnTo>
                  <a:cubicBezTo>
                    <a:pt x="432200" y="17849"/>
                    <a:pt x="434965" y="17516"/>
                    <a:pt x="436085" y="17516"/>
                  </a:cubicBezTo>
                  <a:cubicBezTo>
                    <a:pt x="437205" y="17516"/>
                    <a:pt x="439971" y="17849"/>
                    <a:pt x="441458" y="20861"/>
                  </a:cubicBezTo>
                  <a:lnTo>
                    <a:pt x="565516" y="272406"/>
                  </a:lnTo>
                  <a:cubicBezTo>
                    <a:pt x="566793" y="274998"/>
                    <a:pt x="569261" y="276785"/>
                    <a:pt x="572096" y="277205"/>
                  </a:cubicBezTo>
                  <a:lnTo>
                    <a:pt x="849492" y="317544"/>
                  </a:lnTo>
                  <a:cubicBezTo>
                    <a:pt x="852818" y="318035"/>
                    <a:pt x="853991" y="320557"/>
                    <a:pt x="854341" y="321625"/>
                  </a:cubicBezTo>
                  <a:cubicBezTo>
                    <a:pt x="854691" y="322694"/>
                    <a:pt x="855216" y="325426"/>
                    <a:pt x="852800" y="327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5509022" y="4801593"/>
            <a:ext cx="1116828" cy="1121833"/>
            <a:chOff x="4131766" y="3601194"/>
            <a:chExt cx="837621" cy="841375"/>
          </a:xfrm>
        </p:grpSpPr>
        <p:sp>
          <p:nvSpPr>
            <p:cNvPr id="221" name="Google Shape;221;p20"/>
            <p:cNvSpPr/>
            <p:nvPr/>
          </p:nvSpPr>
          <p:spPr>
            <a:xfrm rot="10800000">
              <a:off x="4131766" y="3601194"/>
              <a:ext cx="837621" cy="84137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342488" y="3813773"/>
              <a:ext cx="407819" cy="407787"/>
            </a:xfrm>
            <a:custGeom>
              <a:avLst/>
              <a:gdLst/>
              <a:ahLst/>
              <a:cxnLst/>
              <a:rect l="l" t="t" r="r" b="b"/>
              <a:pathLst>
                <a:path w="815639" h="815574" extrusionOk="0">
                  <a:moveTo>
                    <a:pt x="798126" y="325450"/>
                  </a:moveTo>
                  <a:lnTo>
                    <a:pt x="707586" y="325450"/>
                  </a:lnTo>
                  <a:cubicBezTo>
                    <a:pt x="707064" y="325450"/>
                    <a:pt x="706591" y="325124"/>
                    <a:pt x="706461" y="324635"/>
                  </a:cubicBezTo>
                  <a:cubicBezTo>
                    <a:pt x="699758" y="300565"/>
                    <a:pt x="690104" y="277294"/>
                    <a:pt x="677776" y="255475"/>
                  </a:cubicBezTo>
                  <a:cubicBezTo>
                    <a:pt x="677531" y="255034"/>
                    <a:pt x="677613" y="254463"/>
                    <a:pt x="677988" y="254088"/>
                  </a:cubicBezTo>
                  <a:lnTo>
                    <a:pt x="742028" y="190049"/>
                  </a:lnTo>
                  <a:cubicBezTo>
                    <a:pt x="745338" y="186738"/>
                    <a:pt x="747164" y="182351"/>
                    <a:pt x="747164" y="177671"/>
                  </a:cubicBezTo>
                  <a:cubicBezTo>
                    <a:pt x="747164" y="172991"/>
                    <a:pt x="745338" y="168588"/>
                    <a:pt x="742028" y="165277"/>
                  </a:cubicBezTo>
                  <a:lnTo>
                    <a:pt x="650346" y="73612"/>
                  </a:lnTo>
                  <a:cubicBezTo>
                    <a:pt x="643513" y="66796"/>
                    <a:pt x="632408" y="66796"/>
                    <a:pt x="625575" y="73612"/>
                  </a:cubicBezTo>
                  <a:lnTo>
                    <a:pt x="561519" y="137636"/>
                  </a:lnTo>
                  <a:cubicBezTo>
                    <a:pt x="561144" y="138011"/>
                    <a:pt x="560573" y="138109"/>
                    <a:pt x="560133" y="137864"/>
                  </a:cubicBezTo>
                  <a:cubicBezTo>
                    <a:pt x="538264" y="125487"/>
                    <a:pt x="514977" y="115833"/>
                    <a:pt x="490972" y="109163"/>
                  </a:cubicBezTo>
                  <a:cubicBezTo>
                    <a:pt x="490483" y="109032"/>
                    <a:pt x="490157" y="108560"/>
                    <a:pt x="490157" y="108038"/>
                  </a:cubicBezTo>
                  <a:lnTo>
                    <a:pt x="490157" y="17514"/>
                  </a:lnTo>
                  <a:cubicBezTo>
                    <a:pt x="490157" y="7844"/>
                    <a:pt x="482297" y="0"/>
                    <a:pt x="472643" y="0"/>
                  </a:cubicBezTo>
                  <a:lnTo>
                    <a:pt x="342997" y="0"/>
                  </a:lnTo>
                  <a:cubicBezTo>
                    <a:pt x="333343" y="0"/>
                    <a:pt x="325483" y="7844"/>
                    <a:pt x="325483" y="17514"/>
                  </a:cubicBezTo>
                  <a:lnTo>
                    <a:pt x="325483" y="108038"/>
                  </a:lnTo>
                  <a:cubicBezTo>
                    <a:pt x="325483" y="108576"/>
                    <a:pt x="325157" y="109032"/>
                    <a:pt x="324668" y="109163"/>
                  </a:cubicBezTo>
                  <a:cubicBezTo>
                    <a:pt x="300647" y="115849"/>
                    <a:pt x="277359" y="125503"/>
                    <a:pt x="255491" y="137881"/>
                  </a:cubicBezTo>
                  <a:cubicBezTo>
                    <a:pt x="255067" y="138125"/>
                    <a:pt x="254496" y="138027"/>
                    <a:pt x="254121" y="137652"/>
                  </a:cubicBezTo>
                  <a:lnTo>
                    <a:pt x="190065" y="73612"/>
                  </a:lnTo>
                  <a:cubicBezTo>
                    <a:pt x="183232" y="66796"/>
                    <a:pt x="172127" y="66796"/>
                    <a:pt x="165294" y="73612"/>
                  </a:cubicBezTo>
                  <a:lnTo>
                    <a:pt x="73596" y="165294"/>
                  </a:lnTo>
                  <a:cubicBezTo>
                    <a:pt x="70286" y="168604"/>
                    <a:pt x="68459" y="173007"/>
                    <a:pt x="68459" y="177687"/>
                  </a:cubicBezTo>
                  <a:cubicBezTo>
                    <a:pt x="68459" y="182368"/>
                    <a:pt x="70286" y="186771"/>
                    <a:pt x="73596" y="190081"/>
                  </a:cubicBezTo>
                  <a:lnTo>
                    <a:pt x="137652" y="254088"/>
                  </a:lnTo>
                  <a:cubicBezTo>
                    <a:pt x="138027" y="254463"/>
                    <a:pt x="138109" y="255034"/>
                    <a:pt x="137864" y="255475"/>
                  </a:cubicBezTo>
                  <a:cubicBezTo>
                    <a:pt x="125503" y="277376"/>
                    <a:pt x="115849" y="300647"/>
                    <a:pt x="109179" y="324635"/>
                  </a:cubicBezTo>
                  <a:cubicBezTo>
                    <a:pt x="109049" y="325124"/>
                    <a:pt x="108576" y="325450"/>
                    <a:pt x="108038" y="325450"/>
                  </a:cubicBezTo>
                  <a:lnTo>
                    <a:pt x="17514" y="325450"/>
                  </a:lnTo>
                  <a:cubicBezTo>
                    <a:pt x="7860" y="325450"/>
                    <a:pt x="0" y="333311"/>
                    <a:pt x="0" y="342965"/>
                  </a:cubicBezTo>
                  <a:lnTo>
                    <a:pt x="0" y="472643"/>
                  </a:lnTo>
                  <a:cubicBezTo>
                    <a:pt x="0" y="482313"/>
                    <a:pt x="7860" y="490157"/>
                    <a:pt x="17514" y="490157"/>
                  </a:cubicBezTo>
                  <a:lnTo>
                    <a:pt x="108054" y="490157"/>
                  </a:lnTo>
                  <a:cubicBezTo>
                    <a:pt x="108576" y="490157"/>
                    <a:pt x="109049" y="490499"/>
                    <a:pt x="109179" y="490972"/>
                  </a:cubicBezTo>
                  <a:cubicBezTo>
                    <a:pt x="115882" y="515026"/>
                    <a:pt x="125536" y="538297"/>
                    <a:pt x="137864" y="560149"/>
                  </a:cubicBezTo>
                  <a:cubicBezTo>
                    <a:pt x="138125" y="560589"/>
                    <a:pt x="138027" y="561144"/>
                    <a:pt x="137652" y="561535"/>
                  </a:cubicBezTo>
                  <a:lnTo>
                    <a:pt x="73612" y="625559"/>
                  </a:lnTo>
                  <a:cubicBezTo>
                    <a:pt x="70302" y="628869"/>
                    <a:pt x="68476" y="633272"/>
                    <a:pt x="68476" y="637953"/>
                  </a:cubicBezTo>
                  <a:cubicBezTo>
                    <a:pt x="68476" y="642633"/>
                    <a:pt x="70302" y="647036"/>
                    <a:pt x="73612" y="650330"/>
                  </a:cubicBezTo>
                  <a:lnTo>
                    <a:pt x="165310" y="741979"/>
                  </a:lnTo>
                  <a:cubicBezTo>
                    <a:pt x="172143" y="748811"/>
                    <a:pt x="183265" y="748811"/>
                    <a:pt x="190081" y="741979"/>
                  </a:cubicBezTo>
                  <a:lnTo>
                    <a:pt x="254121" y="677939"/>
                  </a:lnTo>
                  <a:cubicBezTo>
                    <a:pt x="254496" y="677564"/>
                    <a:pt x="255067" y="677482"/>
                    <a:pt x="255491" y="677727"/>
                  </a:cubicBezTo>
                  <a:cubicBezTo>
                    <a:pt x="277294" y="690055"/>
                    <a:pt x="300565" y="699709"/>
                    <a:pt x="324668" y="706428"/>
                  </a:cubicBezTo>
                  <a:cubicBezTo>
                    <a:pt x="325157" y="706559"/>
                    <a:pt x="325483" y="707031"/>
                    <a:pt x="325483" y="707553"/>
                  </a:cubicBezTo>
                  <a:lnTo>
                    <a:pt x="325483" y="798060"/>
                  </a:lnTo>
                  <a:cubicBezTo>
                    <a:pt x="325483" y="807714"/>
                    <a:pt x="333343" y="815575"/>
                    <a:pt x="342997" y="815575"/>
                  </a:cubicBezTo>
                  <a:lnTo>
                    <a:pt x="472659" y="815575"/>
                  </a:lnTo>
                  <a:cubicBezTo>
                    <a:pt x="482313" y="815575"/>
                    <a:pt x="490173" y="807714"/>
                    <a:pt x="490173" y="798060"/>
                  </a:cubicBezTo>
                  <a:lnTo>
                    <a:pt x="490173" y="707553"/>
                  </a:lnTo>
                  <a:cubicBezTo>
                    <a:pt x="490173" y="707031"/>
                    <a:pt x="490516" y="706559"/>
                    <a:pt x="490989" y="706428"/>
                  </a:cubicBezTo>
                  <a:cubicBezTo>
                    <a:pt x="515091" y="699709"/>
                    <a:pt x="538362" y="690055"/>
                    <a:pt x="560165" y="677727"/>
                  </a:cubicBezTo>
                  <a:cubicBezTo>
                    <a:pt x="560589" y="677482"/>
                    <a:pt x="561160" y="677564"/>
                    <a:pt x="561552" y="677939"/>
                  </a:cubicBezTo>
                  <a:lnTo>
                    <a:pt x="625575" y="741979"/>
                  </a:lnTo>
                  <a:cubicBezTo>
                    <a:pt x="632408" y="748811"/>
                    <a:pt x="643513" y="748811"/>
                    <a:pt x="650346" y="741979"/>
                  </a:cubicBezTo>
                  <a:lnTo>
                    <a:pt x="742044" y="650346"/>
                  </a:lnTo>
                  <a:cubicBezTo>
                    <a:pt x="745354" y="647036"/>
                    <a:pt x="747181" y="642633"/>
                    <a:pt x="747181" y="637953"/>
                  </a:cubicBezTo>
                  <a:cubicBezTo>
                    <a:pt x="747181" y="633272"/>
                    <a:pt x="745354" y="628869"/>
                    <a:pt x="742044" y="625559"/>
                  </a:cubicBezTo>
                  <a:lnTo>
                    <a:pt x="678020" y="561535"/>
                  </a:lnTo>
                  <a:cubicBezTo>
                    <a:pt x="677629" y="561144"/>
                    <a:pt x="677547" y="560589"/>
                    <a:pt x="677792" y="560149"/>
                  </a:cubicBezTo>
                  <a:cubicBezTo>
                    <a:pt x="683973" y="549207"/>
                    <a:pt x="689484" y="537906"/>
                    <a:pt x="694263" y="526343"/>
                  </a:cubicBezTo>
                  <a:cubicBezTo>
                    <a:pt x="699057" y="514798"/>
                    <a:pt x="703150" y="502975"/>
                    <a:pt x="706477" y="490972"/>
                  </a:cubicBezTo>
                  <a:cubicBezTo>
                    <a:pt x="706607" y="490499"/>
                    <a:pt x="707080" y="490157"/>
                    <a:pt x="707619" y="490157"/>
                  </a:cubicBezTo>
                  <a:lnTo>
                    <a:pt x="798126" y="490157"/>
                  </a:lnTo>
                  <a:cubicBezTo>
                    <a:pt x="807780" y="490157"/>
                    <a:pt x="815640" y="482313"/>
                    <a:pt x="815640" y="472643"/>
                  </a:cubicBezTo>
                  <a:lnTo>
                    <a:pt x="815640" y="342965"/>
                  </a:lnTo>
                  <a:cubicBezTo>
                    <a:pt x="815640" y="333311"/>
                    <a:pt x="807780" y="325450"/>
                    <a:pt x="798126" y="325450"/>
                  </a:cubicBezTo>
                  <a:close/>
                  <a:moveTo>
                    <a:pt x="799332" y="472643"/>
                  </a:moveTo>
                  <a:cubicBezTo>
                    <a:pt x="799332" y="473311"/>
                    <a:pt x="798778" y="473849"/>
                    <a:pt x="798126" y="473849"/>
                  </a:cubicBezTo>
                  <a:lnTo>
                    <a:pt x="707619" y="473849"/>
                  </a:lnTo>
                  <a:cubicBezTo>
                    <a:pt x="699791" y="473849"/>
                    <a:pt x="692860" y="479100"/>
                    <a:pt x="690773" y="486618"/>
                  </a:cubicBezTo>
                  <a:cubicBezTo>
                    <a:pt x="684445" y="509335"/>
                    <a:pt x="675313" y="531383"/>
                    <a:pt x="663588" y="552126"/>
                  </a:cubicBezTo>
                  <a:cubicBezTo>
                    <a:pt x="659756" y="558910"/>
                    <a:pt x="660946" y="567520"/>
                    <a:pt x="666491" y="573065"/>
                  </a:cubicBezTo>
                  <a:lnTo>
                    <a:pt x="730514" y="637088"/>
                  </a:lnTo>
                  <a:cubicBezTo>
                    <a:pt x="730808" y="637382"/>
                    <a:pt x="730873" y="637724"/>
                    <a:pt x="730873" y="637953"/>
                  </a:cubicBezTo>
                  <a:cubicBezTo>
                    <a:pt x="730873" y="638181"/>
                    <a:pt x="730808" y="638507"/>
                    <a:pt x="730514" y="638801"/>
                  </a:cubicBezTo>
                  <a:lnTo>
                    <a:pt x="638817" y="730449"/>
                  </a:lnTo>
                  <a:cubicBezTo>
                    <a:pt x="638344" y="730922"/>
                    <a:pt x="637577" y="730922"/>
                    <a:pt x="637105" y="730449"/>
                  </a:cubicBezTo>
                  <a:lnTo>
                    <a:pt x="573081" y="666409"/>
                  </a:lnTo>
                  <a:cubicBezTo>
                    <a:pt x="567536" y="660865"/>
                    <a:pt x="558926" y="659691"/>
                    <a:pt x="552126" y="663523"/>
                  </a:cubicBezTo>
                  <a:cubicBezTo>
                    <a:pt x="531497" y="675215"/>
                    <a:pt x="509449" y="684364"/>
                    <a:pt x="486618" y="690708"/>
                  </a:cubicBezTo>
                  <a:cubicBezTo>
                    <a:pt x="479117" y="692795"/>
                    <a:pt x="473866" y="699726"/>
                    <a:pt x="473866" y="707553"/>
                  </a:cubicBezTo>
                  <a:lnTo>
                    <a:pt x="473866" y="798060"/>
                  </a:lnTo>
                  <a:cubicBezTo>
                    <a:pt x="473866" y="798729"/>
                    <a:pt x="473328" y="799267"/>
                    <a:pt x="472659" y="799267"/>
                  </a:cubicBezTo>
                  <a:lnTo>
                    <a:pt x="342997" y="799267"/>
                  </a:lnTo>
                  <a:cubicBezTo>
                    <a:pt x="342329" y="799267"/>
                    <a:pt x="341791" y="798729"/>
                    <a:pt x="341791" y="798060"/>
                  </a:cubicBezTo>
                  <a:lnTo>
                    <a:pt x="341791" y="707553"/>
                  </a:lnTo>
                  <a:cubicBezTo>
                    <a:pt x="341791" y="699726"/>
                    <a:pt x="336556" y="692795"/>
                    <a:pt x="329038" y="690708"/>
                  </a:cubicBezTo>
                  <a:cubicBezTo>
                    <a:pt x="306207" y="684364"/>
                    <a:pt x="284176" y="675215"/>
                    <a:pt x="263531" y="663523"/>
                  </a:cubicBezTo>
                  <a:cubicBezTo>
                    <a:pt x="260872" y="662023"/>
                    <a:pt x="257921" y="661289"/>
                    <a:pt x="254985" y="661289"/>
                  </a:cubicBezTo>
                  <a:cubicBezTo>
                    <a:pt x="250452" y="661289"/>
                    <a:pt x="245951" y="663050"/>
                    <a:pt x="242575" y="666409"/>
                  </a:cubicBezTo>
                  <a:lnTo>
                    <a:pt x="178552" y="730449"/>
                  </a:lnTo>
                  <a:cubicBezTo>
                    <a:pt x="178079" y="730922"/>
                    <a:pt x="177312" y="730922"/>
                    <a:pt x="176839" y="730449"/>
                  </a:cubicBezTo>
                  <a:lnTo>
                    <a:pt x="85142" y="638801"/>
                  </a:lnTo>
                  <a:cubicBezTo>
                    <a:pt x="84848" y="638507"/>
                    <a:pt x="84783" y="638181"/>
                    <a:pt x="84783" y="637953"/>
                  </a:cubicBezTo>
                  <a:cubicBezTo>
                    <a:pt x="84783" y="637724"/>
                    <a:pt x="84848" y="637382"/>
                    <a:pt x="85142" y="637088"/>
                  </a:cubicBezTo>
                  <a:lnTo>
                    <a:pt x="149182" y="573065"/>
                  </a:lnTo>
                  <a:cubicBezTo>
                    <a:pt x="154710" y="567520"/>
                    <a:pt x="155900" y="558910"/>
                    <a:pt x="152068" y="552126"/>
                  </a:cubicBezTo>
                  <a:cubicBezTo>
                    <a:pt x="140376" y="531415"/>
                    <a:pt x="131243" y="509384"/>
                    <a:pt x="124900" y="486602"/>
                  </a:cubicBezTo>
                  <a:cubicBezTo>
                    <a:pt x="122812" y="479100"/>
                    <a:pt x="115882" y="473849"/>
                    <a:pt x="108054" y="473849"/>
                  </a:cubicBezTo>
                  <a:lnTo>
                    <a:pt x="17514" y="473849"/>
                  </a:lnTo>
                  <a:cubicBezTo>
                    <a:pt x="16862" y="473849"/>
                    <a:pt x="16308" y="473311"/>
                    <a:pt x="16308" y="472643"/>
                  </a:cubicBezTo>
                  <a:lnTo>
                    <a:pt x="16308" y="342965"/>
                  </a:lnTo>
                  <a:cubicBezTo>
                    <a:pt x="16308" y="342296"/>
                    <a:pt x="16862" y="341758"/>
                    <a:pt x="17514" y="341758"/>
                  </a:cubicBezTo>
                  <a:lnTo>
                    <a:pt x="108038" y="341758"/>
                  </a:lnTo>
                  <a:cubicBezTo>
                    <a:pt x="115882" y="341758"/>
                    <a:pt x="122812" y="336507"/>
                    <a:pt x="124883" y="329005"/>
                  </a:cubicBezTo>
                  <a:cubicBezTo>
                    <a:pt x="131194" y="306289"/>
                    <a:pt x="140343" y="284257"/>
                    <a:pt x="152068" y="263498"/>
                  </a:cubicBezTo>
                  <a:cubicBezTo>
                    <a:pt x="155900" y="256698"/>
                    <a:pt x="154710" y="248087"/>
                    <a:pt x="149182" y="242559"/>
                  </a:cubicBezTo>
                  <a:lnTo>
                    <a:pt x="85126" y="178535"/>
                  </a:lnTo>
                  <a:cubicBezTo>
                    <a:pt x="84832" y="178242"/>
                    <a:pt x="84767" y="177916"/>
                    <a:pt x="84767" y="177687"/>
                  </a:cubicBezTo>
                  <a:cubicBezTo>
                    <a:pt x="84767" y="177459"/>
                    <a:pt x="84832" y="177133"/>
                    <a:pt x="85126" y="176839"/>
                  </a:cubicBezTo>
                  <a:lnTo>
                    <a:pt x="176823" y="85142"/>
                  </a:lnTo>
                  <a:cubicBezTo>
                    <a:pt x="177296" y="84685"/>
                    <a:pt x="178062" y="84685"/>
                    <a:pt x="178535" y="85142"/>
                  </a:cubicBezTo>
                  <a:lnTo>
                    <a:pt x="242592" y="149182"/>
                  </a:lnTo>
                  <a:cubicBezTo>
                    <a:pt x="248136" y="154726"/>
                    <a:pt x="256747" y="155917"/>
                    <a:pt x="263531" y="152068"/>
                  </a:cubicBezTo>
                  <a:cubicBezTo>
                    <a:pt x="284241" y="140343"/>
                    <a:pt x="306289" y="131194"/>
                    <a:pt x="329038" y="124883"/>
                  </a:cubicBezTo>
                  <a:cubicBezTo>
                    <a:pt x="336540" y="122796"/>
                    <a:pt x="341791" y="115865"/>
                    <a:pt x="341791" y="108038"/>
                  </a:cubicBezTo>
                  <a:lnTo>
                    <a:pt x="341791" y="17514"/>
                  </a:lnTo>
                  <a:cubicBezTo>
                    <a:pt x="341791" y="16846"/>
                    <a:pt x="342329" y="16308"/>
                    <a:pt x="342997" y="16308"/>
                  </a:cubicBezTo>
                  <a:lnTo>
                    <a:pt x="472643" y="16308"/>
                  </a:lnTo>
                  <a:cubicBezTo>
                    <a:pt x="473311" y="16308"/>
                    <a:pt x="473849" y="16846"/>
                    <a:pt x="473849" y="17514"/>
                  </a:cubicBezTo>
                  <a:lnTo>
                    <a:pt x="473849" y="108038"/>
                  </a:lnTo>
                  <a:cubicBezTo>
                    <a:pt x="473849" y="115865"/>
                    <a:pt x="479100" y="122796"/>
                    <a:pt x="486602" y="124883"/>
                  </a:cubicBezTo>
                  <a:cubicBezTo>
                    <a:pt x="509351" y="131194"/>
                    <a:pt x="531383" y="140343"/>
                    <a:pt x="552109" y="152052"/>
                  </a:cubicBezTo>
                  <a:cubicBezTo>
                    <a:pt x="558910" y="155900"/>
                    <a:pt x="567504" y="154710"/>
                    <a:pt x="573048" y="149165"/>
                  </a:cubicBezTo>
                  <a:lnTo>
                    <a:pt x="637105" y="85142"/>
                  </a:lnTo>
                  <a:cubicBezTo>
                    <a:pt x="637577" y="84685"/>
                    <a:pt x="638344" y="84685"/>
                    <a:pt x="638817" y="85142"/>
                  </a:cubicBezTo>
                  <a:lnTo>
                    <a:pt x="730498" y="176807"/>
                  </a:lnTo>
                  <a:cubicBezTo>
                    <a:pt x="730792" y="177100"/>
                    <a:pt x="730857" y="177443"/>
                    <a:pt x="730857" y="177671"/>
                  </a:cubicBezTo>
                  <a:cubicBezTo>
                    <a:pt x="730857" y="177899"/>
                    <a:pt x="730792" y="178226"/>
                    <a:pt x="730498" y="178519"/>
                  </a:cubicBezTo>
                  <a:lnTo>
                    <a:pt x="666458" y="242559"/>
                  </a:lnTo>
                  <a:cubicBezTo>
                    <a:pt x="660930" y="248087"/>
                    <a:pt x="659739" y="256698"/>
                    <a:pt x="663572" y="263498"/>
                  </a:cubicBezTo>
                  <a:cubicBezTo>
                    <a:pt x="675264" y="284160"/>
                    <a:pt x="684397" y="306207"/>
                    <a:pt x="690740" y="329005"/>
                  </a:cubicBezTo>
                  <a:cubicBezTo>
                    <a:pt x="692828" y="336523"/>
                    <a:pt x="699758" y="341758"/>
                    <a:pt x="707586" y="341758"/>
                  </a:cubicBezTo>
                  <a:lnTo>
                    <a:pt x="798126" y="341758"/>
                  </a:lnTo>
                  <a:cubicBezTo>
                    <a:pt x="798778" y="341758"/>
                    <a:pt x="799332" y="342296"/>
                    <a:pt x="799332" y="342965"/>
                  </a:cubicBezTo>
                  <a:lnTo>
                    <a:pt x="799332" y="472643"/>
                  </a:lnTo>
                  <a:close/>
                  <a:moveTo>
                    <a:pt x="407820" y="230345"/>
                  </a:moveTo>
                  <a:cubicBezTo>
                    <a:pt x="309974" y="230345"/>
                    <a:pt x="230377" y="309942"/>
                    <a:pt x="230377" y="407787"/>
                  </a:cubicBezTo>
                  <a:cubicBezTo>
                    <a:pt x="230377" y="505633"/>
                    <a:pt x="309974" y="585230"/>
                    <a:pt x="407820" y="585230"/>
                  </a:cubicBezTo>
                  <a:cubicBezTo>
                    <a:pt x="505665" y="585230"/>
                    <a:pt x="585263" y="505633"/>
                    <a:pt x="585263" y="407787"/>
                  </a:cubicBezTo>
                  <a:cubicBezTo>
                    <a:pt x="585263" y="309942"/>
                    <a:pt x="505665" y="230345"/>
                    <a:pt x="407820" y="230345"/>
                  </a:cubicBezTo>
                  <a:close/>
                  <a:moveTo>
                    <a:pt x="407820" y="568923"/>
                  </a:moveTo>
                  <a:cubicBezTo>
                    <a:pt x="318960" y="568923"/>
                    <a:pt x="246685" y="496647"/>
                    <a:pt x="246685" y="407787"/>
                  </a:cubicBezTo>
                  <a:cubicBezTo>
                    <a:pt x="246685" y="318927"/>
                    <a:pt x="318960" y="246652"/>
                    <a:pt x="407820" y="246652"/>
                  </a:cubicBezTo>
                  <a:cubicBezTo>
                    <a:pt x="496680" y="246652"/>
                    <a:pt x="568955" y="318927"/>
                    <a:pt x="568955" y="407787"/>
                  </a:cubicBezTo>
                  <a:cubicBezTo>
                    <a:pt x="568955" y="496647"/>
                    <a:pt x="496680" y="568923"/>
                    <a:pt x="407820" y="568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56D18-69DF-A49B-D2F5-6796144E5C12}"/>
              </a:ext>
            </a:extLst>
          </p:cNvPr>
          <p:cNvSpPr/>
          <p:nvPr/>
        </p:nvSpPr>
        <p:spPr>
          <a:xfrm>
            <a:off x="6061635" y="-139001"/>
            <a:ext cx="6130365" cy="7700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9" name="Google Shape;209;p20"/>
          <p:cNvSpPr/>
          <p:nvPr/>
        </p:nvSpPr>
        <p:spPr>
          <a:xfrm>
            <a:off x="-34365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11" name="Google Shape;211;p20"/>
          <p:cNvSpPr txBox="1"/>
          <p:nvPr/>
        </p:nvSpPr>
        <p:spPr>
          <a:xfrm>
            <a:off x="6935442" y="1982644"/>
            <a:ext cx="5067506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IN" sz="2800" dirty="0">
                <a:solidFill>
                  <a:schemeClr val="lt1"/>
                </a:solidFill>
              </a:rPr>
              <a:t>Design thinking is a non-linear,</a:t>
            </a:r>
          </a:p>
          <a:p>
            <a:pPr>
              <a:lnSpc>
                <a:spcPct val="120000"/>
              </a:lnSpc>
            </a:pPr>
            <a:r>
              <a:rPr lang="en-IN" sz="2800" dirty="0">
                <a:solidFill>
                  <a:schemeClr val="lt1"/>
                </a:solidFill>
              </a:rPr>
              <a:t>iterative process that teams use</a:t>
            </a:r>
          </a:p>
          <a:p>
            <a:pPr>
              <a:lnSpc>
                <a:spcPct val="120000"/>
              </a:lnSpc>
            </a:pPr>
            <a:r>
              <a:rPr lang="en-IN" sz="2800" dirty="0">
                <a:solidFill>
                  <a:schemeClr val="lt1"/>
                </a:solidFill>
              </a:rPr>
              <a:t>to understand users, challenges assumptions, redefine problems</a:t>
            </a:r>
          </a:p>
          <a:p>
            <a:pPr>
              <a:lnSpc>
                <a:spcPct val="120000"/>
              </a:lnSpc>
            </a:pPr>
            <a:r>
              <a:rPr lang="en-IN" sz="2800" dirty="0">
                <a:solidFill>
                  <a:schemeClr val="lt1"/>
                </a:solidFill>
              </a:rPr>
              <a:t>and create innovative solutions to prototype and test.</a:t>
            </a:r>
          </a:p>
        </p:txBody>
      </p:sp>
      <p:sp>
        <p:nvSpPr>
          <p:cNvPr id="213" name="Google Shape;213;p20"/>
          <p:cNvSpPr txBox="1"/>
          <p:nvPr/>
        </p:nvSpPr>
        <p:spPr>
          <a:xfrm>
            <a:off x="628885" y="1991878"/>
            <a:ext cx="3963945" cy="3093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67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What is Design Thinking?</a:t>
            </a:r>
            <a:endParaRPr sz="6700" dirty="0">
              <a:solidFill>
                <a:schemeClr val="dk1"/>
              </a:solidFill>
            </a:endParaRPr>
          </a:p>
        </p:txBody>
      </p:sp>
      <p:grpSp>
        <p:nvGrpSpPr>
          <p:cNvPr id="214" name="Google Shape;214;p20"/>
          <p:cNvGrpSpPr/>
          <p:nvPr/>
        </p:nvGrpSpPr>
        <p:grpSpPr>
          <a:xfrm>
            <a:off x="5509022" y="945945"/>
            <a:ext cx="1116828" cy="1121833"/>
            <a:chOff x="4131766" y="709458"/>
            <a:chExt cx="837621" cy="841375"/>
          </a:xfrm>
        </p:grpSpPr>
        <p:sp>
          <p:nvSpPr>
            <p:cNvPr id="215" name="Google Shape;215;p20"/>
            <p:cNvSpPr/>
            <p:nvPr/>
          </p:nvSpPr>
          <p:spPr>
            <a:xfrm rot="10800000">
              <a:off x="4131766" y="709458"/>
              <a:ext cx="837621" cy="84137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4338054" y="917829"/>
              <a:ext cx="416344" cy="416327"/>
            </a:xfrm>
            <a:custGeom>
              <a:avLst/>
              <a:gdLst/>
              <a:ahLst/>
              <a:cxnLst/>
              <a:rect l="l" t="t" r="r" b="b"/>
              <a:pathLst>
                <a:path w="832689" h="832654" extrusionOk="0">
                  <a:moveTo>
                    <a:pt x="819095" y="106217"/>
                  </a:moveTo>
                  <a:lnTo>
                    <a:pt x="726443" y="13566"/>
                  </a:lnTo>
                  <a:cubicBezTo>
                    <a:pt x="708372" y="-4522"/>
                    <a:pt x="678919" y="-4522"/>
                    <a:pt x="660832" y="13566"/>
                  </a:cubicBezTo>
                  <a:lnTo>
                    <a:pt x="594954" y="79460"/>
                  </a:lnTo>
                  <a:lnTo>
                    <a:pt x="567065" y="107332"/>
                  </a:lnTo>
                  <a:lnTo>
                    <a:pt x="53038" y="621359"/>
                  </a:lnTo>
                  <a:cubicBezTo>
                    <a:pt x="52922" y="621476"/>
                    <a:pt x="52789" y="621592"/>
                    <a:pt x="52672" y="621725"/>
                  </a:cubicBezTo>
                  <a:cubicBezTo>
                    <a:pt x="52323" y="622058"/>
                    <a:pt x="51990" y="622457"/>
                    <a:pt x="51707" y="622873"/>
                  </a:cubicBezTo>
                  <a:cubicBezTo>
                    <a:pt x="51674" y="622940"/>
                    <a:pt x="51624" y="623007"/>
                    <a:pt x="51574" y="623073"/>
                  </a:cubicBezTo>
                  <a:cubicBezTo>
                    <a:pt x="51441" y="623289"/>
                    <a:pt x="51308" y="623506"/>
                    <a:pt x="51191" y="623739"/>
                  </a:cubicBezTo>
                  <a:cubicBezTo>
                    <a:pt x="51091" y="623922"/>
                    <a:pt x="50991" y="624121"/>
                    <a:pt x="50908" y="624338"/>
                  </a:cubicBezTo>
                  <a:cubicBezTo>
                    <a:pt x="50758" y="624671"/>
                    <a:pt x="50642" y="625020"/>
                    <a:pt x="50542" y="625369"/>
                  </a:cubicBezTo>
                  <a:lnTo>
                    <a:pt x="12470" y="761768"/>
                  </a:lnTo>
                  <a:lnTo>
                    <a:pt x="755" y="803734"/>
                  </a:lnTo>
                  <a:cubicBezTo>
                    <a:pt x="-1358" y="811272"/>
                    <a:pt x="1038" y="819675"/>
                    <a:pt x="7012" y="825649"/>
                  </a:cubicBezTo>
                  <a:cubicBezTo>
                    <a:pt x="11555" y="830191"/>
                    <a:pt x="17512" y="832654"/>
                    <a:pt x="23402" y="832654"/>
                  </a:cubicBezTo>
                  <a:cubicBezTo>
                    <a:pt x="25266" y="832654"/>
                    <a:pt x="27130" y="832421"/>
                    <a:pt x="28927" y="831905"/>
                  </a:cubicBezTo>
                  <a:lnTo>
                    <a:pt x="70893" y="820191"/>
                  </a:lnTo>
                  <a:lnTo>
                    <a:pt x="207258" y="782118"/>
                  </a:lnTo>
                  <a:lnTo>
                    <a:pt x="207291" y="782118"/>
                  </a:lnTo>
                  <a:cubicBezTo>
                    <a:pt x="207408" y="782085"/>
                    <a:pt x="207507" y="782052"/>
                    <a:pt x="207624" y="782019"/>
                  </a:cubicBezTo>
                  <a:cubicBezTo>
                    <a:pt x="207824" y="781952"/>
                    <a:pt x="208040" y="781869"/>
                    <a:pt x="208240" y="781786"/>
                  </a:cubicBezTo>
                  <a:cubicBezTo>
                    <a:pt x="208456" y="781702"/>
                    <a:pt x="208672" y="781603"/>
                    <a:pt x="208889" y="781486"/>
                  </a:cubicBezTo>
                  <a:cubicBezTo>
                    <a:pt x="208939" y="781469"/>
                    <a:pt x="208988" y="781436"/>
                    <a:pt x="209022" y="781420"/>
                  </a:cubicBezTo>
                  <a:cubicBezTo>
                    <a:pt x="209238" y="781303"/>
                    <a:pt x="209454" y="781170"/>
                    <a:pt x="209671" y="781020"/>
                  </a:cubicBezTo>
                  <a:cubicBezTo>
                    <a:pt x="209887" y="780870"/>
                    <a:pt x="210120" y="780721"/>
                    <a:pt x="210320" y="780538"/>
                  </a:cubicBezTo>
                  <a:cubicBezTo>
                    <a:pt x="210536" y="780371"/>
                    <a:pt x="210736" y="780188"/>
                    <a:pt x="210935" y="779988"/>
                  </a:cubicBezTo>
                  <a:lnTo>
                    <a:pt x="723465" y="267459"/>
                  </a:lnTo>
                  <a:cubicBezTo>
                    <a:pt x="724247" y="267077"/>
                    <a:pt x="724979" y="266561"/>
                    <a:pt x="725628" y="265912"/>
                  </a:cubicBezTo>
                  <a:cubicBezTo>
                    <a:pt x="726293" y="265246"/>
                    <a:pt x="726809" y="264514"/>
                    <a:pt x="727209" y="263715"/>
                  </a:cubicBezTo>
                  <a:lnTo>
                    <a:pt x="752119" y="238805"/>
                  </a:lnTo>
                  <a:cubicBezTo>
                    <a:pt x="752551" y="238522"/>
                    <a:pt x="752951" y="238189"/>
                    <a:pt x="753317" y="237823"/>
                  </a:cubicBezTo>
                  <a:cubicBezTo>
                    <a:pt x="753683" y="237457"/>
                    <a:pt x="754016" y="237058"/>
                    <a:pt x="754299" y="236625"/>
                  </a:cubicBezTo>
                  <a:lnTo>
                    <a:pt x="819095" y="171829"/>
                  </a:lnTo>
                  <a:cubicBezTo>
                    <a:pt x="827864" y="163060"/>
                    <a:pt x="832690" y="151412"/>
                    <a:pt x="832690" y="139015"/>
                  </a:cubicBezTo>
                  <a:cubicBezTo>
                    <a:pt x="832690" y="126618"/>
                    <a:pt x="827864" y="114970"/>
                    <a:pt x="819095" y="106217"/>
                  </a:cubicBezTo>
                  <a:close/>
                  <a:moveTo>
                    <a:pt x="747326" y="220068"/>
                  </a:moveTo>
                  <a:lnTo>
                    <a:pt x="612592" y="85334"/>
                  </a:lnTo>
                  <a:lnTo>
                    <a:pt x="672596" y="25330"/>
                  </a:lnTo>
                  <a:cubicBezTo>
                    <a:pt x="684211" y="13732"/>
                    <a:pt x="703081" y="13732"/>
                    <a:pt x="714679" y="25330"/>
                  </a:cubicBezTo>
                  <a:lnTo>
                    <a:pt x="807330" y="117982"/>
                  </a:lnTo>
                  <a:cubicBezTo>
                    <a:pt x="812955" y="123590"/>
                    <a:pt x="816050" y="131078"/>
                    <a:pt x="816050" y="139015"/>
                  </a:cubicBezTo>
                  <a:cubicBezTo>
                    <a:pt x="816050" y="142992"/>
                    <a:pt x="815284" y="146852"/>
                    <a:pt x="813803" y="150413"/>
                  </a:cubicBezTo>
                  <a:cubicBezTo>
                    <a:pt x="812322" y="153974"/>
                    <a:pt x="810142" y="157252"/>
                    <a:pt x="807330" y="160065"/>
                  </a:cubicBezTo>
                  <a:lnTo>
                    <a:pt x="747326" y="220068"/>
                  </a:lnTo>
                  <a:close/>
                  <a:moveTo>
                    <a:pt x="719438" y="247957"/>
                  </a:moveTo>
                  <a:lnTo>
                    <a:pt x="652145" y="180665"/>
                  </a:lnTo>
                  <a:cubicBezTo>
                    <a:pt x="652129" y="180632"/>
                    <a:pt x="652112" y="180615"/>
                    <a:pt x="652079" y="180582"/>
                  </a:cubicBezTo>
                  <a:cubicBezTo>
                    <a:pt x="652046" y="180548"/>
                    <a:pt x="652029" y="180532"/>
                    <a:pt x="651996" y="180515"/>
                  </a:cubicBezTo>
                  <a:lnTo>
                    <a:pt x="584720" y="113223"/>
                  </a:lnTo>
                  <a:lnTo>
                    <a:pt x="600828" y="97099"/>
                  </a:lnTo>
                  <a:lnTo>
                    <a:pt x="735562" y="231833"/>
                  </a:lnTo>
                  <a:lnTo>
                    <a:pt x="719438" y="247957"/>
                  </a:lnTo>
                  <a:close/>
                  <a:moveTo>
                    <a:pt x="572956" y="124987"/>
                  </a:moveTo>
                  <a:lnTo>
                    <a:pt x="634424" y="186472"/>
                  </a:lnTo>
                  <a:lnTo>
                    <a:pt x="131812" y="689101"/>
                  </a:lnTo>
                  <a:lnTo>
                    <a:pt x="70327" y="627616"/>
                  </a:lnTo>
                  <a:lnTo>
                    <a:pt x="572956" y="124987"/>
                  </a:lnTo>
                  <a:close/>
                  <a:moveTo>
                    <a:pt x="205045" y="762333"/>
                  </a:moveTo>
                  <a:lnTo>
                    <a:pt x="143577" y="700865"/>
                  </a:lnTo>
                  <a:lnTo>
                    <a:pt x="646188" y="198237"/>
                  </a:lnTo>
                  <a:lnTo>
                    <a:pt x="707673" y="259722"/>
                  </a:lnTo>
                  <a:lnTo>
                    <a:pt x="205045" y="762333"/>
                  </a:lnTo>
                  <a:close/>
                  <a:moveTo>
                    <a:pt x="24451" y="815881"/>
                  </a:moveTo>
                  <a:cubicBezTo>
                    <a:pt x="22354" y="816463"/>
                    <a:pt x="20141" y="815232"/>
                    <a:pt x="18793" y="813868"/>
                  </a:cubicBezTo>
                  <a:cubicBezTo>
                    <a:pt x="17429" y="812520"/>
                    <a:pt x="16181" y="810323"/>
                    <a:pt x="16780" y="808210"/>
                  </a:cubicBezTo>
                  <a:lnTo>
                    <a:pt x="24634" y="780088"/>
                  </a:lnTo>
                  <a:lnTo>
                    <a:pt x="52572" y="808027"/>
                  </a:lnTo>
                  <a:lnTo>
                    <a:pt x="24451" y="815881"/>
                  </a:lnTo>
                  <a:close/>
                  <a:moveTo>
                    <a:pt x="70976" y="802902"/>
                  </a:moveTo>
                  <a:lnTo>
                    <a:pt x="29759" y="761684"/>
                  </a:lnTo>
                  <a:lnTo>
                    <a:pt x="62739" y="643557"/>
                  </a:lnTo>
                  <a:lnTo>
                    <a:pt x="125921" y="706739"/>
                  </a:lnTo>
                  <a:lnTo>
                    <a:pt x="189104" y="769921"/>
                  </a:lnTo>
                  <a:lnTo>
                    <a:pt x="70976" y="80290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20"/>
          <p:cNvGrpSpPr/>
          <p:nvPr/>
        </p:nvGrpSpPr>
        <p:grpSpPr>
          <a:xfrm>
            <a:off x="5509022" y="2873769"/>
            <a:ext cx="1116828" cy="1121833"/>
            <a:chOff x="4131766" y="2155326"/>
            <a:chExt cx="837621" cy="841375"/>
          </a:xfrm>
        </p:grpSpPr>
        <p:sp>
          <p:nvSpPr>
            <p:cNvPr id="218" name="Google Shape;218;p20"/>
            <p:cNvSpPr/>
            <p:nvPr/>
          </p:nvSpPr>
          <p:spPr>
            <a:xfrm rot="10800000">
              <a:off x="4131766" y="2155326"/>
              <a:ext cx="837621" cy="84137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20"/>
            <p:cNvSpPr/>
            <p:nvPr/>
          </p:nvSpPr>
          <p:spPr>
            <a:xfrm>
              <a:off x="4328430" y="2363749"/>
              <a:ext cx="436068" cy="416184"/>
            </a:xfrm>
            <a:custGeom>
              <a:avLst/>
              <a:gdLst/>
              <a:ahLst/>
              <a:cxnLst/>
              <a:rect l="l" t="t" r="r" b="b"/>
              <a:pathLst>
                <a:path w="872135" h="832368" extrusionOk="0">
                  <a:moveTo>
                    <a:pt x="870968" y="316213"/>
                  </a:moveTo>
                  <a:cubicBezTo>
                    <a:pt x="868185" y="307630"/>
                    <a:pt x="860904" y="301500"/>
                    <a:pt x="851995" y="300203"/>
                  </a:cubicBezTo>
                  <a:lnTo>
                    <a:pt x="579150" y="260530"/>
                  </a:lnTo>
                  <a:lnTo>
                    <a:pt x="457141" y="13102"/>
                  </a:lnTo>
                  <a:cubicBezTo>
                    <a:pt x="453150" y="5027"/>
                    <a:pt x="445081" y="0"/>
                    <a:pt x="436068" y="0"/>
                  </a:cubicBezTo>
                  <a:cubicBezTo>
                    <a:pt x="427054" y="0"/>
                    <a:pt x="418985" y="5027"/>
                    <a:pt x="414995" y="13102"/>
                  </a:cubicBezTo>
                  <a:lnTo>
                    <a:pt x="292985" y="260530"/>
                  </a:lnTo>
                  <a:lnTo>
                    <a:pt x="20140" y="300203"/>
                  </a:lnTo>
                  <a:cubicBezTo>
                    <a:pt x="11214" y="301500"/>
                    <a:pt x="3950" y="307630"/>
                    <a:pt x="1167" y="316213"/>
                  </a:cubicBezTo>
                  <a:cubicBezTo>
                    <a:pt x="-1616" y="324796"/>
                    <a:pt x="660" y="334027"/>
                    <a:pt x="7118" y="340332"/>
                  </a:cubicBezTo>
                  <a:lnTo>
                    <a:pt x="204545" y="532919"/>
                  </a:lnTo>
                  <a:lnTo>
                    <a:pt x="157936" y="804852"/>
                  </a:lnTo>
                  <a:cubicBezTo>
                    <a:pt x="156414" y="813750"/>
                    <a:pt x="160002" y="822560"/>
                    <a:pt x="167283" y="827850"/>
                  </a:cubicBezTo>
                  <a:cubicBezTo>
                    <a:pt x="171396" y="830845"/>
                    <a:pt x="176227" y="832369"/>
                    <a:pt x="181075" y="832369"/>
                  </a:cubicBezTo>
                  <a:cubicBezTo>
                    <a:pt x="184803" y="832369"/>
                    <a:pt x="188566" y="831476"/>
                    <a:pt x="192031" y="829636"/>
                  </a:cubicBezTo>
                  <a:lnTo>
                    <a:pt x="436068" y="701246"/>
                  </a:lnTo>
                  <a:lnTo>
                    <a:pt x="680104" y="829636"/>
                  </a:lnTo>
                  <a:cubicBezTo>
                    <a:pt x="688085" y="833823"/>
                    <a:pt x="697571" y="833157"/>
                    <a:pt x="704852" y="827850"/>
                  </a:cubicBezTo>
                  <a:cubicBezTo>
                    <a:pt x="712151" y="822543"/>
                    <a:pt x="715721" y="813732"/>
                    <a:pt x="714199" y="804852"/>
                  </a:cubicBezTo>
                  <a:lnTo>
                    <a:pt x="667590" y="532901"/>
                  </a:lnTo>
                  <a:lnTo>
                    <a:pt x="865017" y="340315"/>
                  </a:lnTo>
                  <a:cubicBezTo>
                    <a:pt x="871476" y="334027"/>
                    <a:pt x="873751" y="324796"/>
                    <a:pt x="870968" y="316213"/>
                  </a:cubicBezTo>
                  <a:close/>
                  <a:moveTo>
                    <a:pt x="852800" y="327773"/>
                  </a:moveTo>
                  <a:lnTo>
                    <a:pt x="652083" y="523583"/>
                  </a:lnTo>
                  <a:cubicBezTo>
                    <a:pt x="650017" y="525597"/>
                    <a:pt x="649072" y="528487"/>
                    <a:pt x="649562" y="531325"/>
                  </a:cubicBezTo>
                  <a:lnTo>
                    <a:pt x="696941" y="807812"/>
                  </a:lnTo>
                  <a:cubicBezTo>
                    <a:pt x="697519" y="811140"/>
                    <a:pt x="695454" y="813031"/>
                    <a:pt x="694561" y="813680"/>
                  </a:cubicBezTo>
                  <a:cubicBezTo>
                    <a:pt x="693651" y="814345"/>
                    <a:pt x="691218" y="815711"/>
                    <a:pt x="688243" y="814135"/>
                  </a:cubicBezTo>
                  <a:lnTo>
                    <a:pt x="440146" y="683607"/>
                  </a:lnTo>
                  <a:cubicBezTo>
                    <a:pt x="437590" y="682258"/>
                    <a:pt x="434545" y="682258"/>
                    <a:pt x="432007" y="683607"/>
                  </a:cubicBezTo>
                  <a:lnTo>
                    <a:pt x="183910" y="814135"/>
                  </a:lnTo>
                  <a:cubicBezTo>
                    <a:pt x="180935" y="815711"/>
                    <a:pt x="178502" y="814345"/>
                    <a:pt x="177592" y="813680"/>
                  </a:cubicBezTo>
                  <a:cubicBezTo>
                    <a:pt x="176682" y="813014"/>
                    <a:pt x="174634" y="811122"/>
                    <a:pt x="175211" y="807812"/>
                  </a:cubicBezTo>
                  <a:lnTo>
                    <a:pt x="222590" y="531325"/>
                  </a:lnTo>
                  <a:cubicBezTo>
                    <a:pt x="223081" y="528487"/>
                    <a:pt x="222135" y="525579"/>
                    <a:pt x="220070" y="523583"/>
                  </a:cubicBezTo>
                  <a:lnTo>
                    <a:pt x="19335" y="327773"/>
                  </a:lnTo>
                  <a:cubicBezTo>
                    <a:pt x="16919" y="325426"/>
                    <a:pt x="17462" y="322694"/>
                    <a:pt x="17812" y="321625"/>
                  </a:cubicBezTo>
                  <a:cubicBezTo>
                    <a:pt x="18162" y="320557"/>
                    <a:pt x="19317" y="318017"/>
                    <a:pt x="22660" y="317544"/>
                  </a:cubicBezTo>
                  <a:lnTo>
                    <a:pt x="300056" y="277205"/>
                  </a:lnTo>
                  <a:cubicBezTo>
                    <a:pt x="302909" y="276785"/>
                    <a:pt x="305377" y="274998"/>
                    <a:pt x="306655" y="272406"/>
                  </a:cubicBezTo>
                  <a:lnTo>
                    <a:pt x="430712" y="20861"/>
                  </a:lnTo>
                  <a:cubicBezTo>
                    <a:pt x="432200" y="17849"/>
                    <a:pt x="434965" y="17516"/>
                    <a:pt x="436085" y="17516"/>
                  </a:cubicBezTo>
                  <a:cubicBezTo>
                    <a:pt x="437205" y="17516"/>
                    <a:pt x="439971" y="17849"/>
                    <a:pt x="441458" y="20861"/>
                  </a:cubicBezTo>
                  <a:lnTo>
                    <a:pt x="565516" y="272406"/>
                  </a:lnTo>
                  <a:cubicBezTo>
                    <a:pt x="566793" y="274998"/>
                    <a:pt x="569261" y="276785"/>
                    <a:pt x="572096" y="277205"/>
                  </a:cubicBezTo>
                  <a:lnTo>
                    <a:pt x="849492" y="317544"/>
                  </a:lnTo>
                  <a:cubicBezTo>
                    <a:pt x="852818" y="318035"/>
                    <a:pt x="853991" y="320557"/>
                    <a:pt x="854341" y="321625"/>
                  </a:cubicBezTo>
                  <a:cubicBezTo>
                    <a:pt x="854691" y="322694"/>
                    <a:pt x="855216" y="325426"/>
                    <a:pt x="852800" y="327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0"/>
          <p:cNvGrpSpPr/>
          <p:nvPr/>
        </p:nvGrpSpPr>
        <p:grpSpPr>
          <a:xfrm>
            <a:off x="5509022" y="4801593"/>
            <a:ext cx="1116828" cy="1121833"/>
            <a:chOff x="4131766" y="3601194"/>
            <a:chExt cx="837621" cy="841375"/>
          </a:xfrm>
        </p:grpSpPr>
        <p:sp>
          <p:nvSpPr>
            <p:cNvPr id="221" name="Google Shape;221;p20"/>
            <p:cNvSpPr/>
            <p:nvPr/>
          </p:nvSpPr>
          <p:spPr>
            <a:xfrm rot="10800000">
              <a:off x="4131766" y="3601194"/>
              <a:ext cx="837621" cy="841375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0967" tIns="60967" rIns="60967" bIns="60967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4342488" y="3813773"/>
              <a:ext cx="407819" cy="407787"/>
            </a:xfrm>
            <a:custGeom>
              <a:avLst/>
              <a:gdLst/>
              <a:ahLst/>
              <a:cxnLst/>
              <a:rect l="l" t="t" r="r" b="b"/>
              <a:pathLst>
                <a:path w="815639" h="815574" extrusionOk="0">
                  <a:moveTo>
                    <a:pt x="798126" y="325450"/>
                  </a:moveTo>
                  <a:lnTo>
                    <a:pt x="707586" y="325450"/>
                  </a:lnTo>
                  <a:cubicBezTo>
                    <a:pt x="707064" y="325450"/>
                    <a:pt x="706591" y="325124"/>
                    <a:pt x="706461" y="324635"/>
                  </a:cubicBezTo>
                  <a:cubicBezTo>
                    <a:pt x="699758" y="300565"/>
                    <a:pt x="690104" y="277294"/>
                    <a:pt x="677776" y="255475"/>
                  </a:cubicBezTo>
                  <a:cubicBezTo>
                    <a:pt x="677531" y="255034"/>
                    <a:pt x="677613" y="254463"/>
                    <a:pt x="677988" y="254088"/>
                  </a:cubicBezTo>
                  <a:lnTo>
                    <a:pt x="742028" y="190049"/>
                  </a:lnTo>
                  <a:cubicBezTo>
                    <a:pt x="745338" y="186738"/>
                    <a:pt x="747164" y="182351"/>
                    <a:pt x="747164" y="177671"/>
                  </a:cubicBezTo>
                  <a:cubicBezTo>
                    <a:pt x="747164" y="172991"/>
                    <a:pt x="745338" y="168588"/>
                    <a:pt x="742028" y="165277"/>
                  </a:cubicBezTo>
                  <a:lnTo>
                    <a:pt x="650346" y="73612"/>
                  </a:lnTo>
                  <a:cubicBezTo>
                    <a:pt x="643513" y="66796"/>
                    <a:pt x="632408" y="66796"/>
                    <a:pt x="625575" y="73612"/>
                  </a:cubicBezTo>
                  <a:lnTo>
                    <a:pt x="561519" y="137636"/>
                  </a:lnTo>
                  <a:cubicBezTo>
                    <a:pt x="561144" y="138011"/>
                    <a:pt x="560573" y="138109"/>
                    <a:pt x="560133" y="137864"/>
                  </a:cubicBezTo>
                  <a:cubicBezTo>
                    <a:pt x="538264" y="125487"/>
                    <a:pt x="514977" y="115833"/>
                    <a:pt x="490972" y="109163"/>
                  </a:cubicBezTo>
                  <a:cubicBezTo>
                    <a:pt x="490483" y="109032"/>
                    <a:pt x="490157" y="108560"/>
                    <a:pt x="490157" y="108038"/>
                  </a:cubicBezTo>
                  <a:lnTo>
                    <a:pt x="490157" y="17514"/>
                  </a:lnTo>
                  <a:cubicBezTo>
                    <a:pt x="490157" y="7844"/>
                    <a:pt x="482297" y="0"/>
                    <a:pt x="472643" y="0"/>
                  </a:cubicBezTo>
                  <a:lnTo>
                    <a:pt x="342997" y="0"/>
                  </a:lnTo>
                  <a:cubicBezTo>
                    <a:pt x="333343" y="0"/>
                    <a:pt x="325483" y="7844"/>
                    <a:pt x="325483" y="17514"/>
                  </a:cubicBezTo>
                  <a:lnTo>
                    <a:pt x="325483" y="108038"/>
                  </a:lnTo>
                  <a:cubicBezTo>
                    <a:pt x="325483" y="108576"/>
                    <a:pt x="325157" y="109032"/>
                    <a:pt x="324668" y="109163"/>
                  </a:cubicBezTo>
                  <a:cubicBezTo>
                    <a:pt x="300647" y="115849"/>
                    <a:pt x="277359" y="125503"/>
                    <a:pt x="255491" y="137881"/>
                  </a:cubicBezTo>
                  <a:cubicBezTo>
                    <a:pt x="255067" y="138125"/>
                    <a:pt x="254496" y="138027"/>
                    <a:pt x="254121" y="137652"/>
                  </a:cubicBezTo>
                  <a:lnTo>
                    <a:pt x="190065" y="73612"/>
                  </a:lnTo>
                  <a:cubicBezTo>
                    <a:pt x="183232" y="66796"/>
                    <a:pt x="172127" y="66796"/>
                    <a:pt x="165294" y="73612"/>
                  </a:cubicBezTo>
                  <a:lnTo>
                    <a:pt x="73596" y="165294"/>
                  </a:lnTo>
                  <a:cubicBezTo>
                    <a:pt x="70286" y="168604"/>
                    <a:pt x="68459" y="173007"/>
                    <a:pt x="68459" y="177687"/>
                  </a:cubicBezTo>
                  <a:cubicBezTo>
                    <a:pt x="68459" y="182368"/>
                    <a:pt x="70286" y="186771"/>
                    <a:pt x="73596" y="190081"/>
                  </a:cubicBezTo>
                  <a:lnTo>
                    <a:pt x="137652" y="254088"/>
                  </a:lnTo>
                  <a:cubicBezTo>
                    <a:pt x="138027" y="254463"/>
                    <a:pt x="138109" y="255034"/>
                    <a:pt x="137864" y="255475"/>
                  </a:cubicBezTo>
                  <a:cubicBezTo>
                    <a:pt x="125503" y="277376"/>
                    <a:pt x="115849" y="300647"/>
                    <a:pt x="109179" y="324635"/>
                  </a:cubicBezTo>
                  <a:cubicBezTo>
                    <a:pt x="109049" y="325124"/>
                    <a:pt x="108576" y="325450"/>
                    <a:pt x="108038" y="325450"/>
                  </a:cubicBezTo>
                  <a:lnTo>
                    <a:pt x="17514" y="325450"/>
                  </a:lnTo>
                  <a:cubicBezTo>
                    <a:pt x="7860" y="325450"/>
                    <a:pt x="0" y="333311"/>
                    <a:pt x="0" y="342965"/>
                  </a:cubicBezTo>
                  <a:lnTo>
                    <a:pt x="0" y="472643"/>
                  </a:lnTo>
                  <a:cubicBezTo>
                    <a:pt x="0" y="482313"/>
                    <a:pt x="7860" y="490157"/>
                    <a:pt x="17514" y="490157"/>
                  </a:cubicBezTo>
                  <a:lnTo>
                    <a:pt x="108054" y="490157"/>
                  </a:lnTo>
                  <a:cubicBezTo>
                    <a:pt x="108576" y="490157"/>
                    <a:pt x="109049" y="490499"/>
                    <a:pt x="109179" y="490972"/>
                  </a:cubicBezTo>
                  <a:cubicBezTo>
                    <a:pt x="115882" y="515026"/>
                    <a:pt x="125536" y="538297"/>
                    <a:pt x="137864" y="560149"/>
                  </a:cubicBezTo>
                  <a:cubicBezTo>
                    <a:pt x="138125" y="560589"/>
                    <a:pt x="138027" y="561144"/>
                    <a:pt x="137652" y="561535"/>
                  </a:cubicBezTo>
                  <a:lnTo>
                    <a:pt x="73612" y="625559"/>
                  </a:lnTo>
                  <a:cubicBezTo>
                    <a:pt x="70302" y="628869"/>
                    <a:pt x="68476" y="633272"/>
                    <a:pt x="68476" y="637953"/>
                  </a:cubicBezTo>
                  <a:cubicBezTo>
                    <a:pt x="68476" y="642633"/>
                    <a:pt x="70302" y="647036"/>
                    <a:pt x="73612" y="650330"/>
                  </a:cubicBezTo>
                  <a:lnTo>
                    <a:pt x="165310" y="741979"/>
                  </a:lnTo>
                  <a:cubicBezTo>
                    <a:pt x="172143" y="748811"/>
                    <a:pt x="183265" y="748811"/>
                    <a:pt x="190081" y="741979"/>
                  </a:cubicBezTo>
                  <a:lnTo>
                    <a:pt x="254121" y="677939"/>
                  </a:lnTo>
                  <a:cubicBezTo>
                    <a:pt x="254496" y="677564"/>
                    <a:pt x="255067" y="677482"/>
                    <a:pt x="255491" y="677727"/>
                  </a:cubicBezTo>
                  <a:cubicBezTo>
                    <a:pt x="277294" y="690055"/>
                    <a:pt x="300565" y="699709"/>
                    <a:pt x="324668" y="706428"/>
                  </a:cubicBezTo>
                  <a:cubicBezTo>
                    <a:pt x="325157" y="706559"/>
                    <a:pt x="325483" y="707031"/>
                    <a:pt x="325483" y="707553"/>
                  </a:cubicBezTo>
                  <a:lnTo>
                    <a:pt x="325483" y="798060"/>
                  </a:lnTo>
                  <a:cubicBezTo>
                    <a:pt x="325483" y="807714"/>
                    <a:pt x="333343" y="815575"/>
                    <a:pt x="342997" y="815575"/>
                  </a:cubicBezTo>
                  <a:lnTo>
                    <a:pt x="472659" y="815575"/>
                  </a:lnTo>
                  <a:cubicBezTo>
                    <a:pt x="482313" y="815575"/>
                    <a:pt x="490173" y="807714"/>
                    <a:pt x="490173" y="798060"/>
                  </a:cubicBezTo>
                  <a:lnTo>
                    <a:pt x="490173" y="707553"/>
                  </a:lnTo>
                  <a:cubicBezTo>
                    <a:pt x="490173" y="707031"/>
                    <a:pt x="490516" y="706559"/>
                    <a:pt x="490989" y="706428"/>
                  </a:cubicBezTo>
                  <a:cubicBezTo>
                    <a:pt x="515091" y="699709"/>
                    <a:pt x="538362" y="690055"/>
                    <a:pt x="560165" y="677727"/>
                  </a:cubicBezTo>
                  <a:cubicBezTo>
                    <a:pt x="560589" y="677482"/>
                    <a:pt x="561160" y="677564"/>
                    <a:pt x="561552" y="677939"/>
                  </a:cubicBezTo>
                  <a:lnTo>
                    <a:pt x="625575" y="741979"/>
                  </a:lnTo>
                  <a:cubicBezTo>
                    <a:pt x="632408" y="748811"/>
                    <a:pt x="643513" y="748811"/>
                    <a:pt x="650346" y="741979"/>
                  </a:cubicBezTo>
                  <a:lnTo>
                    <a:pt x="742044" y="650346"/>
                  </a:lnTo>
                  <a:cubicBezTo>
                    <a:pt x="745354" y="647036"/>
                    <a:pt x="747181" y="642633"/>
                    <a:pt x="747181" y="637953"/>
                  </a:cubicBezTo>
                  <a:cubicBezTo>
                    <a:pt x="747181" y="633272"/>
                    <a:pt x="745354" y="628869"/>
                    <a:pt x="742044" y="625559"/>
                  </a:cubicBezTo>
                  <a:lnTo>
                    <a:pt x="678020" y="561535"/>
                  </a:lnTo>
                  <a:cubicBezTo>
                    <a:pt x="677629" y="561144"/>
                    <a:pt x="677547" y="560589"/>
                    <a:pt x="677792" y="560149"/>
                  </a:cubicBezTo>
                  <a:cubicBezTo>
                    <a:pt x="683973" y="549207"/>
                    <a:pt x="689484" y="537906"/>
                    <a:pt x="694263" y="526343"/>
                  </a:cubicBezTo>
                  <a:cubicBezTo>
                    <a:pt x="699057" y="514798"/>
                    <a:pt x="703150" y="502975"/>
                    <a:pt x="706477" y="490972"/>
                  </a:cubicBezTo>
                  <a:cubicBezTo>
                    <a:pt x="706607" y="490499"/>
                    <a:pt x="707080" y="490157"/>
                    <a:pt x="707619" y="490157"/>
                  </a:cubicBezTo>
                  <a:lnTo>
                    <a:pt x="798126" y="490157"/>
                  </a:lnTo>
                  <a:cubicBezTo>
                    <a:pt x="807780" y="490157"/>
                    <a:pt x="815640" y="482313"/>
                    <a:pt x="815640" y="472643"/>
                  </a:cubicBezTo>
                  <a:lnTo>
                    <a:pt x="815640" y="342965"/>
                  </a:lnTo>
                  <a:cubicBezTo>
                    <a:pt x="815640" y="333311"/>
                    <a:pt x="807780" y="325450"/>
                    <a:pt x="798126" y="325450"/>
                  </a:cubicBezTo>
                  <a:close/>
                  <a:moveTo>
                    <a:pt x="799332" y="472643"/>
                  </a:moveTo>
                  <a:cubicBezTo>
                    <a:pt x="799332" y="473311"/>
                    <a:pt x="798778" y="473849"/>
                    <a:pt x="798126" y="473849"/>
                  </a:cubicBezTo>
                  <a:lnTo>
                    <a:pt x="707619" y="473849"/>
                  </a:lnTo>
                  <a:cubicBezTo>
                    <a:pt x="699791" y="473849"/>
                    <a:pt x="692860" y="479100"/>
                    <a:pt x="690773" y="486618"/>
                  </a:cubicBezTo>
                  <a:cubicBezTo>
                    <a:pt x="684445" y="509335"/>
                    <a:pt x="675313" y="531383"/>
                    <a:pt x="663588" y="552126"/>
                  </a:cubicBezTo>
                  <a:cubicBezTo>
                    <a:pt x="659756" y="558910"/>
                    <a:pt x="660946" y="567520"/>
                    <a:pt x="666491" y="573065"/>
                  </a:cubicBezTo>
                  <a:lnTo>
                    <a:pt x="730514" y="637088"/>
                  </a:lnTo>
                  <a:cubicBezTo>
                    <a:pt x="730808" y="637382"/>
                    <a:pt x="730873" y="637724"/>
                    <a:pt x="730873" y="637953"/>
                  </a:cubicBezTo>
                  <a:cubicBezTo>
                    <a:pt x="730873" y="638181"/>
                    <a:pt x="730808" y="638507"/>
                    <a:pt x="730514" y="638801"/>
                  </a:cubicBezTo>
                  <a:lnTo>
                    <a:pt x="638817" y="730449"/>
                  </a:lnTo>
                  <a:cubicBezTo>
                    <a:pt x="638344" y="730922"/>
                    <a:pt x="637577" y="730922"/>
                    <a:pt x="637105" y="730449"/>
                  </a:cubicBezTo>
                  <a:lnTo>
                    <a:pt x="573081" y="666409"/>
                  </a:lnTo>
                  <a:cubicBezTo>
                    <a:pt x="567536" y="660865"/>
                    <a:pt x="558926" y="659691"/>
                    <a:pt x="552126" y="663523"/>
                  </a:cubicBezTo>
                  <a:cubicBezTo>
                    <a:pt x="531497" y="675215"/>
                    <a:pt x="509449" y="684364"/>
                    <a:pt x="486618" y="690708"/>
                  </a:cubicBezTo>
                  <a:cubicBezTo>
                    <a:pt x="479117" y="692795"/>
                    <a:pt x="473866" y="699726"/>
                    <a:pt x="473866" y="707553"/>
                  </a:cubicBezTo>
                  <a:lnTo>
                    <a:pt x="473866" y="798060"/>
                  </a:lnTo>
                  <a:cubicBezTo>
                    <a:pt x="473866" y="798729"/>
                    <a:pt x="473328" y="799267"/>
                    <a:pt x="472659" y="799267"/>
                  </a:cubicBezTo>
                  <a:lnTo>
                    <a:pt x="342997" y="799267"/>
                  </a:lnTo>
                  <a:cubicBezTo>
                    <a:pt x="342329" y="799267"/>
                    <a:pt x="341791" y="798729"/>
                    <a:pt x="341791" y="798060"/>
                  </a:cubicBezTo>
                  <a:lnTo>
                    <a:pt x="341791" y="707553"/>
                  </a:lnTo>
                  <a:cubicBezTo>
                    <a:pt x="341791" y="699726"/>
                    <a:pt x="336556" y="692795"/>
                    <a:pt x="329038" y="690708"/>
                  </a:cubicBezTo>
                  <a:cubicBezTo>
                    <a:pt x="306207" y="684364"/>
                    <a:pt x="284176" y="675215"/>
                    <a:pt x="263531" y="663523"/>
                  </a:cubicBezTo>
                  <a:cubicBezTo>
                    <a:pt x="260872" y="662023"/>
                    <a:pt x="257921" y="661289"/>
                    <a:pt x="254985" y="661289"/>
                  </a:cubicBezTo>
                  <a:cubicBezTo>
                    <a:pt x="250452" y="661289"/>
                    <a:pt x="245951" y="663050"/>
                    <a:pt x="242575" y="666409"/>
                  </a:cubicBezTo>
                  <a:lnTo>
                    <a:pt x="178552" y="730449"/>
                  </a:lnTo>
                  <a:cubicBezTo>
                    <a:pt x="178079" y="730922"/>
                    <a:pt x="177312" y="730922"/>
                    <a:pt x="176839" y="730449"/>
                  </a:cubicBezTo>
                  <a:lnTo>
                    <a:pt x="85142" y="638801"/>
                  </a:lnTo>
                  <a:cubicBezTo>
                    <a:pt x="84848" y="638507"/>
                    <a:pt x="84783" y="638181"/>
                    <a:pt x="84783" y="637953"/>
                  </a:cubicBezTo>
                  <a:cubicBezTo>
                    <a:pt x="84783" y="637724"/>
                    <a:pt x="84848" y="637382"/>
                    <a:pt x="85142" y="637088"/>
                  </a:cubicBezTo>
                  <a:lnTo>
                    <a:pt x="149182" y="573065"/>
                  </a:lnTo>
                  <a:cubicBezTo>
                    <a:pt x="154710" y="567520"/>
                    <a:pt x="155900" y="558910"/>
                    <a:pt x="152068" y="552126"/>
                  </a:cubicBezTo>
                  <a:cubicBezTo>
                    <a:pt x="140376" y="531415"/>
                    <a:pt x="131243" y="509384"/>
                    <a:pt x="124900" y="486602"/>
                  </a:cubicBezTo>
                  <a:cubicBezTo>
                    <a:pt x="122812" y="479100"/>
                    <a:pt x="115882" y="473849"/>
                    <a:pt x="108054" y="473849"/>
                  </a:cubicBezTo>
                  <a:lnTo>
                    <a:pt x="17514" y="473849"/>
                  </a:lnTo>
                  <a:cubicBezTo>
                    <a:pt x="16862" y="473849"/>
                    <a:pt x="16308" y="473311"/>
                    <a:pt x="16308" y="472643"/>
                  </a:cubicBezTo>
                  <a:lnTo>
                    <a:pt x="16308" y="342965"/>
                  </a:lnTo>
                  <a:cubicBezTo>
                    <a:pt x="16308" y="342296"/>
                    <a:pt x="16862" y="341758"/>
                    <a:pt x="17514" y="341758"/>
                  </a:cubicBezTo>
                  <a:lnTo>
                    <a:pt x="108038" y="341758"/>
                  </a:lnTo>
                  <a:cubicBezTo>
                    <a:pt x="115882" y="341758"/>
                    <a:pt x="122812" y="336507"/>
                    <a:pt x="124883" y="329005"/>
                  </a:cubicBezTo>
                  <a:cubicBezTo>
                    <a:pt x="131194" y="306289"/>
                    <a:pt x="140343" y="284257"/>
                    <a:pt x="152068" y="263498"/>
                  </a:cubicBezTo>
                  <a:cubicBezTo>
                    <a:pt x="155900" y="256698"/>
                    <a:pt x="154710" y="248087"/>
                    <a:pt x="149182" y="242559"/>
                  </a:cubicBezTo>
                  <a:lnTo>
                    <a:pt x="85126" y="178535"/>
                  </a:lnTo>
                  <a:cubicBezTo>
                    <a:pt x="84832" y="178242"/>
                    <a:pt x="84767" y="177916"/>
                    <a:pt x="84767" y="177687"/>
                  </a:cubicBezTo>
                  <a:cubicBezTo>
                    <a:pt x="84767" y="177459"/>
                    <a:pt x="84832" y="177133"/>
                    <a:pt x="85126" y="176839"/>
                  </a:cubicBezTo>
                  <a:lnTo>
                    <a:pt x="176823" y="85142"/>
                  </a:lnTo>
                  <a:cubicBezTo>
                    <a:pt x="177296" y="84685"/>
                    <a:pt x="178062" y="84685"/>
                    <a:pt x="178535" y="85142"/>
                  </a:cubicBezTo>
                  <a:lnTo>
                    <a:pt x="242592" y="149182"/>
                  </a:lnTo>
                  <a:cubicBezTo>
                    <a:pt x="248136" y="154726"/>
                    <a:pt x="256747" y="155917"/>
                    <a:pt x="263531" y="152068"/>
                  </a:cubicBezTo>
                  <a:cubicBezTo>
                    <a:pt x="284241" y="140343"/>
                    <a:pt x="306289" y="131194"/>
                    <a:pt x="329038" y="124883"/>
                  </a:cubicBezTo>
                  <a:cubicBezTo>
                    <a:pt x="336540" y="122796"/>
                    <a:pt x="341791" y="115865"/>
                    <a:pt x="341791" y="108038"/>
                  </a:cubicBezTo>
                  <a:lnTo>
                    <a:pt x="341791" y="17514"/>
                  </a:lnTo>
                  <a:cubicBezTo>
                    <a:pt x="341791" y="16846"/>
                    <a:pt x="342329" y="16308"/>
                    <a:pt x="342997" y="16308"/>
                  </a:cubicBezTo>
                  <a:lnTo>
                    <a:pt x="472643" y="16308"/>
                  </a:lnTo>
                  <a:cubicBezTo>
                    <a:pt x="473311" y="16308"/>
                    <a:pt x="473849" y="16846"/>
                    <a:pt x="473849" y="17514"/>
                  </a:cubicBezTo>
                  <a:lnTo>
                    <a:pt x="473849" y="108038"/>
                  </a:lnTo>
                  <a:cubicBezTo>
                    <a:pt x="473849" y="115865"/>
                    <a:pt x="479100" y="122796"/>
                    <a:pt x="486602" y="124883"/>
                  </a:cubicBezTo>
                  <a:cubicBezTo>
                    <a:pt x="509351" y="131194"/>
                    <a:pt x="531383" y="140343"/>
                    <a:pt x="552109" y="152052"/>
                  </a:cubicBezTo>
                  <a:cubicBezTo>
                    <a:pt x="558910" y="155900"/>
                    <a:pt x="567504" y="154710"/>
                    <a:pt x="573048" y="149165"/>
                  </a:cubicBezTo>
                  <a:lnTo>
                    <a:pt x="637105" y="85142"/>
                  </a:lnTo>
                  <a:cubicBezTo>
                    <a:pt x="637577" y="84685"/>
                    <a:pt x="638344" y="84685"/>
                    <a:pt x="638817" y="85142"/>
                  </a:cubicBezTo>
                  <a:lnTo>
                    <a:pt x="730498" y="176807"/>
                  </a:lnTo>
                  <a:cubicBezTo>
                    <a:pt x="730792" y="177100"/>
                    <a:pt x="730857" y="177443"/>
                    <a:pt x="730857" y="177671"/>
                  </a:cubicBezTo>
                  <a:cubicBezTo>
                    <a:pt x="730857" y="177899"/>
                    <a:pt x="730792" y="178226"/>
                    <a:pt x="730498" y="178519"/>
                  </a:cubicBezTo>
                  <a:lnTo>
                    <a:pt x="666458" y="242559"/>
                  </a:lnTo>
                  <a:cubicBezTo>
                    <a:pt x="660930" y="248087"/>
                    <a:pt x="659739" y="256698"/>
                    <a:pt x="663572" y="263498"/>
                  </a:cubicBezTo>
                  <a:cubicBezTo>
                    <a:pt x="675264" y="284160"/>
                    <a:pt x="684397" y="306207"/>
                    <a:pt x="690740" y="329005"/>
                  </a:cubicBezTo>
                  <a:cubicBezTo>
                    <a:pt x="692828" y="336523"/>
                    <a:pt x="699758" y="341758"/>
                    <a:pt x="707586" y="341758"/>
                  </a:cubicBezTo>
                  <a:lnTo>
                    <a:pt x="798126" y="341758"/>
                  </a:lnTo>
                  <a:cubicBezTo>
                    <a:pt x="798778" y="341758"/>
                    <a:pt x="799332" y="342296"/>
                    <a:pt x="799332" y="342965"/>
                  </a:cubicBezTo>
                  <a:lnTo>
                    <a:pt x="799332" y="472643"/>
                  </a:lnTo>
                  <a:close/>
                  <a:moveTo>
                    <a:pt x="407820" y="230345"/>
                  </a:moveTo>
                  <a:cubicBezTo>
                    <a:pt x="309974" y="230345"/>
                    <a:pt x="230377" y="309942"/>
                    <a:pt x="230377" y="407787"/>
                  </a:cubicBezTo>
                  <a:cubicBezTo>
                    <a:pt x="230377" y="505633"/>
                    <a:pt x="309974" y="585230"/>
                    <a:pt x="407820" y="585230"/>
                  </a:cubicBezTo>
                  <a:cubicBezTo>
                    <a:pt x="505665" y="585230"/>
                    <a:pt x="585263" y="505633"/>
                    <a:pt x="585263" y="407787"/>
                  </a:cubicBezTo>
                  <a:cubicBezTo>
                    <a:pt x="585263" y="309942"/>
                    <a:pt x="505665" y="230345"/>
                    <a:pt x="407820" y="230345"/>
                  </a:cubicBezTo>
                  <a:close/>
                  <a:moveTo>
                    <a:pt x="407820" y="568923"/>
                  </a:moveTo>
                  <a:cubicBezTo>
                    <a:pt x="318960" y="568923"/>
                    <a:pt x="246685" y="496647"/>
                    <a:pt x="246685" y="407787"/>
                  </a:cubicBezTo>
                  <a:cubicBezTo>
                    <a:pt x="246685" y="318927"/>
                    <a:pt x="318960" y="246652"/>
                    <a:pt x="407820" y="246652"/>
                  </a:cubicBezTo>
                  <a:cubicBezTo>
                    <a:pt x="496680" y="246652"/>
                    <a:pt x="568955" y="318927"/>
                    <a:pt x="568955" y="407787"/>
                  </a:cubicBezTo>
                  <a:cubicBezTo>
                    <a:pt x="568955" y="496647"/>
                    <a:pt x="496680" y="568923"/>
                    <a:pt x="407820" y="568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0967" tIns="30467" rIns="60967" bIns="30467" anchor="ctr" anchorCtr="0">
              <a:noAutofit/>
            </a:bodyPr>
            <a:lstStyle/>
            <a:p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02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9"/>
          <p:cNvSpPr/>
          <p:nvPr/>
        </p:nvSpPr>
        <p:spPr>
          <a:xfrm rot="-5400000">
            <a:off x="11263511" y="2616195"/>
            <a:ext cx="3540132" cy="3556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" name="Google Shape;211;p20">
            <a:extLst>
              <a:ext uri="{FF2B5EF4-FFF2-40B4-BE49-F238E27FC236}">
                <a16:creationId xmlns:a16="http://schemas.microsoft.com/office/drawing/2014/main" id="{A6DE0E90-6B6E-F92A-0CBF-2AFBF319BB3F}"/>
              </a:ext>
            </a:extLst>
          </p:cNvPr>
          <p:cNvSpPr txBox="1"/>
          <p:nvPr/>
        </p:nvSpPr>
        <p:spPr>
          <a:xfrm>
            <a:off x="5742188" y="4225269"/>
            <a:ext cx="577124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500" dirty="0">
                <a:solidFill>
                  <a:schemeClr val="lt1"/>
                </a:solidFill>
              </a:rPr>
              <a:t>Trying to solve problem by putting yourself in someone else's shoes</a:t>
            </a:r>
          </a:p>
        </p:txBody>
      </p:sp>
      <p:sp>
        <p:nvSpPr>
          <p:cNvPr id="341" name="Google Shape;341;p29"/>
          <p:cNvSpPr/>
          <p:nvPr/>
        </p:nvSpPr>
        <p:spPr>
          <a:xfrm rot="-5400000">
            <a:off x="3238697" y="-2650731"/>
            <a:ext cx="3540132" cy="3556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340" name="Google Shape;340;p29"/>
          <p:cNvSpPr/>
          <p:nvPr/>
        </p:nvSpPr>
        <p:spPr>
          <a:xfrm rot="-5400000">
            <a:off x="-1482158" y="5181168"/>
            <a:ext cx="3540132" cy="3556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33A634A-10E0-ED8F-5499-2A650FC74BA2}"/>
              </a:ext>
            </a:extLst>
          </p:cNvPr>
          <p:cNvSpPr txBox="1">
            <a:spLocks/>
          </p:cNvSpPr>
          <p:nvPr/>
        </p:nvSpPr>
        <p:spPr>
          <a:xfrm>
            <a:off x="351362" y="1302582"/>
            <a:ext cx="6163737" cy="3164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6700" dirty="0">
                <a:solidFill>
                  <a:schemeClr val="bg1"/>
                </a:solidFill>
              </a:rPr>
              <a:t>What actually Empathy means?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7470504" y="-1413075"/>
            <a:ext cx="3413699" cy="3429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83" name="Google Shape;83;p12"/>
          <p:cNvSpPr/>
          <p:nvPr/>
        </p:nvSpPr>
        <p:spPr>
          <a:xfrm>
            <a:off x="9344612" y="-1413075"/>
            <a:ext cx="3413699" cy="3429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009490">
              <a:alpha val="80000"/>
            </a:srgbClr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5C738-5240-C3EF-1C51-0236FB85004A}"/>
              </a:ext>
            </a:extLst>
          </p:cNvPr>
          <p:cNvSpPr txBox="1">
            <a:spLocks/>
          </p:cNvSpPr>
          <p:nvPr/>
        </p:nvSpPr>
        <p:spPr>
          <a:xfrm>
            <a:off x="711405" y="2128993"/>
            <a:ext cx="6163737" cy="19730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500" dirty="0">
                <a:solidFill>
                  <a:schemeClr val="bg1"/>
                </a:solidFill>
              </a:rPr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54FD-FDD1-5813-0593-0070FB38CECC}"/>
              </a:ext>
            </a:extLst>
          </p:cNvPr>
          <p:cNvSpPr txBox="1"/>
          <p:nvPr/>
        </p:nvSpPr>
        <p:spPr>
          <a:xfrm>
            <a:off x="744901" y="3543259"/>
            <a:ext cx="8073343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7000" dirty="0">
                <a:solidFill>
                  <a:schemeClr val="lt1"/>
                </a:solidFill>
              </a:rPr>
              <a:t>Hostel Facility Issues</a:t>
            </a:r>
            <a:endParaRPr lang="en-IN" sz="7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56D18-69DF-A49B-D2F5-6796144E5C12}"/>
              </a:ext>
            </a:extLst>
          </p:cNvPr>
          <p:cNvSpPr/>
          <p:nvPr/>
        </p:nvSpPr>
        <p:spPr>
          <a:xfrm>
            <a:off x="1574048" y="1"/>
            <a:ext cx="10617952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1" name="Google Shape;211;p20"/>
          <p:cNvSpPr txBox="1"/>
          <p:nvPr/>
        </p:nvSpPr>
        <p:spPr>
          <a:xfrm>
            <a:off x="2362106" y="1857610"/>
            <a:ext cx="9829894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500" dirty="0">
                <a:solidFill>
                  <a:schemeClr val="lt1"/>
                </a:solidFill>
              </a:rPr>
              <a:t>Solar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500" dirty="0">
                <a:solidFill>
                  <a:schemeClr val="lt1"/>
                </a:solidFill>
              </a:rPr>
              <a:t>Hygienic/Taste Issues in mess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500" dirty="0">
                <a:solidFill>
                  <a:schemeClr val="lt1"/>
                </a:solidFill>
              </a:rPr>
              <a:t>Room Structure - Air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500" dirty="0">
                <a:solidFill>
                  <a:schemeClr val="lt1"/>
                </a:solidFill>
              </a:rPr>
              <a:t>Drainage issue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500" dirty="0">
                <a:solidFill>
                  <a:schemeClr val="lt1"/>
                </a:solidFill>
              </a:rPr>
              <a:t>Repetition food menu / Not following scheduled menu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500" dirty="0">
                <a:solidFill>
                  <a:schemeClr val="lt1"/>
                </a:solidFill>
              </a:rPr>
              <a:t>Wastage of food</a:t>
            </a:r>
          </a:p>
        </p:txBody>
      </p:sp>
      <p:sp>
        <p:nvSpPr>
          <p:cNvPr id="213" name="Google Shape;213;p20"/>
          <p:cNvSpPr txBox="1"/>
          <p:nvPr/>
        </p:nvSpPr>
        <p:spPr>
          <a:xfrm rot="16200000">
            <a:off x="-2683732" y="2444391"/>
            <a:ext cx="702505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9000" dirty="0">
                <a:latin typeface="Rubik"/>
                <a:ea typeface="Rubik"/>
                <a:cs typeface="Rubik"/>
                <a:sym typeface="Rubik"/>
              </a:rPr>
              <a:t>PROBLEMS</a:t>
            </a:r>
            <a:endParaRPr sz="9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07550-00AE-613C-7B35-C72BA5B887CA}"/>
              </a:ext>
            </a:extLst>
          </p:cNvPr>
          <p:cNvSpPr txBox="1"/>
          <p:nvPr/>
        </p:nvSpPr>
        <p:spPr>
          <a:xfrm>
            <a:off x="2236119" y="476075"/>
            <a:ext cx="8073343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6000" dirty="0">
                <a:solidFill>
                  <a:schemeClr val="lt1"/>
                </a:solidFill>
              </a:rPr>
              <a:t>Hostel Facility Issues</a:t>
            </a:r>
          </a:p>
        </p:txBody>
      </p:sp>
    </p:spTree>
    <p:extLst>
      <p:ext uri="{BB962C8B-B14F-4D97-AF65-F5344CB8AC3E}">
        <p14:creationId xmlns:p14="http://schemas.microsoft.com/office/powerpoint/2010/main" val="43623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56D18-69DF-A49B-D2F5-6796144E5C12}"/>
              </a:ext>
            </a:extLst>
          </p:cNvPr>
          <p:cNvSpPr/>
          <p:nvPr/>
        </p:nvSpPr>
        <p:spPr>
          <a:xfrm>
            <a:off x="1574048" y="-1"/>
            <a:ext cx="10617952" cy="65471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3" name="Google Shape;213;p20"/>
          <p:cNvSpPr txBox="1"/>
          <p:nvPr/>
        </p:nvSpPr>
        <p:spPr>
          <a:xfrm rot="16200000">
            <a:off x="-1986523" y="2546144"/>
            <a:ext cx="5525132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sz="9000" dirty="0">
                <a:latin typeface="Rubik"/>
                <a:sym typeface="Rubik"/>
              </a:rPr>
              <a:t>SOLUTIONS</a:t>
            </a:r>
            <a:endParaRPr sz="9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07550-00AE-613C-7B35-C72BA5B887CA}"/>
              </a:ext>
            </a:extLst>
          </p:cNvPr>
          <p:cNvSpPr txBox="1"/>
          <p:nvPr/>
        </p:nvSpPr>
        <p:spPr>
          <a:xfrm>
            <a:off x="2236119" y="668099"/>
            <a:ext cx="8073343" cy="1126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N" sz="6000" dirty="0">
                <a:solidFill>
                  <a:schemeClr val="lt1"/>
                </a:solidFill>
              </a:rPr>
              <a:t>Hostel Facility Issues</a:t>
            </a:r>
          </a:p>
        </p:txBody>
      </p:sp>
      <p:sp>
        <p:nvSpPr>
          <p:cNvPr id="4" name="Google Shape;211;p20">
            <a:extLst>
              <a:ext uri="{FF2B5EF4-FFF2-40B4-BE49-F238E27FC236}">
                <a16:creationId xmlns:a16="http://schemas.microsoft.com/office/drawing/2014/main" id="{48A370D3-F4D8-130E-296C-A8212C4A1651}"/>
              </a:ext>
            </a:extLst>
          </p:cNvPr>
          <p:cNvSpPr txBox="1"/>
          <p:nvPr/>
        </p:nvSpPr>
        <p:spPr>
          <a:xfrm>
            <a:off x="2352962" y="2078611"/>
            <a:ext cx="942451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Talk to Management team/assigning a student to do the task.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Hygienic/Taste Issues in mess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Wall fan can be placed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Drainage system should be maintained properly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IN" sz="3000" dirty="0">
                <a:solidFill>
                  <a:schemeClr val="lt1"/>
                </a:solidFill>
              </a:rPr>
              <a:t>Food menu can be assigned according to student needs.</a:t>
            </a:r>
          </a:p>
          <a:p>
            <a:pPr>
              <a:lnSpc>
                <a:spcPct val="120000"/>
              </a:lnSpc>
            </a:pPr>
            <a:endParaRPr lang="en-IN" sz="3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9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/>
          <p:nvPr/>
        </p:nvSpPr>
        <p:spPr>
          <a:xfrm>
            <a:off x="3365039" y="687916"/>
            <a:ext cx="5457704" cy="5482167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323" name="Google Shape;323;p28"/>
          <p:cNvSpPr txBox="1"/>
          <p:nvPr/>
        </p:nvSpPr>
        <p:spPr>
          <a:xfrm>
            <a:off x="3770765" y="2890390"/>
            <a:ext cx="464625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 sz="70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7000" dirty="0">
              <a:solidFill>
                <a:schemeClr val="dk1"/>
              </a:solidFill>
            </a:endParaRPr>
          </a:p>
        </p:txBody>
      </p:sp>
      <p:sp>
        <p:nvSpPr>
          <p:cNvPr id="324" name="Google Shape;324;p28"/>
          <p:cNvSpPr/>
          <p:nvPr/>
        </p:nvSpPr>
        <p:spPr>
          <a:xfrm>
            <a:off x="-2187973" y="4206575"/>
            <a:ext cx="5057332" cy="5080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  <p:sp>
        <p:nvSpPr>
          <p:cNvPr id="325" name="Google Shape;325;p28"/>
          <p:cNvSpPr/>
          <p:nvPr/>
        </p:nvSpPr>
        <p:spPr>
          <a:xfrm>
            <a:off x="9089926" y="-2969479"/>
            <a:ext cx="5057332" cy="5080000"/>
          </a:xfrm>
          <a:custGeom>
            <a:avLst/>
            <a:gdLst/>
            <a:ahLst/>
            <a:cxnLst/>
            <a:rect l="l" t="t" r="r" b="b"/>
            <a:pathLst>
              <a:path w="6321665" h="6350000" extrusionOk="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0967" tIns="60967" rIns="60967" bIns="60967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781794_win32_fixed.potx" id="{FFA6945E-0D2E-49A3-B8AE-0157B47B7617}" vid="{3D53E5D5-FE42-40E3-89B4-70F55FAC326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215</TotalTime>
  <Words>154</Words>
  <Application>Microsoft Office PowerPoint</Application>
  <PresentationFormat>Widescreen</PresentationFormat>
  <Paragraphs>36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Harshika Jadhav</dc:creator>
  <cp:lastModifiedBy>Harshika Jadhav</cp:lastModifiedBy>
  <cp:revision>16</cp:revision>
  <dcterms:created xsi:type="dcterms:W3CDTF">2022-09-18T16:31:12Z</dcterms:created>
  <dcterms:modified xsi:type="dcterms:W3CDTF">2024-11-26T12:17:59Z</dcterms:modified>
</cp:coreProperties>
</file>