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bold r:id="rId20"/>
      <p:italic r:id="rId21"/>
      <p:boldItalic r:id="rId22"/>
    </p:embeddedFont>
    <p:embeddedFont>
      <p:font typeface="Nunito SemiBold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3e4e8061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3e4e8061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e4e8061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e4e8061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3e4e80615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3e4e80615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e4e8061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e4e8061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e4e8061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e4e80615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e4e8061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e4e8061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3e4e80615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3e4e80615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306517" y="1084001"/>
            <a:ext cx="26433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14580" y="3413150"/>
            <a:ext cx="18948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 b="1"/>
              <a:t>Group 27</a:t>
            </a:r>
            <a:endParaRPr sz="128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 b="1"/>
              <a:t>Harsh Mishra</a:t>
            </a:r>
            <a:endParaRPr sz="128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 b="1"/>
              <a:t>Harshika Avinash Jadhav</a:t>
            </a:r>
            <a:endParaRPr sz="1280" b="1"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3255010" y="2993525"/>
            <a:ext cx="26970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Website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650" y="684400"/>
            <a:ext cx="3774700" cy="3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3264162" y="2280000"/>
            <a:ext cx="105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4811988" y="2253600"/>
            <a:ext cx="112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819150" y="1074200"/>
            <a:ext cx="34902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Scope of Project: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Nunito"/>
                <a:ea typeface="Nunito"/>
                <a:cs typeface="Nunito"/>
                <a:sym typeface="Nunito"/>
              </a:rPr>
              <a:t>We’ve made a website named </a:t>
            </a:r>
            <a:r>
              <a:rPr lang="en" sz="1900" dirty="0">
                <a:latin typeface="Nunito SemiBold"/>
                <a:ea typeface="Nunito SemiBold"/>
                <a:cs typeface="Nunito SemiBold"/>
                <a:sym typeface="Nunito SemiBold"/>
              </a:rPr>
              <a:t>Shades using</a:t>
            </a:r>
            <a:endParaRPr sz="1900" dirty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HTML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CSS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JavaScript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PHP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819150" y="1150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819150" y="1838325"/>
            <a:ext cx="7505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952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23232"/>
                </a:solidFill>
                <a:highlight>
                  <a:srgbClr val="FFFFFF"/>
                </a:highlight>
                <a:latin typeface="Nunito Light"/>
                <a:ea typeface="Nunito Light"/>
                <a:cs typeface="Nunito Light"/>
                <a:sym typeface="Nunito Light"/>
              </a:rPr>
              <a:t>Provide more opportunities to the local business to grow by increasing their business.</a:t>
            </a:r>
            <a:endParaRPr sz="2500" b="1">
              <a:solidFill>
                <a:srgbClr val="32323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819150" y="3985950"/>
            <a:ext cx="7505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952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2323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Lenskart dropped their prices by cutting out the middleman, but in the process also cut out the rapport between the small-business and consumers.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00" y="254750"/>
            <a:ext cx="4634000" cy="46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595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we buy eyewears online we can’t see them beforehand and get a feel.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Major brands like Lenskart do provide these services but they are limited by locations.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respect to the prepared website, there is one particular website, known as “Lenskart” that sells different eyewear and does home eye tests but in a very limited quantity.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650275" y="2183300"/>
            <a:ext cx="29319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550" y="1022300"/>
            <a:ext cx="43053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403400" y="1962300"/>
            <a:ext cx="63372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400"/>
              <a:t>THANK YOU</a:t>
            </a:r>
            <a:endParaRPr sz="8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Nunito Light</vt:lpstr>
      <vt:lpstr>Arial</vt:lpstr>
      <vt:lpstr>Nunito SemiBold</vt:lpstr>
      <vt:lpstr>Nunito</vt:lpstr>
      <vt:lpstr>Open Sans</vt:lpstr>
      <vt:lpstr>Shift</vt:lpstr>
      <vt:lpstr>Shades</vt:lpstr>
      <vt:lpstr>Scope of Project: </vt:lpstr>
      <vt:lpstr>Objective</vt:lpstr>
      <vt:lpstr>PowerPoint Presentation</vt:lpstr>
      <vt:lpstr>Problem definition</vt:lpstr>
      <vt:lpstr>Literature Review</vt:lpstr>
      <vt:lpstr>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Shades</dc:title>
  <cp:lastModifiedBy>Harshika Jadhav</cp:lastModifiedBy>
  <cp:revision>2</cp:revision>
  <dcterms:modified xsi:type="dcterms:W3CDTF">2023-02-20T10:59:06Z</dcterms:modified>
</cp:coreProperties>
</file>