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85180" y="1710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73989" y="34247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1280" y="1165437"/>
            <a:ext cx="3200426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graphical user interface(GUI)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more features such as advanced filtering and colorizing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 more system 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resources</a:t>
            </a:r>
            <a:r>
              <a:rPr lang="en-I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32327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</a:t>
            </a:r>
            <a:r>
              <a:rPr lang="en-I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analyzers</a:t>
            </a: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available for free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a specific protocol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30641" y="1113084"/>
            <a:ext cx="2777700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command-line interface(CLI)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lightweight and uses fewer system resources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V</dc:creator>
  <cp:lastModifiedBy>Avi V</cp:lastModifiedBy>
  <cp:revision>1</cp:revision>
  <dcterms:modified xsi:type="dcterms:W3CDTF">2024-03-28T10:20:33Z</dcterms:modified>
</cp:coreProperties>
</file>