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48"/>
  </p:notesMasterIdLst>
  <p:sldIdLst>
    <p:sldId id="256" r:id="rId3"/>
    <p:sldId id="257" r:id="rId4"/>
    <p:sldId id="296" r:id="rId5"/>
    <p:sldId id="294" r:id="rId6"/>
    <p:sldId id="293" r:id="rId7"/>
    <p:sldId id="292" r:id="rId8"/>
    <p:sldId id="295" r:id="rId9"/>
    <p:sldId id="291" r:id="rId10"/>
    <p:sldId id="298" r:id="rId11"/>
    <p:sldId id="299" r:id="rId12"/>
    <p:sldId id="300" r:id="rId13"/>
    <p:sldId id="29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Lst>
  <p:sldSz cx="9144000" cy="5143500" type="screen16x9"/>
  <p:notesSz cx="6858000" cy="9144000"/>
  <p:embeddedFontLst>
    <p:embeddedFont>
      <p:font typeface="Bebas Neue" panose="020B0606020202050201" pitchFamily="34" charset="0"/>
      <p:regular r:id="rId49"/>
    </p:embeddedFont>
    <p:embeddedFont>
      <p:font typeface="DM Sans" pitchFamily="2" charset="0"/>
      <p:regular r:id="rId50"/>
      <p:bold r:id="rId51"/>
      <p:italic r:id="rId52"/>
      <p:boldItalic r:id="rId53"/>
    </p:embeddedFont>
    <p:embeddedFont>
      <p:font typeface="Livvic" pitchFamily="2" charset="0"/>
      <p:regular r:id="rId54"/>
      <p:bold r:id="rId55"/>
      <p:italic r:id="rId56"/>
      <p:boldItalic r:id="rId57"/>
    </p:embeddedFont>
    <p:embeddedFont>
      <p:font typeface="Nunito" pitchFamily="2" charset="0"/>
      <p:regular r:id="rId58"/>
      <p:bold r:id="rId59"/>
      <p:italic r:id="rId60"/>
      <p:boldItalic r:id="rId61"/>
    </p:embeddedFont>
    <p:embeddedFont>
      <p:font typeface="Proxima Nova" panose="020B0604020202020204" charset="0"/>
      <p:regular r:id="rId62"/>
      <p:bold r:id="rId63"/>
      <p:italic r:id="rId64"/>
      <p:boldItalic r:id="rId65"/>
    </p:embeddedFont>
    <p:embeddedFont>
      <p:font typeface="Proxima Nova Semibold" panose="020B0604020202020204" charset="0"/>
      <p:regular r:id="rId66"/>
      <p:bold r:id="rId67"/>
      <p:boldItalic r:id="rId68"/>
    </p:embeddedFont>
    <p:embeddedFont>
      <p:font typeface="Questrial" pitchFamily="2" charset="0"/>
      <p:regular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2349C0-9ABA-4E7F-AD87-67EB2194085E}">
  <a:tblStyle styleId="{D32349C0-9ABA-4E7F-AD87-67EB219408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588" autoAdjust="0"/>
  </p:normalViewPr>
  <p:slideViewPr>
    <p:cSldViewPr snapToGrid="0">
      <p:cViewPr>
        <p:scale>
          <a:sx n="100" d="100"/>
          <a:sy n="100" d="100"/>
        </p:scale>
        <p:origin x="1914" y="6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5.fntdata"/><Relationship Id="rId68" Type="http://schemas.openxmlformats.org/officeDocument/2006/relationships/font" Target="fonts/font20.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font" Target="fonts/font18.fntdata"/><Relationship Id="rId5" Type="http://schemas.openxmlformats.org/officeDocument/2006/relationships/slide" Target="slides/slide3.xml"/><Relationship Id="rId61" Type="http://schemas.openxmlformats.org/officeDocument/2006/relationships/font" Target="fonts/font13.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font" Target="fonts/font21.fntdata"/><Relationship Id="rId8" Type="http://schemas.openxmlformats.org/officeDocument/2006/relationships/slide" Target="slides/slide6.xml"/><Relationship Id="rId51" Type="http://schemas.openxmlformats.org/officeDocument/2006/relationships/font" Target="fonts/font3.fntdata"/><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1.fntdata"/><Relationship Id="rId67" Type="http://schemas.openxmlformats.org/officeDocument/2006/relationships/font" Target="fonts/font19.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5.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AWS </a:t>
            </a:r>
            <a:r>
              <a:rPr lang="en-US" b="0" i="0" dirty="0" err="1">
                <a:solidFill>
                  <a:srgbClr val="D1D5DB"/>
                </a:solidFill>
                <a:effectLst/>
                <a:latin typeface="Söhne"/>
              </a:rPr>
              <a:t>Fargate</a:t>
            </a:r>
            <a:r>
              <a:rPr lang="en-US" b="0" i="0" dirty="0">
                <a:solidFill>
                  <a:srgbClr val="D1D5DB"/>
                </a:solidFill>
                <a:effectLst/>
                <a:latin typeface="Söhne"/>
              </a:rPr>
              <a:t> is a serverless compute engine for containers that lets you run containers without managing the underlying infrastructure. This abstracts away the need to provision and manage servers for containerized applications.</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44176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AWS </a:t>
            </a:r>
            <a:r>
              <a:rPr lang="en-US" b="0" i="0" dirty="0" err="1">
                <a:solidFill>
                  <a:srgbClr val="D1D5DB"/>
                </a:solidFill>
                <a:effectLst/>
                <a:latin typeface="Söhne"/>
              </a:rPr>
              <a:t>Fargate</a:t>
            </a:r>
            <a:r>
              <a:rPr lang="en-US" b="0" i="0" dirty="0">
                <a:solidFill>
                  <a:srgbClr val="D1D5DB"/>
                </a:solidFill>
                <a:effectLst/>
                <a:latin typeface="Söhne"/>
              </a:rPr>
              <a:t> is a serverless compute engine for containers that lets you run containers without managing the underlying infrastructure. This abstracts away the need to provision and manage servers for containerized applications.</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69581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3387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87ce4591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87ce4591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7ce45913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7ce45913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87ce45913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87ce45913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87ce45913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87ce45913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87ce45913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87ce45913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e871df31c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e871df31c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e871df31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e871df31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e871df31c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e871df31c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e871df31c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e871df31c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e871df31c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e871df31c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e871df31c6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e871df31c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e871df31c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e871df31c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e871df31c6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e871df31c6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e871df31c6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e871df31c6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1e871df31c6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1e871df31c6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1e871df31c6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1e871df31c6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e871df31c6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e871df31c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u="none" dirty="0">
                <a:solidFill>
                  <a:srgbClr val="D1D5DB"/>
                </a:solidFill>
                <a:effectLst/>
                <a:latin typeface="Söhne"/>
              </a:rPr>
              <a:t>Project Desc:</a:t>
            </a:r>
          </a:p>
          <a:p>
            <a:pPr marL="0" lvl="0" indent="0" algn="l" rtl="0">
              <a:spcBef>
                <a:spcPts val="0"/>
              </a:spcBef>
              <a:spcAft>
                <a:spcPts val="0"/>
              </a:spcAft>
              <a:buNone/>
            </a:pPr>
            <a:endParaRPr lang="en-US" b="0" i="0" u="none" dirty="0">
              <a:solidFill>
                <a:srgbClr val="D1D5DB"/>
              </a:solidFill>
              <a:effectLst/>
              <a:latin typeface="Söhne"/>
            </a:endParaRPr>
          </a:p>
          <a:p>
            <a:pPr marL="0" lvl="0" indent="0" algn="l" rtl="0">
              <a:spcBef>
                <a:spcPts val="0"/>
              </a:spcBef>
              <a:spcAft>
                <a:spcPts val="0"/>
              </a:spcAft>
              <a:buNone/>
            </a:pPr>
            <a:r>
              <a:rPr lang="en-US" b="0" i="0" u="none" dirty="0">
                <a:solidFill>
                  <a:srgbClr val="D1D5DB"/>
                </a:solidFill>
                <a:effectLst/>
                <a:latin typeface="Söhne"/>
              </a:rPr>
              <a:t>Travel diary application that goes beyond the traditional pen-and-paper format. This digital platform allows users to store and view images related to their travel experiences. What sets this application apart is its integration of artificial </a:t>
            </a:r>
          </a:p>
          <a:p>
            <a:pPr marL="0" lvl="0" indent="0" algn="l" rtl="0">
              <a:spcBef>
                <a:spcPts val="0"/>
              </a:spcBef>
              <a:spcAft>
                <a:spcPts val="0"/>
              </a:spcAft>
              <a:buNone/>
            </a:pPr>
            <a:r>
              <a:rPr lang="en-US" b="0" i="0" u="none" dirty="0">
                <a:solidFill>
                  <a:srgbClr val="D1D5DB"/>
                </a:solidFill>
                <a:effectLst/>
                <a:latin typeface="Söhne"/>
              </a:rPr>
              <a:t>intelligence (AI) and machine learning (ML) models for image analysis, along with features like text translation and sentiment analysis.</a:t>
            </a:r>
          </a:p>
          <a:p>
            <a:pPr marL="0" lvl="0" indent="0" algn="l" rtl="0">
              <a:spcBef>
                <a:spcPts val="0"/>
              </a:spcBef>
              <a:spcAft>
                <a:spcPts val="0"/>
              </a:spcAft>
              <a:buNone/>
            </a:pPr>
            <a:endParaRPr lang="en-US" b="0" i="0" u="none" dirty="0">
              <a:solidFill>
                <a:srgbClr val="D1D5DB"/>
              </a:solidFill>
              <a:effectLst/>
              <a:latin typeface="Söhne"/>
            </a:endParaRPr>
          </a:p>
          <a:p>
            <a:pPr marL="0" lvl="0" indent="0" algn="l" rtl="0">
              <a:spcBef>
                <a:spcPts val="0"/>
              </a:spcBef>
              <a:spcAft>
                <a:spcPts val="0"/>
              </a:spcAft>
              <a:buNone/>
            </a:pPr>
            <a:r>
              <a:rPr lang="en-US" b="0" i="0" u="none" dirty="0">
                <a:solidFill>
                  <a:srgbClr val="D1D5DB"/>
                </a:solidFill>
                <a:effectLst/>
                <a:latin typeface="Söhne"/>
              </a:rPr>
              <a:t>    Key Features:</a:t>
            </a:r>
          </a:p>
          <a:p>
            <a:pPr algn="l">
              <a:buFont typeface="+mj-lt"/>
              <a:buAutoNum type="arabicPeriod"/>
            </a:pPr>
            <a:r>
              <a:rPr lang="en-US" b="0" i="0" u="none" dirty="0">
                <a:solidFill>
                  <a:srgbClr val="D1D5DB"/>
                </a:solidFill>
                <a:effectLst/>
                <a:latin typeface="Söhne"/>
              </a:rPr>
              <a:t>Image Analysis: Users can upload images, and the AI/ML models will analyze the content, identifying objects, landmarks, and themes. This analysis generates tags that are associated with each image, facilitating easy categorization and search.</a:t>
            </a:r>
          </a:p>
          <a:p>
            <a:pPr algn="l">
              <a:buFont typeface="+mj-lt"/>
              <a:buAutoNum type="arabicPeriod"/>
            </a:pPr>
            <a:r>
              <a:rPr lang="en-US" b="0" i="0" u="none" dirty="0">
                <a:solidFill>
                  <a:srgbClr val="D1D5DB"/>
                </a:solidFill>
                <a:effectLst/>
                <a:latin typeface="Söhne"/>
              </a:rPr>
              <a:t>Text Translation: The application includes a text translation feature where users can enter text, select the target language, and receive translations. This is particularly useful for travelers navigating regions where the local language may be unfamiliar.</a:t>
            </a:r>
          </a:p>
          <a:p>
            <a:pPr algn="l">
              <a:buFont typeface="+mj-lt"/>
              <a:buAutoNum type="arabicPeriod"/>
            </a:pPr>
            <a:r>
              <a:rPr lang="en-US" b="0" i="0" u="none" dirty="0">
                <a:solidFill>
                  <a:srgbClr val="D1D5DB"/>
                </a:solidFill>
                <a:effectLst/>
                <a:latin typeface="Söhne"/>
              </a:rPr>
              <a:t>Audio Pronunciation: In addition to text translation, the app provides an audio feature that allows users to hear how the translated text is pronounced in the chosen language. This aids in language learning and enhances communication in foreign environments.</a:t>
            </a:r>
          </a:p>
          <a:p>
            <a:pPr algn="l">
              <a:buFont typeface="+mj-lt"/>
              <a:buAutoNum type="arabicPeriod"/>
            </a:pPr>
            <a:r>
              <a:rPr lang="en-US" b="0" i="0" u="none" dirty="0">
                <a:solidFill>
                  <a:srgbClr val="D1D5DB"/>
                </a:solidFill>
                <a:effectLst/>
                <a:latin typeface="Söhne"/>
              </a:rPr>
              <a:t>Sentiment Analysis: The application employs sentiment analysis to understand the emotional context of the entered text. This adds a layer of depth to the diary entries, capturing the user's feelings and reactions during their travel experiences.</a:t>
            </a:r>
          </a:p>
          <a:p>
            <a:pPr marL="158750" indent="0" algn="l">
              <a:buFont typeface="+mj-lt"/>
              <a:buNone/>
            </a:pPr>
            <a:endParaRPr lang="en-US" b="0" i="0" u="none" dirty="0">
              <a:solidFill>
                <a:srgbClr val="D1D5DB"/>
              </a:solidFill>
              <a:effectLst/>
              <a:latin typeface="Söhne"/>
            </a:endParaRPr>
          </a:p>
          <a:p>
            <a:pPr marL="158750" indent="0" algn="l">
              <a:buFont typeface="+mj-lt"/>
              <a:buNone/>
            </a:pPr>
            <a:r>
              <a:rPr lang="en-US" b="0" i="0" u="none" dirty="0">
                <a:solidFill>
                  <a:srgbClr val="D1D5DB"/>
                </a:solidFill>
                <a:effectLst/>
                <a:latin typeface="Söhne"/>
              </a:rPr>
              <a:t>Problems Addressed:</a:t>
            </a:r>
          </a:p>
          <a:p>
            <a:pPr algn="l">
              <a:buFont typeface="+mj-lt"/>
              <a:buAutoNum type="arabicPeriod"/>
            </a:pPr>
            <a:r>
              <a:rPr lang="en-US" b="0" i="0" u="none" dirty="0">
                <a:solidFill>
                  <a:srgbClr val="D1D5DB"/>
                </a:solidFill>
                <a:effectLst/>
                <a:latin typeface="Söhne"/>
              </a:rPr>
              <a:t>Organization of Memories: Traditional travel diaries may lack organization, making it challenging for users to revisit specific moments. The image analysis feature helps in categorizing and tagging images, providing a structured and searchable archive of memories.</a:t>
            </a:r>
          </a:p>
          <a:p>
            <a:pPr algn="l">
              <a:buFont typeface="+mj-lt"/>
              <a:buAutoNum type="arabicPeriod"/>
            </a:pPr>
            <a:r>
              <a:rPr lang="en-US" b="0" i="0" u="none" dirty="0">
                <a:solidFill>
                  <a:srgbClr val="D1D5DB"/>
                </a:solidFill>
                <a:effectLst/>
                <a:latin typeface="Söhne"/>
              </a:rPr>
              <a:t>Language Barriers: Traveling to places with different languages can be a barrier to communication. The text translation and audio pronunciation features address this issue, enabling users to bridge language gaps and interact more effectively with locals.</a:t>
            </a:r>
          </a:p>
          <a:p>
            <a:pPr algn="l">
              <a:buFont typeface="+mj-lt"/>
              <a:buAutoNum type="arabicPeriod"/>
            </a:pPr>
            <a:r>
              <a:rPr lang="en-US" b="0" i="0" u="none" dirty="0">
                <a:solidFill>
                  <a:srgbClr val="D1D5DB"/>
                </a:solidFill>
                <a:effectLst/>
                <a:latin typeface="Söhne"/>
              </a:rPr>
              <a:t>Emotional Context: Conventional diaries may capture events but might miss the emotional nuances. Sentiment analysis adds a layer of emotional understanding to the entries, enriching the storytelling aspect of the travel diary.</a:t>
            </a:r>
          </a:p>
          <a:p>
            <a:pPr marL="0" lvl="0" indent="0" algn="l" rtl="0">
              <a:spcBef>
                <a:spcPts val="0"/>
              </a:spcBef>
              <a:spcAft>
                <a:spcPts val="0"/>
              </a:spcAft>
              <a:buNone/>
            </a:pPr>
            <a:endParaRPr lang="en-CA" b="0" u="none" dirty="0"/>
          </a:p>
          <a:p>
            <a:pPr marL="0" lvl="0" indent="0" algn="l" rtl="0">
              <a:spcBef>
                <a:spcPts val="0"/>
              </a:spcBef>
              <a:spcAft>
                <a:spcPts val="0"/>
              </a:spcAft>
              <a:buNone/>
            </a:pPr>
            <a:endParaRPr lang="en-CA" b="0" u="none" dirty="0"/>
          </a:p>
          <a:p>
            <a:pPr marL="158750" indent="0" algn="l">
              <a:buNone/>
            </a:pPr>
            <a:r>
              <a:rPr lang="en-US" b="0" i="0" dirty="0">
                <a:solidFill>
                  <a:srgbClr val="D1D5DB"/>
                </a:solidFill>
                <a:effectLst/>
                <a:latin typeface="Söhne"/>
              </a:rPr>
              <a:t>Importance:</a:t>
            </a:r>
          </a:p>
          <a:p>
            <a:pPr algn="l">
              <a:buFont typeface="+mj-lt"/>
              <a:buAutoNum type="arabicPeriod"/>
            </a:pPr>
            <a:r>
              <a:rPr lang="en-US" b="0" i="0" dirty="0">
                <a:solidFill>
                  <a:srgbClr val="D1D5DB"/>
                </a:solidFill>
                <a:effectLst/>
                <a:latin typeface="Söhne"/>
              </a:rPr>
              <a:t>Enhanced Travel Experience: The application enhances the overall travel experience by combining multimedia elements with advanced technologies. Users can relive and share their adventures in a more interactive and meaningful way.</a:t>
            </a:r>
          </a:p>
          <a:p>
            <a:pPr algn="l">
              <a:buFont typeface="+mj-lt"/>
              <a:buAutoNum type="arabicPeriod"/>
            </a:pPr>
            <a:r>
              <a:rPr lang="en-US" b="0" i="0" dirty="0">
                <a:solidFill>
                  <a:srgbClr val="D1D5DB"/>
                </a:solidFill>
                <a:effectLst/>
                <a:latin typeface="Söhne"/>
              </a:rPr>
              <a:t>Cultural Exchange: The text translation feature promotes cultural exchange by enabling users to communicate in local languages. This fosters a deeper connection with the places visited and encourages cross-cultural understanding.</a:t>
            </a:r>
          </a:p>
          <a:p>
            <a:pPr algn="l">
              <a:buFont typeface="+mj-lt"/>
              <a:buAutoNum type="arabicPeriod"/>
            </a:pPr>
            <a:r>
              <a:rPr lang="en-US" b="0" i="0" dirty="0">
                <a:solidFill>
                  <a:srgbClr val="D1D5DB"/>
                </a:solidFill>
                <a:effectLst/>
                <a:latin typeface="Söhne"/>
              </a:rPr>
              <a:t>Technological Innovation: The integration of AI/ML technologies distinguishes the application in the market, attracting users who appreciate technological innovation in their travel tools.</a:t>
            </a:r>
          </a:p>
          <a:p>
            <a:pPr marL="0" lvl="0" indent="0" algn="l" rtl="0">
              <a:spcBef>
                <a:spcPts val="0"/>
              </a:spcBef>
              <a:spcAft>
                <a:spcPts val="0"/>
              </a:spcAft>
              <a:buNone/>
            </a:pPr>
            <a:endParaRPr lang="en-CA" b="0" u="none" dirty="0"/>
          </a:p>
          <a:p>
            <a:pPr marL="0" lvl="0" indent="0" algn="l" rtl="0">
              <a:spcBef>
                <a:spcPts val="0"/>
              </a:spcBef>
              <a:spcAft>
                <a:spcPts val="0"/>
              </a:spcAft>
              <a:buNone/>
            </a:pPr>
            <a:endParaRPr lang="en-CA" b="0" u="none" dirty="0"/>
          </a:p>
          <a:p>
            <a:pPr marL="0" lvl="0" indent="0" algn="l" rtl="0">
              <a:spcBef>
                <a:spcPts val="0"/>
              </a:spcBef>
              <a:spcAft>
                <a:spcPts val="0"/>
              </a:spcAft>
              <a:buNone/>
            </a:pPr>
            <a:r>
              <a:rPr lang="en-US" b="0" i="0" dirty="0">
                <a:effectLst/>
                <a:latin typeface="Söhne"/>
              </a:rPr>
              <a:t>Overall Impact and Relevance:</a:t>
            </a:r>
            <a:r>
              <a:rPr lang="en-US" b="0" i="0" dirty="0">
                <a:solidFill>
                  <a:srgbClr val="D1D5DB"/>
                </a:solidFill>
                <a:effectLst/>
                <a:latin typeface="Söhne"/>
              </a:rPr>
              <a:t> The project's impact lies in offering a comprehensive and intelligent solution for documenting travel experiences. It goes beyond the basic functionalities of traditional travel diaries by leveraging AI to organize, translate, and add emotional context to entries. The application's relevance is evident in its ability to address common challenges faced by travelers, making it a valuable tool for those seeking a more enriched and technologically advanced way to capture and remember their journeys. The potential societal impact, through enhanced cultural understanding, adds an additional layer of significance to the project.</a:t>
            </a:r>
          </a:p>
          <a:p>
            <a:pPr marL="0" lvl="0" indent="0" algn="l" rtl="0">
              <a:spcBef>
                <a:spcPts val="0"/>
              </a:spcBef>
              <a:spcAft>
                <a:spcPts val="0"/>
              </a:spcAft>
              <a:buNone/>
            </a:pPr>
            <a:endParaRPr lang="en-US" b="0" i="0" u="none" dirty="0">
              <a:solidFill>
                <a:srgbClr val="D1D5DB"/>
              </a:solidFill>
              <a:effectLst/>
              <a:latin typeface="Söhne"/>
            </a:endParaRPr>
          </a:p>
          <a:p>
            <a:pPr marL="0" lvl="0" indent="0" algn="l" rtl="0">
              <a:spcBef>
                <a:spcPts val="0"/>
              </a:spcBef>
              <a:spcAft>
                <a:spcPts val="0"/>
              </a:spcAft>
              <a:buNone/>
            </a:pPr>
            <a:endParaRPr lang="en-US" b="0" i="0" u="none" dirty="0">
              <a:solidFill>
                <a:srgbClr val="D1D5DB"/>
              </a:solidFill>
              <a:effectLst/>
              <a:latin typeface="Söhne"/>
            </a:endParaRPr>
          </a:p>
          <a:p>
            <a:pPr marL="158750" indent="0" algn="l">
              <a:buNone/>
            </a:pPr>
            <a:r>
              <a:rPr lang="en-US" b="0" i="0" dirty="0">
                <a:solidFill>
                  <a:srgbClr val="D1D5DB"/>
                </a:solidFill>
                <a:effectLst/>
                <a:latin typeface="Söhne"/>
              </a:rPr>
              <a:t>Background and Inspiration:</a:t>
            </a:r>
          </a:p>
          <a:p>
            <a:pPr algn="l">
              <a:buFont typeface="+mj-lt"/>
              <a:buAutoNum type="arabicPeriod"/>
            </a:pPr>
            <a:r>
              <a:rPr lang="en-US" b="0" i="0" dirty="0">
                <a:solidFill>
                  <a:srgbClr val="D1D5DB"/>
                </a:solidFill>
                <a:effectLst/>
                <a:latin typeface="Söhne"/>
              </a:rPr>
              <a:t>Growing Global Travel:</a:t>
            </a:r>
          </a:p>
          <a:p>
            <a:pPr marL="742950" lvl="1" indent="-285750" algn="l">
              <a:buFont typeface="+mj-lt"/>
              <a:buAutoNum type="arabicPeriod"/>
            </a:pPr>
            <a:r>
              <a:rPr lang="en-US" b="0" i="0" dirty="0">
                <a:solidFill>
                  <a:srgbClr val="D1D5DB"/>
                </a:solidFill>
                <a:effectLst/>
                <a:latin typeface="Söhne"/>
              </a:rPr>
              <a:t>With the world becoming more interconnected, travel has become a common and enriching aspect of people's lives. Individuals frequently embark on journeys to explore new cultures, landscapes, and experiences.</a:t>
            </a:r>
          </a:p>
          <a:p>
            <a:pPr algn="l">
              <a:buFont typeface="+mj-lt"/>
              <a:buAutoNum type="arabicPeriod"/>
            </a:pPr>
            <a:r>
              <a:rPr lang="en-US" b="0" i="0" dirty="0">
                <a:solidFill>
                  <a:srgbClr val="D1D5DB"/>
                </a:solidFill>
                <a:effectLst/>
                <a:latin typeface="Söhne"/>
              </a:rPr>
              <a:t>Multimedia-Centric Society:</a:t>
            </a:r>
          </a:p>
          <a:p>
            <a:pPr marL="742950" lvl="1" indent="-285750" algn="l">
              <a:buFont typeface="+mj-lt"/>
              <a:buAutoNum type="arabicPeriod"/>
            </a:pPr>
            <a:r>
              <a:rPr lang="en-US" b="0" i="0" dirty="0">
                <a:solidFill>
                  <a:srgbClr val="D1D5DB"/>
                </a:solidFill>
                <a:effectLst/>
                <a:latin typeface="Söhne"/>
              </a:rPr>
              <a:t>In today's digital age, people are accustomed to documenting their lives through multimedia formats. The prevalence of smartphones with high-quality cameras has made capturing images and videos a natural part of any travel experience.</a:t>
            </a:r>
          </a:p>
          <a:p>
            <a:pPr algn="l">
              <a:buFont typeface="+mj-lt"/>
              <a:buAutoNum type="arabicPeriod"/>
            </a:pPr>
            <a:r>
              <a:rPr lang="en-US" b="0" i="0" dirty="0">
                <a:solidFill>
                  <a:srgbClr val="D1D5DB"/>
                </a:solidFill>
                <a:effectLst/>
                <a:latin typeface="Söhne"/>
              </a:rPr>
              <a:t>Challenges in Traditional Travel Diaries:</a:t>
            </a:r>
          </a:p>
          <a:p>
            <a:pPr marL="742950" lvl="1" indent="-285750" algn="l">
              <a:buFont typeface="+mj-lt"/>
              <a:buAutoNum type="arabicPeriod"/>
            </a:pPr>
            <a:r>
              <a:rPr lang="en-US" b="0" i="0" dirty="0">
                <a:solidFill>
                  <a:srgbClr val="D1D5DB"/>
                </a:solidFill>
                <a:effectLst/>
                <a:latin typeface="Söhne"/>
              </a:rPr>
              <a:t>While traditional travel diaries involve recording experiences in written form, they often lack the multimedia richness that characterizes contemporary storytelling. Additionally, organizing and revisiting specific moments within a written diary can be cumbersome.</a:t>
            </a:r>
          </a:p>
          <a:p>
            <a:pPr algn="l">
              <a:buFont typeface="+mj-lt"/>
              <a:buAutoNum type="arabicPeriod"/>
            </a:pPr>
            <a:r>
              <a:rPr lang="en-US" b="0" i="0" dirty="0">
                <a:solidFill>
                  <a:srgbClr val="D1D5DB"/>
                </a:solidFill>
                <a:effectLst/>
                <a:latin typeface="Söhne"/>
              </a:rPr>
              <a:t>Language Diversity and Barriers:</a:t>
            </a:r>
          </a:p>
          <a:p>
            <a:pPr marL="742950" lvl="1" indent="-285750" algn="l">
              <a:buFont typeface="+mj-lt"/>
              <a:buAutoNum type="arabicPeriod"/>
            </a:pPr>
            <a:r>
              <a:rPr lang="en-US" b="0" i="0" dirty="0">
                <a:solidFill>
                  <a:srgbClr val="D1D5DB"/>
                </a:solidFill>
                <a:effectLst/>
                <a:latin typeface="Söhne"/>
              </a:rPr>
              <a:t>Global travel often involves encountering different languages, leading to potential communication challenges. Language barriers can hinder meaningful interactions with locals, limiting the depth of cultural engagement.</a:t>
            </a:r>
          </a:p>
          <a:p>
            <a:pPr algn="l">
              <a:buFont typeface="+mj-lt"/>
              <a:buAutoNum type="arabicPeriod"/>
            </a:pPr>
            <a:r>
              <a:rPr lang="en-US" b="0" i="0" dirty="0">
                <a:solidFill>
                  <a:srgbClr val="D1D5DB"/>
                </a:solidFill>
                <a:effectLst/>
                <a:latin typeface="Söhne"/>
              </a:rPr>
              <a:t>Emotional Connection to Memories:</a:t>
            </a:r>
          </a:p>
          <a:p>
            <a:pPr marL="742950" lvl="1" indent="-285750" algn="l">
              <a:buFont typeface="+mj-lt"/>
              <a:buAutoNum type="arabicPeriod"/>
            </a:pPr>
            <a:r>
              <a:rPr lang="en-US" b="0" i="0" dirty="0">
                <a:solidFill>
                  <a:srgbClr val="D1D5DB"/>
                </a:solidFill>
                <a:effectLst/>
                <a:latin typeface="Söhne"/>
              </a:rPr>
              <a:t>Travel experiences are not just about visiting places; they encompass emotions, reactions, and personal connections. Traditional diaries might capture events but might miss the emotional nuances that make each memory unique.</a:t>
            </a:r>
          </a:p>
          <a:p>
            <a:pPr algn="l">
              <a:buFont typeface="+mj-lt"/>
              <a:buAutoNum type="arabicPeriod"/>
            </a:pPr>
            <a:r>
              <a:rPr lang="en-US" b="0" i="0" dirty="0">
                <a:solidFill>
                  <a:srgbClr val="D1D5DB"/>
                </a:solidFill>
                <a:effectLst/>
                <a:latin typeface="Söhne"/>
              </a:rPr>
              <a:t>Advancements in AI and ML:</a:t>
            </a:r>
          </a:p>
          <a:p>
            <a:pPr marL="742950" lvl="1" indent="-285750" algn="l">
              <a:buFont typeface="+mj-lt"/>
              <a:buAutoNum type="arabicPeriod"/>
            </a:pPr>
            <a:r>
              <a:rPr lang="en-US" b="0" i="0" dirty="0">
                <a:solidFill>
                  <a:srgbClr val="D1D5DB"/>
                </a:solidFill>
                <a:effectLst/>
                <a:latin typeface="Söhne"/>
              </a:rPr>
              <a:t>The rapid advancements in artificial intelligence and machine learning have opened up new possibilities for enriching digital experiences. Applying these technologies to travel documentation can significantly enhance the way people relive and share their adventures.</a:t>
            </a:r>
          </a:p>
          <a:p>
            <a:pPr marL="158750" indent="0" algn="l">
              <a:buNone/>
            </a:pPr>
            <a:endParaRPr lang="en-US" b="0" i="0" dirty="0">
              <a:solidFill>
                <a:srgbClr val="D1D5DB"/>
              </a:solidFill>
              <a:effectLst/>
              <a:latin typeface="Söhne"/>
            </a:endParaRPr>
          </a:p>
          <a:p>
            <a:pPr marL="158750" indent="0" algn="l">
              <a:buNone/>
            </a:pPr>
            <a:r>
              <a:rPr lang="en-US" b="0" i="0" dirty="0">
                <a:solidFill>
                  <a:srgbClr val="D1D5DB"/>
                </a:solidFill>
                <a:effectLst/>
                <a:latin typeface="Söhne"/>
              </a:rPr>
              <a:t>Inspiration for the Application:</a:t>
            </a:r>
          </a:p>
          <a:p>
            <a:pPr algn="l">
              <a:buFont typeface="+mj-lt"/>
              <a:buAutoNum type="arabicPeriod"/>
            </a:pPr>
            <a:r>
              <a:rPr lang="en-US" b="0" i="0" dirty="0">
                <a:solidFill>
                  <a:srgbClr val="D1D5DB"/>
                </a:solidFill>
                <a:effectLst/>
                <a:latin typeface="Söhne"/>
              </a:rPr>
              <a:t>Effortless Organization of Memories:</a:t>
            </a:r>
          </a:p>
          <a:p>
            <a:pPr marL="742950" lvl="1" indent="-285750" algn="l">
              <a:buFont typeface="+mj-lt"/>
              <a:buAutoNum type="arabicPeriod"/>
            </a:pPr>
            <a:r>
              <a:rPr lang="en-US" b="0" i="0" dirty="0">
                <a:solidFill>
                  <a:srgbClr val="D1D5DB"/>
                </a:solidFill>
                <a:effectLst/>
                <a:latin typeface="Söhne"/>
              </a:rPr>
              <a:t>The inspiration for the image analysis feature comes from the desire to effortlessly organize and categorize travel memories. By automatically tagging images, users can easily search and navigate through their extensive collection of photos, reliving specific moments with ease.</a:t>
            </a:r>
          </a:p>
          <a:p>
            <a:pPr algn="l">
              <a:buFont typeface="+mj-lt"/>
              <a:buAutoNum type="arabicPeriod"/>
            </a:pPr>
            <a:r>
              <a:rPr lang="en-US" b="0" i="0" dirty="0">
                <a:solidFill>
                  <a:srgbClr val="D1D5DB"/>
                </a:solidFill>
                <a:effectLst/>
                <a:latin typeface="Söhne"/>
              </a:rPr>
              <a:t>Bridging Language Gaps:</a:t>
            </a:r>
          </a:p>
          <a:p>
            <a:pPr marL="742950" lvl="1" indent="-285750" algn="l">
              <a:buFont typeface="+mj-lt"/>
              <a:buAutoNum type="arabicPeriod"/>
            </a:pPr>
            <a:r>
              <a:rPr lang="en-US" b="0" i="0" dirty="0">
                <a:solidFill>
                  <a:srgbClr val="D1D5DB"/>
                </a:solidFill>
                <a:effectLst/>
                <a:latin typeface="Söhne"/>
              </a:rPr>
              <a:t>The inspiration for the text translation and audio pronunciation features arises from the recognition of language as a bridge to cultural understanding. The goal is to empower travelers to communicate effectively in diverse linguistic environments, fostering connections and breaking down language barriers.</a:t>
            </a:r>
          </a:p>
          <a:p>
            <a:pPr algn="l">
              <a:buFont typeface="+mj-lt"/>
              <a:buAutoNum type="arabicPeriod"/>
            </a:pPr>
            <a:r>
              <a:rPr lang="en-US" b="0" i="0" dirty="0">
                <a:solidFill>
                  <a:srgbClr val="D1D5DB"/>
                </a:solidFill>
                <a:effectLst/>
                <a:latin typeface="Söhne"/>
              </a:rPr>
              <a:t>Capturing Emotional Resonance:</a:t>
            </a:r>
          </a:p>
          <a:p>
            <a:pPr marL="742950" lvl="1" indent="-285750" algn="l">
              <a:buFont typeface="+mj-lt"/>
              <a:buAutoNum type="arabicPeriod"/>
            </a:pPr>
            <a:r>
              <a:rPr lang="en-US" b="0" i="0" dirty="0">
                <a:solidFill>
                  <a:srgbClr val="D1D5DB"/>
                </a:solidFill>
                <a:effectLst/>
                <a:latin typeface="Söhne"/>
              </a:rPr>
              <a:t>The sentiment analysis feature is inspired by the intention to capture the emotional resonance of travel experiences. Beyond just recording events, the application aims to document the user's feelings, reactions, and overall emotional journey during their adventures.</a:t>
            </a:r>
          </a:p>
          <a:p>
            <a:pPr algn="l">
              <a:buFont typeface="+mj-lt"/>
              <a:buAutoNum type="arabicPeriod"/>
            </a:pPr>
            <a:r>
              <a:rPr lang="en-US" b="0" i="0" dirty="0">
                <a:solidFill>
                  <a:srgbClr val="D1D5DB"/>
                </a:solidFill>
                <a:effectLst/>
                <a:latin typeface="Söhne"/>
              </a:rPr>
              <a:t>Technological Innovation in Travel Documentation:</a:t>
            </a:r>
          </a:p>
          <a:p>
            <a:pPr marL="742950" lvl="1" indent="-285750" algn="l">
              <a:buFont typeface="+mj-lt"/>
              <a:buAutoNum type="arabicPeriod"/>
            </a:pPr>
            <a:r>
              <a:rPr lang="en-US" b="0" i="0" dirty="0">
                <a:solidFill>
                  <a:srgbClr val="D1D5DB"/>
                </a:solidFill>
                <a:effectLst/>
                <a:latin typeface="Söhne"/>
              </a:rPr>
              <a:t>The inspiration for incorporating AI/ML technologies into a travel diary comes from the desire to offer users a technologically innovative way to document their experiences. This not only aligns with the current trend of smart applications but also adds a layer of intelligence to the process of travel storytelling.</a:t>
            </a:r>
          </a:p>
          <a:p>
            <a:pPr algn="l">
              <a:buFont typeface="+mj-lt"/>
              <a:buAutoNum type="arabicPeriod"/>
            </a:pPr>
            <a:r>
              <a:rPr lang="en-US" b="0" i="0" dirty="0">
                <a:solidFill>
                  <a:srgbClr val="D1D5DB"/>
                </a:solidFill>
                <a:effectLst/>
                <a:latin typeface="Söhne"/>
              </a:rPr>
              <a:t>Promoting Cultural Exchange:</a:t>
            </a:r>
          </a:p>
          <a:p>
            <a:pPr marL="742950" lvl="1" indent="-285750" algn="l">
              <a:buFont typeface="+mj-lt"/>
              <a:buAutoNum type="arabicPeriod"/>
            </a:pPr>
            <a:r>
              <a:rPr lang="en-US" b="0" i="0" dirty="0">
                <a:solidFill>
                  <a:srgbClr val="D1D5DB"/>
                </a:solidFill>
                <a:effectLst/>
                <a:latin typeface="Söhne"/>
              </a:rPr>
              <a:t>The overall inspiration for the application stems from a vision of promoting cultural exchange through technology. By facilitating language understanding and encouraging users to engage more deeply with the places they visit, the application aims to contribute to a global community that appreciates and understands diverse cultures.</a:t>
            </a:r>
          </a:p>
          <a:p>
            <a:pPr marL="158750" indent="0" algn="l">
              <a:buNone/>
            </a:pPr>
            <a:endParaRPr lang="en-US" b="0" i="0" dirty="0">
              <a:solidFill>
                <a:srgbClr val="D1D5DB"/>
              </a:solidFill>
              <a:effectLst/>
              <a:latin typeface="Söhne"/>
            </a:endParaRPr>
          </a:p>
          <a:p>
            <a:pPr marL="158750" indent="0" algn="l">
              <a:buNone/>
            </a:pPr>
            <a:r>
              <a:rPr lang="en-US" b="0" i="0" dirty="0">
                <a:solidFill>
                  <a:srgbClr val="D1D5DB"/>
                </a:solidFill>
                <a:effectLst/>
                <a:latin typeface="Söhne"/>
              </a:rPr>
              <a:t>In summary, the inspiration for this travel diary application comes from a recognition of the evolving nature of travel, the multimedia-centric preferences of modern users, and the transformative potential of AI/ML technologies in enhancing the richness of travel documentation. The goal is to offer a comprehensive, intelligent, and culturally sensitive tool that becomes an indispensable companion for individuals exploring the world.</a:t>
            </a:r>
          </a:p>
          <a:p>
            <a:pPr marL="0" lvl="0" indent="0" algn="l" rtl="0">
              <a:spcBef>
                <a:spcPts val="0"/>
              </a:spcBef>
              <a:spcAft>
                <a:spcPts val="0"/>
              </a:spcAft>
              <a:buNone/>
            </a:pPr>
            <a:endParaRPr b="0" u="none" dirty="0"/>
          </a:p>
        </p:txBody>
      </p:sp>
    </p:spTree>
    <p:extLst>
      <p:ext uri="{BB962C8B-B14F-4D97-AF65-F5344CB8AC3E}">
        <p14:creationId xmlns:p14="http://schemas.microsoft.com/office/powerpoint/2010/main" val="15267171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1e871df31c6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1e871df31c6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e871df31c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e871df31c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e871df31c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e871df31c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1e871df31c6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1e871df31c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e871df31c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e871df31c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1e871df31c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1e871df31c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1e871df31c6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1e871df31c6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1e871df31c6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1e871df31c6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1e871df31c6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1e871df31c6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
        <p:cNvGrpSpPr/>
        <p:nvPr/>
      </p:nvGrpSpPr>
      <p:grpSpPr>
        <a:xfrm>
          <a:off x="0" y="0"/>
          <a:ext cx="0" cy="0"/>
          <a:chOff x="0" y="0"/>
          <a:chExt cx="0" cy="0"/>
        </a:xfrm>
      </p:grpSpPr>
      <p:sp>
        <p:nvSpPr>
          <p:cNvPr id="847" name="Google Shape;847;g1e871df31c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8" name="Google Shape;848;g1e871df31c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u="none" dirty="0">
                <a:solidFill>
                  <a:srgbClr val="D1D5DB"/>
                </a:solidFill>
                <a:effectLst/>
                <a:latin typeface="Söhne"/>
              </a:rPr>
              <a:t>Project Desc:</a:t>
            </a:r>
          </a:p>
          <a:p>
            <a:pPr marL="0" lvl="0" indent="0" algn="l" rtl="0">
              <a:spcBef>
                <a:spcPts val="0"/>
              </a:spcBef>
              <a:spcAft>
                <a:spcPts val="0"/>
              </a:spcAft>
              <a:buNone/>
            </a:pPr>
            <a:endParaRPr lang="en-US" b="0" i="0" u="none" dirty="0">
              <a:solidFill>
                <a:srgbClr val="D1D5DB"/>
              </a:solidFill>
              <a:effectLst/>
              <a:latin typeface="Söhne"/>
            </a:endParaRPr>
          </a:p>
          <a:p>
            <a:pPr marL="0" lvl="0" indent="0" algn="l" rtl="0">
              <a:spcBef>
                <a:spcPts val="0"/>
              </a:spcBef>
              <a:spcAft>
                <a:spcPts val="0"/>
              </a:spcAft>
              <a:buNone/>
            </a:pPr>
            <a:r>
              <a:rPr lang="en-US" b="0" i="0" u="none" dirty="0">
                <a:solidFill>
                  <a:srgbClr val="D1D5DB"/>
                </a:solidFill>
                <a:effectLst/>
                <a:latin typeface="Söhne"/>
              </a:rPr>
              <a:t>Travel diary application that goes beyond the traditional pen-and-paper format. This digital platform allows users to store and view images related to their travel experiences. What sets this application apart is its integration of artificial </a:t>
            </a:r>
          </a:p>
          <a:p>
            <a:pPr marL="0" lvl="0" indent="0" algn="l" rtl="0">
              <a:spcBef>
                <a:spcPts val="0"/>
              </a:spcBef>
              <a:spcAft>
                <a:spcPts val="0"/>
              </a:spcAft>
              <a:buNone/>
            </a:pPr>
            <a:r>
              <a:rPr lang="en-US" b="0" i="0" u="none" dirty="0">
                <a:solidFill>
                  <a:srgbClr val="D1D5DB"/>
                </a:solidFill>
                <a:effectLst/>
                <a:latin typeface="Söhne"/>
              </a:rPr>
              <a:t>intelligence (AI) and machine learning (ML) models for image analysis, along with features like text translation and sentiment analysis.</a:t>
            </a:r>
          </a:p>
          <a:p>
            <a:pPr marL="0" lvl="0" indent="0" algn="l" rtl="0">
              <a:spcBef>
                <a:spcPts val="0"/>
              </a:spcBef>
              <a:spcAft>
                <a:spcPts val="0"/>
              </a:spcAft>
              <a:buNone/>
            </a:pPr>
            <a:endParaRPr lang="en-US" b="0" i="0" u="none" dirty="0">
              <a:solidFill>
                <a:srgbClr val="D1D5DB"/>
              </a:solidFill>
              <a:effectLst/>
              <a:latin typeface="Söhne"/>
            </a:endParaRPr>
          </a:p>
          <a:p>
            <a:pPr marL="0" lvl="0" indent="0" algn="l" rtl="0">
              <a:spcBef>
                <a:spcPts val="0"/>
              </a:spcBef>
              <a:spcAft>
                <a:spcPts val="0"/>
              </a:spcAft>
              <a:buNone/>
            </a:pPr>
            <a:r>
              <a:rPr lang="en-US" b="0" i="0" u="none" dirty="0">
                <a:solidFill>
                  <a:srgbClr val="D1D5DB"/>
                </a:solidFill>
                <a:effectLst/>
                <a:latin typeface="Söhne"/>
              </a:rPr>
              <a:t>    Key Features:</a:t>
            </a:r>
          </a:p>
          <a:p>
            <a:pPr algn="l">
              <a:buFont typeface="+mj-lt"/>
              <a:buAutoNum type="arabicPeriod"/>
            </a:pPr>
            <a:r>
              <a:rPr lang="en-US" b="0" i="0" u="none" dirty="0">
                <a:solidFill>
                  <a:srgbClr val="D1D5DB"/>
                </a:solidFill>
                <a:effectLst/>
                <a:latin typeface="Söhne"/>
              </a:rPr>
              <a:t>Image Analysis: Users can upload images, and the AI/ML models will analyze the content, identifying objects, landmarks, and themes. This analysis generates tags that are associated with each image, facilitating easy categorization and search.</a:t>
            </a:r>
          </a:p>
          <a:p>
            <a:pPr algn="l">
              <a:buFont typeface="+mj-lt"/>
              <a:buAutoNum type="arabicPeriod"/>
            </a:pPr>
            <a:r>
              <a:rPr lang="en-US" b="0" i="0" u="none" dirty="0">
                <a:solidFill>
                  <a:srgbClr val="D1D5DB"/>
                </a:solidFill>
                <a:effectLst/>
                <a:latin typeface="Söhne"/>
              </a:rPr>
              <a:t>Text Translation: The application includes a text translation feature where users can enter text, select the target language, and receive translations. This is particularly useful for travelers navigating regions where the local language may be unfamiliar.</a:t>
            </a:r>
          </a:p>
          <a:p>
            <a:pPr algn="l">
              <a:buFont typeface="+mj-lt"/>
              <a:buAutoNum type="arabicPeriod"/>
            </a:pPr>
            <a:r>
              <a:rPr lang="en-US" b="0" i="0" u="none" dirty="0">
                <a:solidFill>
                  <a:srgbClr val="D1D5DB"/>
                </a:solidFill>
                <a:effectLst/>
                <a:latin typeface="Söhne"/>
              </a:rPr>
              <a:t>Audio Pronunciation: In addition to text translation, the app provides an audio feature that allows users to hear how the translated text is pronounced in the chosen language. This aids in language learning and enhances communication in foreign environments.</a:t>
            </a:r>
          </a:p>
          <a:p>
            <a:pPr algn="l">
              <a:buFont typeface="+mj-lt"/>
              <a:buAutoNum type="arabicPeriod"/>
            </a:pPr>
            <a:r>
              <a:rPr lang="en-US" b="0" i="0" u="none" dirty="0">
                <a:solidFill>
                  <a:srgbClr val="D1D5DB"/>
                </a:solidFill>
                <a:effectLst/>
                <a:latin typeface="Söhne"/>
              </a:rPr>
              <a:t>Sentiment Analysis: The application employs sentiment analysis to understand the emotional context of the entered text. This adds a layer of depth to the diary entries, capturing the user's feelings and reactions during their travel experiences.</a:t>
            </a:r>
          </a:p>
          <a:p>
            <a:pPr marL="158750" indent="0" algn="l">
              <a:buFont typeface="+mj-lt"/>
              <a:buNone/>
            </a:pPr>
            <a:endParaRPr lang="en-US" b="0" i="0" u="none" dirty="0">
              <a:solidFill>
                <a:srgbClr val="D1D5DB"/>
              </a:solidFill>
              <a:effectLst/>
              <a:latin typeface="Söhne"/>
            </a:endParaRPr>
          </a:p>
          <a:p>
            <a:pPr marL="158750" indent="0" algn="l">
              <a:buFont typeface="+mj-lt"/>
              <a:buNone/>
            </a:pPr>
            <a:r>
              <a:rPr lang="en-US" b="0" i="0" u="none" dirty="0">
                <a:solidFill>
                  <a:srgbClr val="D1D5DB"/>
                </a:solidFill>
                <a:effectLst/>
                <a:latin typeface="Söhne"/>
              </a:rPr>
              <a:t>Problems Addressed:</a:t>
            </a:r>
          </a:p>
          <a:p>
            <a:pPr algn="l">
              <a:buFont typeface="+mj-lt"/>
              <a:buAutoNum type="arabicPeriod"/>
            </a:pPr>
            <a:r>
              <a:rPr lang="en-US" b="0" i="0" u="none" dirty="0">
                <a:solidFill>
                  <a:srgbClr val="D1D5DB"/>
                </a:solidFill>
                <a:effectLst/>
                <a:latin typeface="Söhne"/>
              </a:rPr>
              <a:t>Organization of Memories: Traditional travel diaries may lack organization, making it challenging for users to revisit specific moments. The image analysis feature helps in categorizing and tagging images, providing a structured and searchable archive of memories.</a:t>
            </a:r>
          </a:p>
          <a:p>
            <a:pPr algn="l">
              <a:buFont typeface="+mj-lt"/>
              <a:buAutoNum type="arabicPeriod"/>
            </a:pPr>
            <a:r>
              <a:rPr lang="en-US" b="0" i="0" u="none" dirty="0">
                <a:solidFill>
                  <a:srgbClr val="D1D5DB"/>
                </a:solidFill>
                <a:effectLst/>
                <a:latin typeface="Söhne"/>
              </a:rPr>
              <a:t>Language Barriers: Traveling to places with different languages can be a barrier to communication. The text translation and audio pronunciation features address this issue, enabling users to bridge language gaps and interact more effectively with locals.</a:t>
            </a:r>
          </a:p>
          <a:p>
            <a:pPr algn="l">
              <a:buFont typeface="+mj-lt"/>
              <a:buAutoNum type="arabicPeriod"/>
            </a:pPr>
            <a:r>
              <a:rPr lang="en-US" b="0" i="0" u="none" dirty="0">
                <a:solidFill>
                  <a:srgbClr val="D1D5DB"/>
                </a:solidFill>
                <a:effectLst/>
                <a:latin typeface="Söhne"/>
              </a:rPr>
              <a:t>Emotional Context: Conventional diaries may capture events but might miss the emotional nuances. Sentiment analysis adds a layer of emotional understanding to the entries, enriching the storytelling aspect of the travel diary.</a:t>
            </a:r>
          </a:p>
          <a:p>
            <a:pPr marL="0" lvl="0" indent="0" algn="l" rtl="0">
              <a:spcBef>
                <a:spcPts val="0"/>
              </a:spcBef>
              <a:spcAft>
                <a:spcPts val="0"/>
              </a:spcAft>
              <a:buNone/>
            </a:pPr>
            <a:endParaRPr lang="en-CA" b="0" u="none" dirty="0"/>
          </a:p>
          <a:p>
            <a:pPr marL="0" lvl="0" indent="0" algn="l" rtl="0">
              <a:spcBef>
                <a:spcPts val="0"/>
              </a:spcBef>
              <a:spcAft>
                <a:spcPts val="0"/>
              </a:spcAft>
              <a:buNone/>
            </a:pPr>
            <a:endParaRPr lang="en-CA" b="0" u="none" dirty="0"/>
          </a:p>
          <a:p>
            <a:pPr marL="158750" indent="0" algn="l">
              <a:buNone/>
            </a:pPr>
            <a:r>
              <a:rPr lang="en-US" b="0" i="0" dirty="0">
                <a:solidFill>
                  <a:srgbClr val="D1D5DB"/>
                </a:solidFill>
                <a:effectLst/>
                <a:latin typeface="Söhne"/>
              </a:rPr>
              <a:t>Importance:</a:t>
            </a:r>
          </a:p>
          <a:p>
            <a:pPr algn="l">
              <a:buFont typeface="+mj-lt"/>
              <a:buAutoNum type="arabicPeriod"/>
            </a:pPr>
            <a:r>
              <a:rPr lang="en-US" b="0" i="0" dirty="0">
                <a:solidFill>
                  <a:srgbClr val="D1D5DB"/>
                </a:solidFill>
                <a:effectLst/>
                <a:latin typeface="Söhne"/>
              </a:rPr>
              <a:t>Enhanced Travel Experience: The application enhances the overall travel experience by combining multimedia elements with advanced technologies. Users can relive and share their adventures in a more interactive and meaningful way.</a:t>
            </a:r>
          </a:p>
          <a:p>
            <a:pPr algn="l">
              <a:buFont typeface="+mj-lt"/>
              <a:buAutoNum type="arabicPeriod"/>
            </a:pPr>
            <a:r>
              <a:rPr lang="en-US" b="0" i="0" dirty="0">
                <a:solidFill>
                  <a:srgbClr val="D1D5DB"/>
                </a:solidFill>
                <a:effectLst/>
                <a:latin typeface="Söhne"/>
              </a:rPr>
              <a:t>Cultural Exchange: The text translation feature promotes cultural exchange by enabling users to communicate in local languages. This fosters a deeper connection with the places visited and encourages cross-cultural understanding.</a:t>
            </a:r>
          </a:p>
          <a:p>
            <a:pPr algn="l">
              <a:buFont typeface="+mj-lt"/>
              <a:buAutoNum type="arabicPeriod"/>
            </a:pPr>
            <a:r>
              <a:rPr lang="en-US" b="0" i="0" dirty="0">
                <a:solidFill>
                  <a:srgbClr val="D1D5DB"/>
                </a:solidFill>
                <a:effectLst/>
                <a:latin typeface="Söhne"/>
              </a:rPr>
              <a:t>Technological Innovation: The integration of AI/ML technologies distinguishes the application in the market, attracting users who appreciate technological innovation in their travel tools.</a:t>
            </a:r>
          </a:p>
          <a:p>
            <a:pPr marL="0" lvl="0" indent="0" algn="l" rtl="0">
              <a:spcBef>
                <a:spcPts val="0"/>
              </a:spcBef>
              <a:spcAft>
                <a:spcPts val="0"/>
              </a:spcAft>
              <a:buNone/>
            </a:pPr>
            <a:endParaRPr lang="en-CA" b="0" u="none" dirty="0"/>
          </a:p>
          <a:p>
            <a:pPr marL="0" lvl="0" indent="0" algn="l" rtl="0">
              <a:spcBef>
                <a:spcPts val="0"/>
              </a:spcBef>
              <a:spcAft>
                <a:spcPts val="0"/>
              </a:spcAft>
              <a:buNone/>
            </a:pPr>
            <a:endParaRPr lang="en-CA" b="0" u="none" dirty="0"/>
          </a:p>
          <a:p>
            <a:pPr marL="0" lvl="0" indent="0" algn="l" rtl="0">
              <a:spcBef>
                <a:spcPts val="0"/>
              </a:spcBef>
              <a:spcAft>
                <a:spcPts val="0"/>
              </a:spcAft>
              <a:buNone/>
            </a:pPr>
            <a:r>
              <a:rPr lang="en-US" b="0" i="0" dirty="0">
                <a:effectLst/>
                <a:latin typeface="Söhne"/>
              </a:rPr>
              <a:t>Overall Impact and Relevance:</a:t>
            </a:r>
            <a:r>
              <a:rPr lang="en-US" b="0" i="0" dirty="0">
                <a:solidFill>
                  <a:srgbClr val="D1D5DB"/>
                </a:solidFill>
                <a:effectLst/>
                <a:latin typeface="Söhne"/>
              </a:rPr>
              <a:t> The project's impact lies in offering a comprehensive and intelligent solution for documenting travel experiences. It goes beyond the basic functionalities of traditional travel diaries by leveraging AI to organize, translate, and add emotional context to entries. The application's relevance is evident in its ability to address common challenges faced by travelers, making it a valuable tool for those seeking a more enriched and technologically advanced way to capture and remember their journeys. The potential societal impact, through enhanced cultural understanding, adds an additional layer of significance to the project.</a:t>
            </a:r>
          </a:p>
          <a:p>
            <a:pPr marL="0" lvl="0" indent="0" algn="l" rtl="0">
              <a:spcBef>
                <a:spcPts val="0"/>
              </a:spcBef>
              <a:spcAft>
                <a:spcPts val="0"/>
              </a:spcAft>
              <a:buNone/>
            </a:pPr>
            <a:endParaRPr lang="en-US" b="0" i="0" u="none" dirty="0">
              <a:solidFill>
                <a:srgbClr val="D1D5DB"/>
              </a:solidFill>
              <a:effectLst/>
              <a:latin typeface="Söhne"/>
            </a:endParaRPr>
          </a:p>
          <a:p>
            <a:pPr marL="0" lvl="0" indent="0" algn="l" rtl="0">
              <a:spcBef>
                <a:spcPts val="0"/>
              </a:spcBef>
              <a:spcAft>
                <a:spcPts val="0"/>
              </a:spcAft>
              <a:buNone/>
            </a:pPr>
            <a:endParaRPr lang="en-US" b="0" i="0" u="none" dirty="0">
              <a:solidFill>
                <a:srgbClr val="D1D5DB"/>
              </a:solidFill>
              <a:effectLst/>
              <a:latin typeface="Söhne"/>
            </a:endParaRPr>
          </a:p>
          <a:p>
            <a:pPr marL="158750" indent="0" algn="l">
              <a:buNone/>
            </a:pPr>
            <a:r>
              <a:rPr lang="en-US" b="0" i="0" dirty="0">
                <a:solidFill>
                  <a:srgbClr val="D1D5DB"/>
                </a:solidFill>
                <a:effectLst/>
                <a:latin typeface="Söhne"/>
              </a:rPr>
              <a:t>Background and Inspiration:</a:t>
            </a:r>
          </a:p>
          <a:p>
            <a:pPr algn="l">
              <a:buFont typeface="+mj-lt"/>
              <a:buAutoNum type="arabicPeriod"/>
            </a:pPr>
            <a:r>
              <a:rPr lang="en-US" b="0" i="0" dirty="0">
                <a:solidFill>
                  <a:srgbClr val="D1D5DB"/>
                </a:solidFill>
                <a:effectLst/>
                <a:latin typeface="Söhne"/>
              </a:rPr>
              <a:t>Growing Global Travel:</a:t>
            </a:r>
          </a:p>
          <a:p>
            <a:pPr marL="742950" lvl="1" indent="-285750" algn="l">
              <a:buFont typeface="+mj-lt"/>
              <a:buAutoNum type="arabicPeriod"/>
            </a:pPr>
            <a:r>
              <a:rPr lang="en-US" b="0" i="0" dirty="0">
                <a:solidFill>
                  <a:srgbClr val="D1D5DB"/>
                </a:solidFill>
                <a:effectLst/>
                <a:latin typeface="Söhne"/>
              </a:rPr>
              <a:t>With the world becoming more interconnected, travel has become a common and enriching aspect of people's lives. Individuals frequently embark on journeys to explore new cultures, landscapes, and experiences.</a:t>
            </a:r>
          </a:p>
          <a:p>
            <a:pPr algn="l">
              <a:buFont typeface="+mj-lt"/>
              <a:buAutoNum type="arabicPeriod"/>
            </a:pPr>
            <a:r>
              <a:rPr lang="en-US" b="0" i="0" dirty="0">
                <a:solidFill>
                  <a:srgbClr val="D1D5DB"/>
                </a:solidFill>
                <a:effectLst/>
                <a:latin typeface="Söhne"/>
              </a:rPr>
              <a:t>Multimedia-Centric Society:</a:t>
            </a:r>
          </a:p>
          <a:p>
            <a:pPr marL="742950" lvl="1" indent="-285750" algn="l">
              <a:buFont typeface="+mj-lt"/>
              <a:buAutoNum type="arabicPeriod"/>
            </a:pPr>
            <a:r>
              <a:rPr lang="en-US" b="0" i="0" dirty="0">
                <a:solidFill>
                  <a:srgbClr val="D1D5DB"/>
                </a:solidFill>
                <a:effectLst/>
                <a:latin typeface="Söhne"/>
              </a:rPr>
              <a:t>In today's digital age, people are accustomed to documenting their lives through multimedia formats. The prevalence of smartphones with high-quality cameras has made capturing images and videos a natural part of any travel experience.</a:t>
            </a:r>
          </a:p>
          <a:p>
            <a:pPr algn="l">
              <a:buFont typeface="+mj-lt"/>
              <a:buAutoNum type="arabicPeriod"/>
            </a:pPr>
            <a:r>
              <a:rPr lang="en-US" b="0" i="0" dirty="0">
                <a:solidFill>
                  <a:srgbClr val="D1D5DB"/>
                </a:solidFill>
                <a:effectLst/>
                <a:latin typeface="Söhne"/>
              </a:rPr>
              <a:t>Challenges in Traditional Travel Diaries:</a:t>
            </a:r>
          </a:p>
          <a:p>
            <a:pPr marL="742950" lvl="1" indent="-285750" algn="l">
              <a:buFont typeface="+mj-lt"/>
              <a:buAutoNum type="arabicPeriod"/>
            </a:pPr>
            <a:r>
              <a:rPr lang="en-US" b="0" i="0" dirty="0">
                <a:solidFill>
                  <a:srgbClr val="D1D5DB"/>
                </a:solidFill>
                <a:effectLst/>
                <a:latin typeface="Söhne"/>
              </a:rPr>
              <a:t>While traditional travel diaries involve recording experiences in written form, they often lack the multimedia richness that characterizes contemporary storytelling. Additionally, organizing and revisiting specific moments within a written diary can be cumbersome.</a:t>
            </a:r>
          </a:p>
          <a:p>
            <a:pPr algn="l">
              <a:buFont typeface="+mj-lt"/>
              <a:buAutoNum type="arabicPeriod"/>
            </a:pPr>
            <a:r>
              <a:rPr lang="en-US" b="0" i="0" dirty="0">
                <a:solidFill>
                  <a:srgbClr val="D1D5DB"/>
                </a:solidFill>
                <a:effectLst/>
                <a:latin typeface="Söhne"/>
              </a:rPr>
              <a:t>Language Diversity and Barriers:</a:t>
            </a:r>
          </a:p>
          <a:p>
            <a:pPr marL="742950" lvl="1" indent="-285750" algn="l">
              <a:buFont typeface="+mj-lt"/>
              <a:buAutoNum type="arabicPeriod"/>
            </a:pPr>
            <a:r>
              <a:rPr lang="en-US" b="0" i="0" dirty="0">
                <a:solidFill>
                  <a:srgbClr val="D1D5DB"/>
                </a:solidFill>
                <a:effectLst/>
                <a:latin typeface="Söhne"/>
              </a:rPr>
              <a:t>Global travel often involves encountering different languages, leading to potential communication challenges. Language barriers can hinder meaningful interactions with locals, limiting the depth of cultural engagement.</a:t>
            </a:r>
          </a:p>
          <a:p>
            <a:pPr algn="l">
              <a:buFont typeface="+mj-lt"/>
              <a:buAutoNum type="arabicPeriod"/>
            </a:pPr>
            <a:r>
              <a:rPr lang="en-US" b="0" i="0" dirty="0">
                <a:solidFill>
                  <a:srgbClr val="D1D5DB"/>
                </a:solidFill>
                <a:effectLst/>
                <a:latin typeface="Söhne"/>
              </a:rPr>
              <a:t>Emotional Connection to Memories:</a:t>
            </a:r>
          </a:p>
          <a:p>
            <a:pPr marL="742950" lvl="1" indent="-285750" algn="l">
              <a:buFont typeface="+mj-lt"/>
              <a:buAutoNum type="arabicPeriod"/>
            </a:pPr>
            <a:r>
              <a:rPr lang="en-US" b="0" i="0" dirty="0">
                <a:solidFill>
                  <a:srgbClr val="D1D5DB"/>
                </a:solidFill>
                <a:effectLst/>
                <a:latin typeface="Söhne"/>
              </a:rPr>
              <a:t>Travel experiences are not just about visiting places; they encompass emotions, reactions, and personal connections. Traditional diaries might capture events but might miss the emotional nuances that make each memory unique.</a:t>
            </a:r>
          </a:p>
          <a:p>
            <a:pPr algn="l">
              <a:buFont typeface="+mj-lt"/>
              <a:buAutoNum type="arabicPeriod"/>
            </a:pPr>
            <a:r>
              <a:rPr lang="en-US" b="0" i="0" dirty="0">
                <a:solidFill>
                  <a:srgbClr val="D1D5DB"/>
                </a:solidFill>
                <a:effectLst/>
                <a:latin typeface="Söhne"/>
              </a:rPr>
              <a:t>Advancements in AI and ML:</a:t>
            </a:r>
          </a:p>
          <a:p>
            <a:pPr marL="742950" lvl="1" indent="-285750" algn="l">
              <a:buFont typeface="+mj-lt"/>
              <a:buAutoNum type="arabicPeriod"/>
            </a:pPr>
            <a:r>
              <a:rPr lang="en-US" b="0" i="0" dirty="0">
                <a:solidFill>
                  <a:srgbClr val="D1D5DB"/>
                </a:solidFill>
                <a:effectLst/>
                <a:latin typeface="Söhne"/>
              </a:rPr>
              <a:t>The rapid advancements in artificial intelligence and machine learning have opened up new possibilities for enriching digital experiences. Applying these technologies to travel documentation can significantly enhance the way people relive and share their adventures.</a:t>
            </a:r>
          </a:p>
          <a:p>
            <a:pPr marL="158750" indent="0" algn="l">
              <a:buNone/>
            </a:pPr>
            <a:endParaRPr lang="en-US" b="0" i="0" dirty="0">
              <a:solidFill>
                <a:srgbClr val="D1D5DB"/>
              </a:solidFill>
              <a:effectLst/>
              <a:latin typeface="Söhne"/>
            </a:endParaRPr>
          </a:p>
          <a:p>
            <a:pPr marL="158750" indent="0" algn="l">
              <a:buNone/>
            </a:pPr>
            <a:r>
              <a:rPr lang="en-US" b="0" i="0" dirty="0">
                <a:solidFill>
                  <a:srgbClr val="D1D5DB"/>
                </a:solidFill>
                <a:effectLst/>
                <a:latin typeface="Söhne"/>
              </a:rPr>
              <a:t>Inspiration for the Application:</a:t>
            </a:r>
          </a:p>
          <a:p>
            <a:pPr algn="l">
              <a:buFont typeface="+mj-lt"/>
              <a:buAutoNum type="arabicPeriod"/>
            </a:pPr>
            <a:r>
              <a:rPr lang="en-US" b="0" i="0" dirty="0">
                <a:solidFill>
                  <a:srgbClr val="D1D5DB"/>
                </a:solidFill>
                <a:effectLst/>
                <a:latin typeface="Söhne"/>
              </a:rPr>
              <a:t>Effortless Organization of Memories:</a:t>
            </a:r>
          </a:p>
          <a:p>
            <a:pPr marL="742950" lvl="1" indent="-285750" algn="l">
              <a:buFont typeface="+mj-lt"/>
              <a:buAutoNum type="arabicPeriod"/>
            </a:pPr>
            <a:r>
              <a:rPr lang="en-US" b="0" i="0" dirty="0">
                <a:solidFill>
                  <a:srgbClr val="D1D5DB"/>
                </a:solidFill>
                <a:effectLst/>
                <a:latin typeface="Söhne"/>
              </a:rPr>
              <a:t>The inspiration for the image analysis feature comes from the desire to effortlessly organize and categorize travel memories. By automatically tagging images, users can easily search and navigate through their extensive collection of photos, reliving specific moments with ease.</a:t>
            </a:r>
          </a:p>
          <a:p>
            <a:pPr algn="l">
              <a:buFont typeface="+mj-lt"/>
              <a:buAutoNum type="arabicPeriod"/>
            </a:pPr>
            <a:r>
              <a:rPr lang="en-US" b="0" i="0" dirty="0">
                <a:solidFill>
                  <a:srgbClr val="D1D5DB"/>
                </a:solidFill>
                <a:effectLst/>
                <a:latin typeface="Söhne"/>
              </a:rPr>
              <a:t>Bridging Language Gaps:</a:t>
            </a:r>
          </a:p>
          <a:p>
            <a:pPr marL="742950" lvl="1" indent="-285750" algn="l">
              <a:buFont typeface="+mj-lt"/>
              <a:buAutoNum type="arabicPeriod"/>
            </a:pPr>
            <a:r>
              <a:rPr lang="en-US" b="0" i="0" dirty="0">
                <a:solidFill>
                  <a:srgbClr val="D1D5DB"/>
                </a:solidFill>
                <a:effectLst/>
                <a:latin typeface="Söhne"/>
              </a:rPr>
              <a:t>The inspiration for the text translation and audio pronunciation features arises from the recognition of language as a bridge to cultural understanding. The goal is to empower travelers to communicate effectively in diverse linguistic environments, fostering connections and breaking down language barriers.</a:t>
            </a:r>
          </a:p>
          <a:p>
            <a:pPr algn="l">
              <a:buFont typeface="+mj-lt"/>
              <a:buAutoNum type="arabicPeriod"/>
            </a:pPr>
            <a:r>
              <a:rPr lang="en-US" b="0" i="0" dirty="0">
                <a:solidFill>
                  <a:srgbClr val="D1D5DB"/>
                </a:solidFill>
                <a:effectLst/>
                <a:latin typeface="Söhne"/>
              </a:rPr>
              <a:t>Capturing Emotional Resonance:</a:t>
            </a:r>
          </a:p>
          <a:p>
            <a:pPr marL="742950" lvl="1" indent="-285750" algn="l">
              <a:buFont typeface="+mj-lt"/>
              <a:buAutoNum type="arabicPeriod"/>
            </a:pPr>
            <a:r>
              <a:rPr lang="en-US" b="0" i="0" dirty="0">
                <a:solidFill>
                  <a:srgbClr val="D1D5DB"/>
                </a:solidFill>
                <a:effectLst/>
                <a:latin typeface="Söhne"/>
              </a:rPr>
              <a:t>The sentiment analysis feature is inspired by the intention to capture the emotional resonance of travel experiences. Beyond just recording events, the application aims to document the user's feelings, reactions, and overall emotional journey during their adventures.</a:t>
            </a:r>
          </a:p>
          <a:p>
            <a:pPr algn="l">
              <a:buFont typeface="+mj-lt"/>
              <a:buAutoNum type="arabicPeriod"/>
            </a:pPr>
            <a:r>
              <a:rPr lang="en-US" b="0" i="0" dirty="0">
                <a:solidFill>
                  <a:srgbClr val="D1D5DB"/>
                </a:solidFill>
                <a:effectLst/>
                <a:latin typeface="Söhne"/>
              </a:rPr>
              <a:t>Technological Innovation in Travel Documentation:</a:t>
            </a:r>
          </a:p>
          <a:p>
            <a:pPr marL="742950" lvl="1" indent="-285750" algn="l">
              <a:buFont typeface="+mj-lt"/>
              <a:buAutoNum type="arabicPeriod"/>
            </a:pPr>
            <a:r>
              <a:rPr lang="en-US" b="0" i="0" dirty="0">
                <a:solidFill>
                  <a:srgbClr val="D1D5DB"/>
                </a:solidFill>
                <a:effectLst/>
                <a:latin typeface="Söhne"/>
              </a:rPr>
              <a:t>The inspiration for incorporating AI/ML technologies into a travel diary comes from the desire to offer users a technologically innovative way to document their experiences. This not only aligns with the current trend of smart applications but also adds a layer of intelligence to the process of travel storytelling.</a:t>
            </a:r>
          </a:p>
          <a:p>
            <a:pPr algn="l">
              <a:buFont typeface="+mj-lt"/>
              <a:buAutoNum type="arabicPeriod"/>
            </a:pPr>
            <a:r>
              <a:rPr lang="en-US" b="0" i="0" dirty="0">
                <a:solidFill>
                  <a:srgbClr val="D1D5DB"/>
                </a:solidFill>
                <a:effectLst/>
                <a:latin typeface="Söhne"/>
              </a:rPr>
              <a:t>Promoting Cultural Exchange:</a:t>
            </a:r>
          </a:p>
          <a:p>
            <a:pPr marL="742950" lvl="1" indent="-285750" algn="l">
              <a:buFont typeface="+mj-lt"/>
              <a:buAutoNum type="arabicPeriod"/>
            </a:pPr>
            <a:r>
              <a:rPr lang="en-US" b="0" i="0" dirty="0">
                <a:solidFill>
                  <a:srgbClr val="D1D5DB"/>
                </a:solidFill>
                <a:effectLst/>
                <a:latin typeface="Söhne"/>
              </a:rPr>
              <a:t>The overall inspiration for the application stems from a vision of promoting cultural exchange through technology. By facilitating language understanding and encouraging users to engage more deeply with the places they visit, the application aims to contribute to a global community that appreciates and understands diverse cultures.</a:t>
            </a:r>
          </a:p>
          <a:p>
            <a:pPr marL="158750" indent="0" algn="l">
              <a:buNone/>
            </a:pPr>
            <a:endParaRPr lang="en-US" b="0" i="0" dirty="0">
              <a:solidFill>
                <a:srgbClr val="D1D5DB"/>
              </a:solidFill>
              <a:effectLst/>
              <a:latin typeface="Söhne"/>
            </a:endParaRPr>
          </a:p>
          <a:p>
            <a:pPr marL="158750" indent="0" algn="l">
              <a:buNone/>
            </a:pPr>
            <a:r>
              <a:rPr lang="en-US" b="0" i="0" dirty="0">
                <a:solidFill>
                  <a:srgbClr val="D1D5DB"/>
                </a:solidFill>
                <a:effectLst/>
                <a:latin typeface="Söhne"/>
              </a:rPr>
              <a:t>In summary, the inspiration for this travel diary application comes from a recognition of the evolving nature of travel, the multimedia-centric preferences of modern users, and the transformative potential of AI/ML technologies in enhancing the richness of travel documentation. The goal is to offer a comprehensive, intelligent, and culturally sensitive tool that becomes an indispensable companion for individuals exploring the world.</a:t>
            </a:r>
          </a:p>
          <a:p>
            <a:pPr marL="0" lvl="0" indent="0" algn="l" rtl="0">
              <a:spcBef>
                <a:spcPts val="0"/>
              </a:spcBef>
              <a:spcAft>
                <a:spcPts val="0"/>
              </a:spcAft>
              <a:buNone/>
            </a:pPr>
            <a:endParaRPr b="0" u="none" dirty="0"/>
          </a:p>
        </p:txBody>
      </p:sp>
    </p:spTree>
    <p:extLst>
      <p:ext uri="{BB962C8B-B14F-4D97-AF65-F5344CB8AC3E}">
        <p14:creationId xmlns:p14="http://schemas.microsoft.com/office/powerpoint/2010/main" val="10927807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e871df31c6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e871df31c6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1e871df31c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1e871df31c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1e871df31c6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1e871df31c6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g1e877295ea5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5" name="Google Shape;905;g1e877295ea5_1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1e877295ea5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1e877295ea5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1e877295ea5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1e877295ea5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e871df31c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e871df31c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497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e871df31c6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e871df31c6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4650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e871df31c6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e871df31c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5453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6951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AWS </a:t>
            </a:r>
            <a:r>
              <a:rPr lang="en-US" b="0" i="0" dirty="0" err="1">
                <a:solidFill>
                  <a:srgbClr val="D1D5DB"/>
                </a:solidFill>
                <a:effectLst/>
                <a:latin typeface="Söhne"/>
              </a:rPr>
              <a:t>Fargate</a:t>
            </a:r>
            <a:r>
              <a:rPr lang="en-US" b="0" i="0" dirty="0">
                <a:solidFill>
                  <a:srgbClr val="D1D5DB"/>
                </a:solidFill>
                <a:effectLst/>
                <a:latin typeface="Söhne"/>
              </a:rPr>
              <a:t> is a serverless compute engine for containers that lets you run containers without managing the underlying infrastructure. This abstracts away the need to provision and manage servers for containerized applications.</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7883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58000" y="923575"/>
            <a:ext cx="4553400" cy="26613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Clr>
                <a:srgbClr val="191919"/>
              </a:buClr>
              <a:buSzPts val="5200"/>
              <a:buNone/>
              <a:defRPr sz="44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57988" y="3742925"/>
            <a:ext cx="4553400" cy="4770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533800" y="1916675"/>
            <a:ext cx="4402500" cy="1139100"/>
          </a:xfrm>
          <a:prstGeom prst="rect">
            <a:avLst/>
          </a:prstGeom>
        </p:spPr>
        <p:txBody>
          <a:bodyPr spcFirstLastPara="1" wrap="square" lIns="91425" tIns="91425" rIns="91425" bIns="91425" anchor="t" anchorCtr="0">
            <a:noAutofit/>
          </a:bodyPr>
          <a:lstStyle>
            <a:lvl1pPr lvl="0" algn="r">
              <a:spcBef>
                <a:spcPts val="0"/>
              </a:spcBef>
              <a:spcAft>
                <a:spcPts val="0"/>
              </a:spcAft>
              <a:buSzPts val="9600"/>
              <a:buNone/>
              <a:defRPr sz="6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6" name="Google Shape;46;p11"/>
          <p:cNvSpPr txBox="1">
            <a:spLocks noGrp="1"/>
          </p:cNvSpPr>
          <p:nvPr>
            <p:ph type="subTitle" idx="1"/>
          </p:nvPr>
        </p:nvSpPr>
        <p:spPr>
          <a:xfrm>
            <a:off x="3605133" y="3172601"/>
            <a:ext cx="4313400" cy="7134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7" name="Google Shape;47;p11"/>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117025" y="2560625"/>
            <a:ext cx="4017600" cy="841800"/>
          </a:xfrm>
          <a:prstGeom prst="rect">
            <a:avLst/>
          </a:prstGeom>
          <a:ln>
            <a:noFill/>
          </a:ln>
        </p:spPr>
        <p:txBody>
          <a:bodyPr spcFirstLastPara="1" wrap="square" lIns="91425" tIns="91425" rIns="91425" bIns="91425" anchor="t"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5999150" y="1075000"/>
            <a:ext cx="2135400" cy="1491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109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4439500" y="3556833"/>
            <a:ext cx="3695400" cy="69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476750" y="1438725"/>
            <a:ext cx="6190500" cy="2379000"/>
          </a:xfrm>
          <a:prstGeom prst="rect">
            <a:avLst/>
          </a:prstGeom>
        </p:spPr>
        <p:txBody>
          <a:bodyPr spcFirstLastPara="1" wrap="square" lIns="91425" tIns="91425" rIns="91425" bIns="91425" anchor="t" anchorCtr="0">
            <a:noAutofit/>
          </a:bodyPr>
          <a:lstStyle>
            <a:lvl1pPr marL="457200" lvl="0" indent="-304800" rtl="0">
              <a:lnSpc>
                <a:spcPct val="90000"/>
              </a:lnSpc>
              <a:spcBef>
                <a:spcPts val="0"/>
              </a:spcBef>
              <a:spcAft>
                <a:spcPts val="0"/>
              </a:spcAft>
              <a:buSzPts val="1200"/>
              <a:buFont typeface="Livvic"/>
              <a:buChar char="●"/>
              <a:defRPr/>
            </a:lvl1pPr>
            <a:lvl2pPr marL="914400" lvl="1" indent="-317500" rtl="0">
              <a:lnSpc>
                <a:spcPct val="115000"/>
              </a:lnSpc>
              <a:spcBef>
                <a:spcPts val="0"/>
              </a:spcBef>
              <a:spcAft>
                <a:spcPts val="0"/>
              </a:spcAft>
              <a:buSzPts val="1400"/>
              <a:buFont typeface="Darker Grotesque SemiBold"/>
              <a:buChar char="○"/>
              <a:defRPr/>
            </a:lvl2pPr>
            <a:lvl3pPr marL="1371600" lvl="2" indent="-317500" rtl="0">
              <a:lnSpc>
                <a:spcPct val="115000"/>
              </a:lnSpc>
              <a:spcBef>
                <a:spcPts val="0"/>
              </a:spcBef>
              <a:spcAft>
                <a:spcPts val="0"/>
              </a:spcAft>
              <a:buSzPts val="1400"/>
              <a:buFont typeface="Darker Grotesque SemiBold"/>
              <a:buChar char="■"/>
              <a:defRPr/>
            </a:lvl3pPr>
            <a:lvl4pPr marL="1828800" lvl="3" indent="-317500" rtl="0">
              <a:lnSpc>
                <a:spcPct val="115000"/>
              </a:lnSpc>
              <a:spcBef>
                <a:spcPts val="0"/>
              </a:spcBef>
              <a:spcAft>
                <a:spcPts val="0"/>
              </a:spcAft>
              <a:buSzPts val="1400"/>
              <a:buFont typeface="Darker Grotesque SemiBold"/>
              <a:buChar char="●"/>
              <a:defRPr/>
            </a:lvl4pPr>
            <a:lvl5pPr marL="2286000" lvl="4" indent="-317500" rtl="0">
              <a:lnSpc>
                <a:spcPct val="115000"/>
              </a:lnSpc>
              <a:spcBef>
                <a:spcPts val="0"/>
              </a:spcBef>
              <a:spcAft>
                <a:spcPts val="0"/>
              </a:spcAft>
              <a:buSzPts val="1400"/>
              <a:buFont typeface="Darker Grotesque SemiBold"/>
              <a:buChar char="○"/>
              <a:defRPr/>
            </a:lvl5pPr>
            <a:lvl6pPr marL="2743200" lvl="5" indent="-317500" rtl="0">
              <a:lnSpc>
                <a:spcPct val="115000"/>
              </a:lnSpc>
              <a:spcBef>
                <a:spcPts val="0"/>
              </a:spcBef>
              <a:spcAft>
                <a:spcPts val="0"/>
              </a:spcAft>
              <a:buSzPts val="1400"/>
              <a:buFont typeface="Darker Grotesque SemiBold"/>
              <a:buChar char="■"/>
              <a:defRPr/>
            </a:lvl6pPr>
            <a:lvl7pPr marL="3200400" lvl="6" indent="-317500" rtl="0">
              <a:lnSpc>
                <a:spcPct val="115000"/>
              </a:lnSpc>
              <a:spcBef>
                <a:spcPts val="0"/>
              </a:spcBef>
              <a:spcAft>
                <a:spcPts val="0"/>
              </a:spcAft>
              <a:buSzPts val="1400"/>
              <a:buFont typeface="Darker Grotesque SemiBold"/>
              <a:buChar char="●"/>
              <a:defRPr/>
            </a:lvl7pPr>
            <a:lvl8pPr marL="3657600" lvl="7" indent="-317500" rtl="0">
              <a:lnSpc>
                <a:spcPct val="115000"/>
              </a:lnSpc>
              <a:spcBef>
                <a:spcPts val="0"/>
              </a:spcBef>
              <a:spcAft>
                <a:spcPts val="0"/>
              </a:spcAft>
              <a:buSzPts val="1400"/>
              <a:buFont typeface="Darker Grotesque SemiBold"/>
              <a:buChar char="○"/>
              <a:defRPr/>
            </a:lvl8pPr>
            <a:lvl9pPr marL="4114800" lvl="8" indent="-317500" rtl="0">
              <a:lnSpc>
                <a:spcPct val="115000"/>
              </a:lnSpc>
              <a:spcBef>
                <a:spcPts val="0"/>
              </a:spcBef>
              <a:spcAft>
                <a:spcPts val="0"/>
              </a:spcAft>
              <a:buSzPts val="1400"/>
              <a:buFont typeface="Darker Grotesque SemiBold"/>
              <a:buChar char="■"/>
              <a:defRPr/>
            </a:lvl9pPr>
          </a:lstStyle>
          <a:p>
            <a:endParaRPr/>
          </a:p>
        </p:txBody>
      </p:sp>
      <p:sp>
        <p:nvSpPr>
          <p:cNvPr id="20" name="Google Shape;20;p4"/>
          <p:cNvSpPr txBox="1">
            <a:spLocks noGrp="1"/>
          </p:cNvSpPr>
          <p:nvPr>
            <p:ph type="title"/>
          </p:nvPr>
        </p:nvSpPr>
        <p:spPr>
          <a:xfrm>
            <a:off x="720000" y="445025"/>
            <a:ext cx="77109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subTitle" idx="1"/>
          </p:nvPr>
        </p:nvSpPr>
        <p:spPr>
          <a:xfrm>
            <a:off x="907137" y="3077720"/>
            <a:ext cx="3350400" cy="5178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500"/>
              <a:buFont typeface="Bebas Neue"/>
              <a:buNone/>
              <a:defRPr sz="2400">
                <a:latin typeface="Questrial"/>
                <a:ea typeface="Questrial"/>
                <a:cs typeface="Questrial"/>
                <a:sym typeface="Questrial"/>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4" name="Google Shape;24;p5"/>
          <p:cNvSpPr txBox="1">
            <a:spLocks noGrp="1"/>
          </p:cNvSpPr>
          <p:nvPr>
            <p:ph type="subTitle" idx="2"/>
          </p:nvPr>
        </p:nvSpPr>
        <p:spPr>
          <a:xfrm>
            <a:off x="4886463" y="820194"/>
            <a:ext cx="3350400" cy="5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500"/>
              <a:buFont typeface="Bebas Neue"/>
              <a:buNone/>
              <a:defRPr sz="2400">
                <a:latin typeface="Questrial"/>
                <a:ea typeface="Questrial"/>
                <a:cs typeface="Questrial"/>
                <a:sym typeface="Questrial"/>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25" name="Google Shape;25;p5"/>
          <p:cNvSpPr txBox="1">
            <a:spLocks noGrp="1"/>
          </p:cNvSpPr>
          <p:nvPr>
            <p:ph type="subTitle" idx="3"/>
          </p:nvPr>
        </p:nvSpPr>
        <p:spPr>
          <a:xfrm>
            <a:off x="1349937" y="3565479"/>
            <a:ext cx="2907600" cy="83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 name="Google Shape;26;p5"/>
          <p:cNvSpPr txBox="1">
            <a:spLocks noGrp="1"/>
          </p:cNvSpPr>
          <p:nvPr>
            <p:ph type="subTitle" idx="4"/>
          </p:nvPr>
        </p:nvSpPr>
        <p:spPr>
          <a:xfrm>
            <a:off x="4886463" y="1316836"/>
            <a:ext cx="2907600" cy="834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720000" y="445025"/>
            <a:ext cx="77109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7"/>
          <p:cNvSpPr txBox="1">
            <a:spLocks noGrp="1"/>
          </p:cNvSpPr>
          <p:nvPr>
            <p:ph type="title"/>
          </p:nvPr>
        </p:nvSpPr>
        <p:spPr>
          <a:xfrm>
            <a:off x="4329250" y="826025"/>
            <a:ext cx="40152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7"/>
          <p:cNvSpPr txBox="1">
            <a:spLocks noGrp="1"/>
          </p:cNvSpPr>
          <p:nvPr>
            <p:ph type="body" idx="1"/>
          </p:nvPr>
        </p:nvSpPr>
        <p:spPr>
          <a:xfrm>
            <a:off x="4335700" y="1602275"/>
            <a:ext cx="3813300" cy="23718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638700" y="3202625"/>
            <a:ext cx="7866900" cy="1074600"/>
          </a:xfrm>
          <a:prstGeom prst="rect">
            <a:avLst/>
          </a:prstGeom>
          <a:ln>
            <a:noFill/>
          </a:ln>
        </p:spPr>
        <p:txBody>
          <a:bodyPr spcFirstLastPara="1" wrap="square" lIns="91425" tIns="91425" rIns="91425" bIns="91425" anchor="t" anchorCtr="0">
            <a:noAutofit/>
          </a:bodyPr>
          <a:lstStyle>
            <a:lvl1pPr lvl="0" algn="ctr">
              <a:spcBef>
                <a:spcPts val="0"/>
              </a:spcBef>
              <a:spcAft>
                <a:spcPts val="0"/>
              </a:spcAft>
              <a:buSzPts val="6000"/>
              <a:buNone/>
              <a:defRPr sz="5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
        <p:nvSpPr>
          <p:cNvPr id="36" name="Google Shape;36;p8"/>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713225" y="1033212"/>
            <a:ext cx="4402200" cy="1570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600"/>
              <a:buNone/>
              <a:defRPr sz="4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ubTitle" idx="1"/>
          </p:nvPr>
        </p:nvSpPr>
        <p:spPr>
          <a:xfrm>
            <a:off x="713225" y="2756088"/>
            <a:ext cx="3424500" cy="135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0" name="Google Shape;40;p9"/>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740550" y="2653478"/>
            <a:ext cx="4667100" cy="1298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3" name="Google Shape;43;p10"/>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51" name="Google Shape;51;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slidesgo.com/theme/minimalist-slides-for-meeting?utm_source=slidesgo_template_infographics&amp;utm_medium=referral-link&amp;utm_campaign=sg_credits&amp;utm_content=template"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docs.google.com/spreadsheets/d/1uEpMD3ynKh-8pNhN1bJ6gx1jMF-zEoOFF701WJaU7dI/copy"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hyperlink" Target="https://docs.google.com/spreadsheets/d/1uEpMD3ynKh-8pNhN1bJ6gx1jMF-zEoOFF701WJaU7dI/copy" TargetMode="External"/><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hyperlink" Target="https://docs.google.com/spreadsheets/d/1uEpMD3ynKh-8pNhN1bJ6gx1jMF-zEoOFF701WJaU7dI/copy#gid=1745063262"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https://docs.google.com/spreadsheets/d/1uEpMD3ynKh-8pNhN1bJ6gx1jMF-zEoOFF701WJaU7dI/copy" TargetMode="External"/><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hyperlink" Target="https://docs.google.com/spreadsheets/d/1uEpMD3ynKh-8pNhN1bJ6gx1jMF-zEoOFF701WJaU7dI/copy#gid=772985016"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43.xml"/><Relationship Id="rId1" Type="http://schemas.openxmlformats.org/officeDocument/2006/relationships/slideLayout" Target="../slideLayouts/slideLayout12.xml"/><Relationship Id="rId5" Type="http://schemas.openxmlformats.org/officeDocument/2006/relationships/hyperlink" Target="http://bit.ly/2PfT4lq" TargetMode="External"/><Relationship Id="rId4" Type="http://schemas.openxmlformats.org/officeDocument/2006/relationships/hyperlink" Target="http://bit.ly/30B07Gq"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44.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Harshil-V/CMPE281-Cloud-Project-2/settings/access?guidance_task="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858000" y="923575"/>
            <a:ext cx="4553400" cy="2661300"/>
          </a:xfrm>
          <a:prstGeom prst="rect">
            <a:avLst/>
          </a:prstGeom>
        </p:spPr>
        <p:txBody>
          <a:bodyPr spcFirstLastPara="1" wrap="square" lIns="91425" tIns="91425" rIns="91425" bIns="91425" anchor="t" anchorCtr="0">
            <a:noAutofit/>
          </a:bodyPr>
          <a:lstStyle/>
          <a:p>
            <a:pPr lvl="0"/>
            <a:r>
              <a:rPr lang="es" dirty="0"/>
              <a:t>CMPE 281 – Cloud Project #2</a:t>
            </a:r>
            <a:br>
              <a:rPr lang="es" dirty="0"/>
            </a:br>
            <a:br>
              <a:rPr lang="es" dirty="0"/>
            </a:br>
            <a:r>
              <a:rPr lang="es" dirty="0"/>
              <a:t>Travel Diary </a:t>
            </a:r>
            <a:endParaRPr b="0" dirty="0">
              <a:solidFill>
                <a:schemeClr val="accent1"/>
              </a:solidFill>
            </a:endParaRPr>
          </a:p>
        </p:txBody>
      </p:sp>
      <p:sp>
        <p:nvSpPr>
          <p:cNvPr id="58" name="Google Shape;58;p15"/>
          <p:cNvSpPr txBox="1">
            <a:spLocks noGrp="1"/>
          </p:cNvSpPr>
          <p:nvPr>
            <p:ph type="subTitle" idx="1"/>
          </p:nvPr>
        </p:nvSpPr>
        <p:spPr>
          <a:xfrm>
            <a:off x="209549" y="3742925"/>
            <a:ext cx="5554101" cy="47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CA" dirty="0" err="1"/>
              <a:t>Mohith</a:t>
            </a:r>
            <a:r>
              <a:rPr lang="en-CA" dirty="0"/>
              <a:t> </a:t>
            </a:r>
            <a:r>
              <a:rPr lang="en-CA" dirty="0" err="1"/>
              <a:t>Girigowdara</a:t>
            </a:r>
            <a:r>
              <a:rPr lang="en-CA" dirty="0"/>
              <a:t> Girish, </a:t>
            </a:r>
            <a:r>
              <a:rPr lang="en-CA" dirty="0" err="1"/>
              <a:t>Miyar</a:t>
            </a:r>
            <a:r>
              <a:rPr lang="en-CA" dirty="0"/>
              <a:t> Karthik Kamath, Harshil Vyas, Ahmed </a:t>
            </a:r>
            <a:r>
              <a:rPr lang="en-CA" dirty="0" err="1"/>
              <a:t>Zaytoun</a:t>
            </a:r>
            <a:endParaRPr dirty="0"/>
          </a:p>
        </p:txBody>
      </p:sp>
      <p:cxnSp>
        <p:nvCxnSpPr>
          <p:cNvPr id="59" name="Google Shape;59;p15"/>
          <p:cNvCxnSpPr/>
          <p:nvPr/>
        </p:nvCxnSpPr>
        <p:spPr>
          <a:xfrm>
            <a:off x="1577988" y="3663800"/>
            <a:ext cx="3113400" cy="0"/>
          </a:xfrm>
          <a:prstGeom prst="straightConnector1">
            <a:avLst/>
          </a:prstGeom>
          <a:noFill/>
          <a:ln w="19050" cap="flat" cmpd="sng">
            <a:solidFill>
              <a:schemeClr val="dk1"/>
            </a:solidFill>
            <a:prstDash val="solid"/>
            <a:round/>
            <a:headEnd type="none" w="med" len="med"/>
            <a:tailEnd type="none" w="med" len="med"/>
          </a:ln>
        </p:spPr>
      </p:cxnSp>
      <p:grpSp>
        <p:nvGrpSpPr>
          <p:cNvPr id="2" name="Google Shape;54;p13">
            <a:extLst>
              <a:ext uri="{FF2B5EF4-FFF2-40B4-BE49-F238E27FC236}">
                <a16:creationId xmlns:a16="http://schemas.microsoft.com/office/drawing/2014/main" id="{854DBB5B-989B-5395-BE63-A7BB0044A74D}"/>
              </a:ext>
            </a:extLst>
          </p:cNvPr>
          <p:cNvGrpSpPr/>
          <p:nvPr/>
        </p:nvGrpSpPr>
        <p:grpSpPr>
          <a:xfrm>
            <a:off x="5645727" y="1514225"/>
            <a:ext cx="2937164" cy="2070650"/>
            <a:chOff x="2523825" y="1354400"/>
            <a:chExt cx="4476450" cy="3155825"/>
          </a:xfrm>
        </p:grpSpPr>
        <p:sp>
          <p:nvSpPr>
            <p:cNvPr id="3" name="Google Shape;55;p13">
              <a:extLst>
                <a:ext uri="{FF2B5EF4-FFF2-40B4-BE49-F238E27FC236}">
                  <a16:creationId xmlns:a16="http://schemas.microsoft.com/office/drawing/2014/main" id="{1E1E6A38-24EB-5FC3-3223-7F775C7DCC70}"/>
                </a:ext>
              </a:extLst>
            </p:cNvPr>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56;p13">
              <a:extLst>
                <a:ext uri="{FF2B5EF4-FFF2-40B4-BE49-F238E27FC236}">
                  <a16:creationId xmlns:a16="http://schemas.microsoft.com/office/drawing/2014/main" id="{64C15AF4-F361-2F32-83E5-A26A044F0571}"/>
                </a:ext>
              </a:extLst>
            </p:cNvPr>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57;p13">
              <a:extLst>
                <a:ext uri="{FF2B5EF4-FFF2-40B4-BE49-F238E27FC236}">
                  <a16:creationId xmlns:a16="http://schemas.microsoft.com/office/drawing/2014/main" id="{D6D63D59-C2B3-D943-214A-899D0EE79949}"/>
                </a:ext>
              </a:extLst>
            </p:cNvPr>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58;p13">
              <a:extLst>
                <a:ext uri="{FF2B5EF4-FFF2-40B4-BE49-F238E27FC236}">
                  <a16:creationId xmlns:a16="http://schemas.microsoft.com/office/drawing/2014/main" id="{FCBF9B55-9C69-726A-1A2A-2F53F8221016}"/>
                </a:ext>
              </a:extLst>
            </p:cNvPr>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59;p13">
              <a:extLst>
                <a:ext uri="{FF2B5EF4-FFF2-40B4-BE49-F238E27FC236}">
                  <a16:creationId xmlns:a16="http://schemas.microsoft.com/office/drawing/2014/main" id="{0BAEB130-5E08-9192-5E19-A4446F3C0DBA}"/>
                </a:ext>
              </a:extLst>
            </p:cNvPr>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60;p13">
              <a:extLst>
                <a:ext uri="{FF2B5EF4-FFF2-40B4-BE49-F238E27FC236}">
                  <a16:creationId xmlns:a16="http://schemas.microsoft.com/office/drawing/2014/main" id="{89F33D4F-4E15-6D70-4585-3F9188B482D3}"/>
                </a:ext>
              </a:extLst>
            </p:cNvPr>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 name="Google Shape;61;p13">
              <a:extLst>
                <a:ext uri="{FF2B5EF4-FFF2-40B4-BE49-F238E27FC236}">
                  <a16:creationId xmlns:a16="http://schemas.microsoft.com/office/drawing/2014/main" id="{FFA96CA8-74D2-4BCA-C425-CE647E95FF58}"/>
                </a:ext>
              </a:extLst>
            </p:cNvPr>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 name="Google Shape;62;p13">
              <a:extLst>
                <a:ext uri="{FF2B5EF4-FFF2-40B4-BE49-F238E27FC236}">
                  <a16:creationId xmlns:a16="http://schemas.microsoft.com/office/drawing/2014/main" id="{6D3FBE31-FD2F-2F97-67CE-D5A58B44A09A}"/>
                </a:ext>
              </a:extLst>
            </p:cNvPr>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Google Shape;63;p13">
              <a:extLst>
                <a:ext uri="{FF2B5EF4-FFF2-40B4-BE49-F238E27FC236}">
                  <a16:creationId xmlns:a16="http://schemas.microsoft.com/office/drawing/2014/main" id="{9D36CFA7-BCBC-E3B8-DA1C-551D03C9A064}"/>
                </a:ext>
              </a:extLst>
            </p:cNvPr>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2" name="Google Shape;64;p13">
              <a:extLst>
                <a:ext uri="{FF2B5EF4-FFF2-40B4-BE49-F238E27FC236}">
                  <a16:creationId xmlns:a16="http://schemas.microsoft.com/office/drawing/2014/main" id="{B81FA765-8514-2765-2EC5-77141FC0F0E7}"/>
                </a:ext>
              </a:extLst>
            </p:cNvPr>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3" name="Google Shape;65;p13">
              <a:extLst>
                <a:ext uri="{FF2B5EF4-FFF2-40B4-BE49-F238E27FC236}">
                  <a16:creationId xmlns:a16="http://schemas.microsoft.com/office/drawing/2014/main" id="{D1CCCC45-F1D0-F614-8344-65B686D30D6C}"/>
                </a:ext>
              </a:extLst>
            </p:cNvPr>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4" name="Google Shape;66;p13">
              <a:extLst>
                <a:ext uri="{FF2B5EF4-FFF2-40B4-BE49-F238E27FC236}">
                  <a16:creationId xmlns:a16="http://schemas.microsoft.com/office/drawing/2014/main" id="{43B1C455-315D-44E4-40F4-4B499578AC7C}"/>
                </a:ext>
              </a:extLst>
            </p:cNvPr>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67;p13">
              <a:extLst>
                <a:ext uri="{FF2B5EF4-FFF2-40B4-BE49-F238E27FC236}">
                  <a16:creationId xmlns:a16="http://schemas.microsoft.com/office/drawing/2014/main" id="{501C2C18-458D-AA76-7DDB-C851B1012ED3}"/>
                </a:ext>
              </a:extLst>
            </p:cNvPr>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68;p13">
              <a:extLst>
                <a:ext uri="{FF2B5EF4-FFF2-40B4-BE49-F238E27FC236}">
                  <a16:creationId xmlns:a16="http://schemas.microsoft.com/office/drawing/2014/main" id="{E9286817-A34C-BB06-028C-DD2CB1FE4883}"/>
                </a:ext>
              </a:extLst>
            </p:cNvPr>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69;p13">
              <a:extLst>
                <a:ext uri="{FF2B5EF4-FFF2-40B4-BE49-F238E27FC236}">
                  <a16:creationId xmlns:a16="http://schemas.microsoft.com/office/drawing/2014/main" id="{6870A7A4-6495-76CB-15E0-343124C6D4C3}"/>
                </a:ext>
              </a:extLst>
            </p:cNvPr>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70;p13">
              <a:extLst>
                <a:ext uri="{FF2B5EF4-FFF2-40B4-BE49-F238E27FC236}">
                  <a16:creationId xmlns:a16="http://schemas.microsoft.com/office/drawing/2014/main" id="{F26955D0-BAFD-EAF6-08F7-94A7B31F9D25}"/>
                </a:ext>
              </a:extLst>
            </p:cNvPr>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71;p13">
              <a:extLst>
                <a:ext uri="{FF2B5EF4-FFF2-40B4-BE49-F238E27FC236}">
                  <a16:creationId xmlns:a16="http://schemas.microsoft.com/office/drawing/2014/main" id="{39F6FA6F-EAB4-9838-3018-3ECBBDE403A9}"/>
                </a:ext>
              </a:extLst>
            </p:cNvPr>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72;p13">
              <a:extLst>
                <a:ext uri="{FF2B5EF4-FFF2-40B4-BE49-F238E27FC236}">
                  <a16:creationId xmlns:a16="http://schemas.microsoft.com/office/drawing/2014/main" id="{29C888F2-F642-F920-3BD4-DADF600895CF}"/>
                </a:ext>
              </a:extLst>
            </p:cNvPr>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73;p13">
              <a:extLst>
                <a:ext uri="{FF2B5EF4-FFF2-40B4-BE49-F238E27FC236}">
                  <a16:creationId xmlns:a16="http://schemas.microsoft.com/office/drawing/2014/main" id="{D4C39D8C-66F2-44D6-5B81-7AE0A9E91767}"/>
                </a:ext>
              </a:extLst>
            </p:cNvPr>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74;p13">
              <a:extLst>
                <a:ext uri="{FF2B5EF4-FFF2-40B4-BE49-F238E27FC236}">
                  <a16:creationId xmlns:a16="http://schemas.microsoft.com/office/drawing/2014/main" id="{83ED3211-9299-13D1-139F-7E689CBD7E11}"/>
                </a:ext>
              </a:extLst>
            </p:cNvPr>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75;p13">
              <a:extLst>
                <a:ext uri="{FF2B5EF4-FFF2-40B4-BE49-F238E27FC236}">
                  <a16:creationId xmlns:a16="http://schemas.microsoft.com/office/drawing/2014/main" id="{DADC23F9-5380-324C-5200-7233B67F05BD}"/>
                </a:ext>
              </a:extLst>
            </p:cNvPr>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76;p13">
              <a:extLst>
                <a:ext uri="{FF2B5EF4-FFF2-40B4-BE49-F238E27FC236}">
                  <a16:creationId xmlns:a16="http://schemas.microsoft.com/office/drawing/2014/main" id="{95085FEA-3113-1C0D-1CE1-53A6585FBA59}"/>
                </a:ext>
              </a:extLst>
            </p:cNvPr>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77;p13">
              <a:extLst>
                <a:ext uri="{FF2B5EF4-FFF2-40B4-BE49-F238E27FC236}">
                  <a16:creationId xmlns:a16="http://schemas.microsoft.com/office/drawing/2014/main" id="{4ACB7A64-EB3C-E8C0-5916-3BC23B79B01B}"/>
                </a:ext>
              </a:extLst>
            </p:cNvPr>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78;p13">
              <a:extLst>
                <a:ext uri="{FF2B5EF4-FFF2-40B4-BE49-F238E27FC236}">
                  <a16:creationId xmlns:a16="http://schemas.microsoft.com/office/drawing/2014/main" id="{468148A2-FAE5-33E9-8287-FB94AE4E6E2C}"/>
                </a:ext>
              </a:extLst>
            </p:cNvPr>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79;p13">
              <a:extLst>
                <a:ext uri="{FF2B5EF4-FFF2-40B4-BE49-F238E27FC236}">
                  <a16:creationId xmlns:a16="http://schemas.microsoft.com/office/drawing/2014/main" id="{D1487757-5186-EBF3-25F2-466447BE6210}"/>
                </a:ext>
              </a:extLst>
            </p:cNvPr>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80;p13">
              <a:extLst>
                <a:ext uri="{FF2B5EF4-FFF2-40B4-BE49-F238E27FC236}">
                  <a16:creationId xmlns:a16="http://schemas.microsoft.com/office/drawing/2014/main" id="{3F55BAA4-D239-BB44-2A8A-B75857BA6CF7}"/>
                </a:ext>
              </a:extLst>
            </p:cNvPr>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81;p13">
              <a:extLst>
                <a:ext uri="{FF2B5EF4-FFF2-40B4-BE49-F238E27FC236}">
                  <a16:creationId xmlns:a16="http://schemas.microsoft.com/office/drawing/2014/main" id="{BA3734A6-4E22-454D-DF90-54D47B184E64}"/>
                </a:ext>
              </a:extLst>
            </p:cNvPr>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82;p13">
              <a:extLst>
                <a:ext uri="{FF2B5EF4-FFF2-40B4-BE49-F238E27FC236}">
                  <a16:creationId xmlns:a16="http://schemas.microsoft.com/office/drawing/2014/main" id="{BD4FF817-AF40-361B-772C-311773AC72AB}"/>
                </a:ext>
              </a:extLst>
            </p:cNvPr>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83;p13">
              <a:extLst>
                <a:ext uri="{FF2B5EF4-FFF2-40B4-BE49-F238E27FC236}">
                  <a16:creationId xmlns:a16="http://schemas.microsoft.com/office/drawing/2014/main" id="{88B19E17-04F9-83F2-B018-C19E16FC354A}"/>
                </a:ext>
              </a:extLst>
            </p:cNvPr>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84;p13">
              <a:extLst>
                <a:ext uri="{FF2B5EF4-FFF2-40B4-BE49-F238E27FC236}">
                  <a16:creationId xmlns:a16="http://schemas.microsoft.com/office/drawing/2014/main" id="{58BBDE51-EE7C-C489-6B9B-259EB5C9F22E}"/>
                </a:ext>
              </a:extLst>
            </p:cNvPr>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85;p13">
              <a:extLst>
                <a:ext uri="{FF2B5EF4-FFF2-40B4-BE49-F238E27FC236}">
                  <a16:creationId xmlns:a16="http://schemas.microsoft.com/office/drawing/2014/main" id="{5C9710D1-EB25-8BA6-8EFE-AF157B7B5D4D}"/>
                </a:ext>
              </a:extLst>
            </p:cNvPr>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86;p13">
              <a:extLst>
                <a:ext uri="{FF2B5EF4-FFF2-40B4-BE49-F238E27FC236}">
                  <a16:creationId xmlns:a16="http://schemas.microsoft.com/office/drawing/2014/main" id="{A4251B89-FDE4-B4E4-B047-AB62DBD79D09}"/>
                </a:ext>
              </a:extLst>
            </p:cNvPr>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87;p13">
              <a:extLst>
                <a:ext uri="{FF2B5EF4-FFF2-40B4-BE49-F238E27FC236}">
                  <a16:creationId xmlns:a16="http://schemas.microsoft.com/office/drawing/2014/main" id="{4FA547D1-11ED-910D-80E2-94BF05003304}"/>
                </a:ext>
              </a:extLst>
            </p:cNvPr>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88;p13">
              <a:extLst>
                <a:ext uri="{FF2B5EF4-FFF2-40B4-BE49-F238E27FC236}">
                  <a16:creationId xmlns:a16="http://schemas.microsoft.com/office/drawing/2014/main" id="{C6EE182F-8688-3538-5827-4C87D8A1F6DE}"/>
                </a:ext>
              </a:extLst>
            </p:cNvPr>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89;p13">
              <a:extLst>
                <a:ext uri="{FF2B5EF4-FFF2-40B4-BE49-F238E27FC236}">
                  <a16:creationId xmlns:a16="http://schemas.microsoft.com/office/drawing/2014/main" id="{E9390043-2581-8063-DD5F-E2270402CB4F}"/>
                </a:ext>
              </a:extLst>
            </p:cNvPr>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90;p13">
              <a:extLst>
                <a:ext uri="{FF2B5EF4-FFF2-40B4-BE49-F238E27FC236}">
                  <a16:creationId xmlns:a16="http://schemas.microsoft.com/office/drawing/2014/main" id="{4A75E7B6-498A-5660-31B3-44C3D45FA552}"/>
                </a:ext>
              </a:extLst>
            </p:cNvPr>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91;p13">
              <a:extLst>
                <a:ext uri="{FF2B5EF4-FFF2-40B4-BE49-F238E27FC236}">
                  <a16:creationId xmlns:a16="http://schemas.microsoft.com/office/drawing/2014/main" id="{C55BD2C5-459D-399C-68C8-F6633DCD5E34}"/>
                </a:ext>
              </a:extLst>
            </p:cNvPr>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92;p13">
              <a:extLst>
                <a:ext uri="{FF2B5EF4-FFF2-40B4-BE49-F238E27FC236}">
                  <a16:creationId xmlns:a16="http://schemas.microsoft.com/office/drawing/2014/main" id="{54011973-9818-6487-1990-183105871BF8}"/>
                </a:ext>
              </a:extLst>
            </p:cNvPr>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93;p13">
              <a:extLst>
                <a:ext uri="{FF2B5EF4-FFF2-40B4-BE49-F238E27FC236}">
                  <a16:creationId xmlns:a16="http://schemas.microsoft.com/office/drawing/2014/main" id="{49016826-FF2D-A59D-A14D-655088DE75B1}"/>
                </a:ext>
              </a:extLst>
            </p:cNvPr>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94;p13">
              <a:extLst>
                <a:ext uri="{FF2B5EF4-FFF2-40B4-BE49-F238E27FC236}">
                  <a16:creationId xmlns:a16="http://schemas.microsoft.com/office/drawing/2014/main" id="{F9B22C00-263F-9B7E-D3E2-F6FCD9AA8F1D}"/>
                </a:ext>
              </a:extLst>
            </p:cNvPr>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95;p13">
              <a:extLst>
                <a:ext uri="{FF2B5EF4-FFF2-40B4-BE49-F238E27FC236}">
                  <a16:creationId xmlns:a16="http://schemas.microsoft.com/office/drawing/2014/main" id="{2CDDB88E-572D-FB99-A75C-A79ED7DE599B}"/>
                </a:ext>
              </a:extLst>
            </p:cNvPr>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96;p13">
              <a:extLst>
                <a:ext uri="{FF2B5EF4-FFF2-40B4-BE49-F238E27FC236}">
                  <a16:creationId xmlns:a16="http://schemas.microsoft.com/office/drawing/2014/main" id="{E52E8B3A-A4C3-1CE8-241A-09C52DA0CF79}"/>
                </a:ext>
              </a:extLst>
            </p:cNvPr>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97;p13">
              <a:extLst>
                <a:ext uri="{FF2B5EF4-FFF2-40B4-BE49-F238E27FC236}">
                  <a16:creationId xmlns:a16="http://schemas.microsoft.com/office/drawing/2014/main" id="{5FCFD860-ADC4-5CE0-E311-6F7D5E065333}"/>
                </a:ext>
              </a:extLst>
            </p:cNvPr>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98;p13">
              <a:extLst>
                <a:ext uri="{FF2B5EF4-FFF2-40B4-BE49-F238E27FC236}">
                  <a16:creationId xmlns:a16="http://schemas.microsoft.com/office/drawing/2014/main" id="{7DCC99EE-8790-531B-44FE-7C83CBC91DA4}"/>
                </a:ext>
              </a:extLst>
            </p:cNvPr>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99;p13">
              <a:extLst>
                <a:ext uri="{FF2B5EF4-FFF2-40B4-BE49-F238E27FC236}">
                  <a16:creationId xmlns:a16="http://schemas.microsoft.com/office/drawing/2014/main" id="{781DCB70-9846-80C7-E216-42EC47DEA995}"/>
                </a:ext>
              </a:extLst>
            </p:cNvPr>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100;p13">
              <a:extLst>
                <a:ext uri="{FF2B5EF4-FFF2-40B4-BE49-F238E27FC236}">
                  <a16:creationId xmlns:a16="http://schemas.microsoft.com/office/drawing/2014/main" id="{99446286-1E9A-D3A6-8CAC-333FF580D049}"/>
                </a:ext>
              </a:extLst>
            </p:cNvPr>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101;p13">
              <a:extLst>
                <a:ext uri="{FF2B5EF4-FFF2-40B4-BE49-F238E27FC236}">
                  <a16:creationId xmlns:a16="http://schemas.microsoft.com/office/drawing/2014/main" id="{72CB0AF8-51BD-91A8-4F88-8E28E65617BF}"/>
                </a:ext>
              </a:extLst>
            </p:cNvPr>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102;p13">
              <a:extLst>
                <a:ext uri="{FF2B5EF4-FFF2-40B4-BE49-F238E27FC236}">
                  <a16:creationId xmlns:a16="http://schemas.microsoft.com/office/drawing/2014/main" id="{B823A516-9511-16F3-9A41-110912813A5D}"/>
                </a:ext>
              </a:extLst>
            </p:cNvPr>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103;p13">
              <a:extLst>
                <a:ext uri="{FF2B5EF4-FFF2-40B4-BE49-F238E27FC236}">
                  <a16:creationId xmlns:a16="http://schemas.microsoft.com/office/drawing/2014/main" id="{A111C214-FB17-D353-7062-19AB7A5A4FEB}"/>
                </a:ext>
              </a:extLst>
            </p:cNvPr>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104;p13">
              <a:extLst>
                <a:ext uri="{FF2B5EF4-FFF2-40B4-BE49-F238E27FC236}">
                  <a16:creationId xmlns:a16="http://schemas.microsoft.com/office/drawing/2014/main" id="{668602DF-5B82-5A6D-C63A-97AC5078D83D}"/>
                </a:ext>
              </a:extLst>
            </p:cNvPr>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105;p13">
              <a:extLst>
                <a:ext uri="{FF2B5EF4-FFF2-40B4-BE49-F238E27FC236}">
                  <a16:creationId xmlns:a16="http://schemas.microsoft.com/office/drawing/2014/main" id="{7139A1C9-14B4-201E-40EB-AA68DB15273C}"/>
                </a:ext>
              </a:extLst>
            </p:cNvPr>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106;p13">
              <a:extLst>
                <a:ext uri="{FF2B5EF4-FFF2-40B4-BE49-F238E27FC236}">
                  <a16:creationId xmlns:a16="http://schemas.microsoft.com/office/drawing/2014/main" id="{A3C2D885-5CFD-39E9-BA8A-B3ABC43AEE2B}"/>
                </a:ext>
              </a:extLst>
            </p:cNvPr>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107;p13">
              <a:extLst>
                <a:ext uri="{FF2B5EF4-FFF2-40B4-BE49-F238E27FC236}">
                  <a16:creationId xmlns:a16="http://schemas.microsoft.com/office/drawing/2014/main" id="{8976FCE1-41F4-AE37-657E-2F27AF1FC4BD}"/>
                </a:ext>
              </a:extLst>
            </p:cNvPr>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108;p13">
              <a:extLst>
                <a:ext uri="{FF2B5EF4-FFF2-40B4-BE49-F238E27FC236}">
                  <a16:creationId xmlns:a16="http://schemas.microsoft.com/office/drawing/2014/main" id="{1B090850-844F-1019-AAC1-DFF3170CF6C7}"/>
                </a:ext>
              </a:extLst>
            </p:cNvPr>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109;p13">
              <a:extLst>
                <a:ext uri="{FF2B5EF4-FFF2-40B4-BE49-F238E27FC236}">
                  <a16:creationId xmlns:a16="http://schemas.microsoft.com/office/drawing/2014/main" id="{C64C1463-A9AC-8EC9-8ADE-B32C52185445}"/>
                </a:ext>
              </a:extLst>
            </p:cNvPr>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110;p13">
              <a:extLst>
                <a:ext uri="{FF2B5EF4-FFF2-40B4-BE49-F238E27FC236}">
                  <a16:creationId xmlns:a16="http://schemas.microsoft.com/office/drawing/2014/main" id="{D51A1504-25B7-7AA2-0D41-D44BF0B9DC9E}"/>
                </a:ext>
              </a:extLst>
            </p:cNvPr>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111;p13">
              <a:extLst>
                <a:ext uri="{FF2B5EF4-FFF2-40B4-BE49-F238E27FC236}">
                  <a16:creationId xmlns:a16="http://schemas.microsoft.com/office/drawing/2014/main" id="{937FECBC-1416-331A-77CF-D413DFFA689A}"/>
                </a:ext>
              </a:extLst>
            </p:cNvPr>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112;p13">
              <a:extLst>
                <a:ext uri="{FF2B5EF4-FFF2-40B4-BE49-F238E27FC236}">
                  <a16:creationId xmlns:a16="http://schemas.microsoft.com/office/drawing/2014/main" id="{2FD5831E-73F2-DCCE-5B4D-F008BC3F50B8}"/>
                </a:ext>
              </a:extLst>
            </p:cNvPr>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113;p13">
              <a:extLst>
                <a:ext uri="{FF2B5EF4-FFF2-40B4-BE49-F238E27FC236}">
                  <a16:creationId xmlns:a16="http://schemas.microsoft.com/office/drawing/2014/main" id="{892171FE-79A4-8A13-07EB-C7113CBD8704}"/>
                </a:ext>
              </a:extLst>
            </p:cNvPr>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114;p13">
              <a:extLst>
                <a:ext uri="{FF2B5EF4-FFF2-40B4-BE49-F238E27FC236}">
                  <a16:creationId xmlns:a16="http://schemas.microsoft.com/office/drawing/2014/main" id="{16B2151C-2798-C61F-1D93-08FFC1E51439}"/>
                </a:ext>
              </a:extLst>
            </p:cNvPr>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115;p13">
              <a:extLst>
                <a:ext uri="{FF2B5EF4-FFF2-40B4-BE49-F238E27FC236}">
                  <a16:creationId xmlns:a16="http://schemas.microsoft.com/office/drawing/2014/main" id="{D03A8AFF-D6BA-D649-80D8-2BB42F45C27E}"/>
                </a:ext>
              </a:extLst>
            </p:cNvPr>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116;p13">
              <a:extLst>
                <a:ext uri="{FF2B5EF4-FFF2-40B4-BE49-F238E27FC236}">
                  <a16:creationId xmlns:a16="http://schemas.microsoft.com/office/drawing/2014/main" id="{491CDDDD-7AC6-3E24-7733-58252352C001}"/>
                </a:ext>
              </a:extLst>
            </p:cNvPr>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117;p13">
              <a:extLst>
                <a:ext uri="{FF2B5EF4-FFF2-40B4-BE49-F238E27FC236}">
                  <a16:creationId xmlns:a16="http://schemas.microsoft.com/office/drawing/2014/main" id="{26ED63DC-5D4B-A709-2E9A-4B17B5A4066B}"/>
                </a:ext>
              </a:extLst>
            </p:cNvPr>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118;p13">
              <a:extLst>
                <a:ext uri="{FF2B5EF4-FFF2-40B4-BE49-F238E27FC236}">
                  <a16:creationId xmlns:a16="http://schemas.microsoft.com/office/drawing/2014/main" id="{0C3FAA0A-C95D-3896-1C4F-F5E3666D9A45}"/>
                </a:ext>
              </a:extLst>
            </p:cNvPr>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119;p13">
              <a:extLst>
                <a:ext uri="{FF2B5EF4-FFF2-40B4-BE49-F238E27FC236}">
                  <a16:creationId xmlns:a16="http://schemas.microsoft.com/office/drawing/2014/main" id="{0F3E4755-E99A-32BC-2739-89C789453A44}"/>
                </a:ext>
              </a:extLst>
            </p:cNvPr>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120;p13">
              <a:extLst>
                <a:ext uri="{FF2B5EF4-FFF2-40B4-BE49-F238E27FC236}">
                  <a16:creationId xmlns:a16="http://schemas.microsoft.com/office/drawing/2014/main" id="{10BCA677-4BE6-B835-AEE0-3BBB74AB0A1A}"/>
                </a:ext>
              </a:extLst>
            </p:cNvPr>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121;p13">
              <a:extLst>
                <a:ext uri="{FF2B5EF4-FFF2-40B4-BE49-F238E27FC236}">
                  <a16:creationId xmlns:a16="http://schemas.microsoft.com/office/drawing/2014/main" id="{8931C03C-8BDA-4D6D-B99D-E03E63ADEA7E}"/>
                </a:ext>
              </a:extLst>
            </p:cNvPr>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122;p13">
              <a:extLst>
                <a:ext uri="{FF2B5EF4-FFF2-40B4-BE49-F238E27FC236}">
                  <a16:creationId xmlns:a16="http://schemas.microsoft.com/office/drawing/2014/main" id="{73798570-BDB3-84BF-7C0B-9A005283BDCC}"/>
                </a:ext>
              </a:extLst>
            </p:cNvPr>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123;p13">
              <a:extLst>
                <a:ext uri="{FF2B5EF4-FFF2-40B4-BE49-F238E27FC236}">
                  <a16:creationId xmlns:a16="http://schemas.microsoft.com/office/drawing/2014/main" id="{956732F5-AD1C-56AE-ACC2-2195BAE74FF2}"/>
                </a:ext>
              </a:extLst>
            </p:cNvPr>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124;p13">
              <a:extLst>
                <a:ext uri="{FF2B5EF4-FFF2-40B4-BE49-F238E27FC236}">
                  <a16:creationId xmlns:a16="http://schemas.microsoft.com/office/drawing/2014/main" id="{81C2200E-ACE2-F874-2C94-A031FE3DF3D4}"/>
                </a:ext>
              </a:extLst>
            </p:cNvPr>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125;p13">
              <a:extLst>
                <a:ext uri="{FF2B5EF4-FFF2-40B4-BE49-F238E27FC236}">
                  <a16:creationId xmlns:a16="http://schemas.microsoft.com/office/drawing/2014/main" id="{FC3856A4-A93D-16E5-7307-DED1C2C517A5}"/>
                </a:ext>
              </a:extLst>
            </p:cNvPr>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126;p13">
              <a:extLst>
                <a:ext uri="{FF2B5EF4-FFF2-40B4-BE49-F238E27FC236}">
                  <a16:creationId xmlns:a16="http://schemas.microsoft.com/office/drawing/2014/main" id="{98A16D31-6175-A0C9-E8E8-D0D73ADFD625}"/>
                </a:ext>
              </a:extLst>
            </p:cNvPr>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127;p13">
              <a:extLst>
                <a:ext uri="{FF2B5EF4-FFF2-40B4-BE49-F238E27FC236}">
                  <a16:creationId xmlns:a16="http://schemas.microsoft.com/office/drawing/2014/main" id="{2A74EC52-C8BB-47C7-0F12-C65BB9CF3118}"/>
                </a:ext>
              </a:extLst>
            </p:cNvPr>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128;p13">
              <a:extLst>
                <a:ext uri="{FF2B5EF4-FFF2-40B4-BE49-F238E27FC236}">
                  <a16:creationId xmlns:a16="http://schemas.microsoft.com/office/drawing/2014/main" id="{26EFA80C-34F3-7D05-32F0-A46754D56DBB}"/>
                </a:ext>
              </a:extLst>
            </p:cNvPr>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129;p13">
              <a:extLst>
                <a:ext uri="{FF2B5EF4-FFF2-40B4-BE49-F238E27FC236}">
                  <a16:creationId xmlns:a16="http://schemas.microsoft.com/office/drawing/2014/main" id="{97E3A3A7-5CE1-C921-57D1-4E1D93BE82BB}"/>
                </a:ext>
              </a:extLst>
            </p:cNvPr>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130;p13">
              <a:extLst>
                <a:ext uri="{FF2B5EF4-FFF2-40B4-BE49-F238E27FC236}">
                  <a16:creationId xmlns:a16="http://schemas.microsoft.com/office/drawing/2014/main" id="{B131979B-0640-A29D-FA8D-E0777AD3F99F}"/>
                </a:ext>
              </a:extLst>
            </p:cNvPr>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131;p13">
              <a:extLst>
                <a:ext uri="{FF2B5EF4-FFF2-40B4-BE49-F238E27FC236}">
                  <a16:creationId xmlns:a16="http://schemas.microsoft.com/office/drawing/2014/main" id="{77A578A4-1415-E660-3086-2F5D4226F880}"/>
                </a:ext>
              </a:extLst>
            </p:cNvPr>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132;p13">
              <a:extLst>
                <a:ext uri="{FF2B5EF4-FFF2-40B4-BE49-F238E27FC236}">
                  <a16:creationId xmlns:a16="http://schemas.microsoft.com/office/drawing/2014/main" id="{5E4EFEB6-3167-0AB2-75CF-FBC12ED8166B}"/>
                </a:ext>
              </a:extLst>
            </p:cNvPr>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133;p13">
              <a:extLst>
                <a:ext uri="{FF2B5EF4-FFF2-40B4-BE49-F238E27FC236}">
                  <a16:creationId xmlns:a16="http://schemas.microsoft.com/office/drawing/2014/main" id="{A908C297-609F-BA04-04AD-47346731B1AA}"/>
                </a:ext>
              </a:extLst>
            </p:cNvPr>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134;p13">
              <a:extLst>
                <a:ext uri="{FF2B5EF4-FFF2-40B4-BE49-F238E27FC236}">
                  <a16:creationId xmlns:a16="http://schemas.microsoft.com/office/drawing/2014/main" id="{62632787-2D91-F08A-7BAE-78E28881AB2B}"/>
                </a:ext>
              </a:extLst>
            </p:cNvPr>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135;p13">
              <a:extLst>
                <a:ext uri="{FF2B5EF4-FFF2-40B4-BE49-F238E27FC236}">
                  <a16:creationId xmlns:a16="http://schemas.microsoft.com/office/drawing/2014/main" id="{2EEA52E9-8D41-D7BC-8929-97EF4F1D82C9}"/>
                </a:ext>
              </a:extLst>
            </p:cNvPr>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136;p13">
              <a:extLst>
                <a:ext uri="{FF2B5EF4-FFF2-40B4-BE49-F238E27FC236}">
                  <a16:creationId xmlns:a16="http://schemas.microsoft.com/office/drawing/2014/main" id="{59A8BC8D-C11F-3AF8-4295-EF0EE3745CA5}"/>
                </a:ext>
              </a:extLst>
            </p:cNvPr>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137;p13">
              <a:extLst>
                <a:ext uri="{FF2B5EF4-FFF2-40B4-BE49-F238E27FC236}">
                  <a16:creationId xmlns:a16="http://schemas.microsoft.com/office/drawing/2014/main" id="{F4534274-2926-163B-E477-84AD1CA0D2CA}"/>
                </a:ext>
              </a:extLst>
            </p:cNvPr>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138;p13">
              <a:extLst>
                <a:ext uri="{FF2B5EF4-FFF2-40B4-BE49-F238E27FC236}">
                  <a16:creationId xmlns:a16="http://schemas.microsoft.com/office/drawing/2014/main" id="{EBAA3EC9-3ECC-E0E3-AAF1-563A4BA8FAC1}"/>
                </a:ext>
              </a:extLst>
            </p:cNvPr>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139;p13">
              <a:extLst>
                <a:ext uri="{FF2B5EF4-FFF2-40B4-BE49-F238E27FC236}">
                  <a16:creationId xmlns:a16="http://schemas.microsoft.com/office/drawing/2014/main" id="{122DCC00-7468-BEEE-C01A-E9E591F40191}"/>
                </a:ext>
              </a:extLst>
            </p:cNvPr>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140;p13">
              <a:extLst>
                <a:ext uri="{FF2B5EF4-FFF2-40B4-BE49-F238E27FC236}">
                  <a16:creationId xmlns:a16="http://schemas.microsoft.com/office/drawing/2014/main" id="{931A4091-A6A7-CE52-2338-3FD71542F9EE}"/>
                </a:ext>
              </a:extLst>
            </p:cNvPr>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141;p13">
              <a:extLst>
                <a:ext uri="{FF2B5EF4-FFF2-40B4-BE49-F238E27FC236}">
                  <a16:creationId xmlns:a16="http://schemas.microsoft.com/office/drawing/2014/main" id="{7DE79E0A-88BE-F901-60F8-85928B417A0E}"/>
                </a:ext>
              </a:extLst>
            </p:cNvPr>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142;p13">
              <a:extLst>
                <a:ext uri="{FF2B5EF4-FFF2-40B4-BE49-F238E27FC236}">
                  <a16:creationId xmlns:a16="http://schemas.microsoft.com/office/drawing/2014/main" id="{F35F4400-FBAA-4590-EC57-111105ADA64E}"/>
                </a:ext>
              </a:extLst>
            </p:cNvPr>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143;p13">
              <a:extLst>
                <a:ext uri="{FF2B5EF4-FFF2-40B4-BE49-F238E27FC236}">
                  <a16:creationId xmlns:a16="http://schemas.microsoft.com/office/drawing/2014/main" id="{DC197448-1411-4759-CBDE-C246E8C5E8C0}"/>
                </a:ext>
              </a:extLst>
            </p:cNvPr>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6" name="Google Shape;144;p13">
              <a:extLst>
                <a:ext uri="{FF2B5EF4-FFF2-40B4-BE49-F238E27FC236}">
                  <a16:creationId xmlns:a16="http://schemas.microsoft.com/office/drawing/2014/main" id="{8D1033F4-EC08-9939-8AED-89F8C4ACF4D1}"/>
                </a:ext>
              </a:extLst>
            </p:cNvPr>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7" name="Google Shape;145;p13">
              <a:extLst>
                <a:ext uri="{FF2B5EF4-FFF2-40B4-BE49-F238E27FC236}">
                  <a16:creationId xmlns:a16="http://schemas.microsoft.com/office/drawing/2014/main" id="{B2FC7043-D563-E9C1-C666-E332E4DEED8C}"/>
                </a:ext>
              </a:extLst>
            </p:cNvPr>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146;p13">
              <a:extLst>
                <a:ext uri="{FF2B5EF4-FFF2-40B4-BE49-F238E27FC236}">
                  <a16:creationId xmlns:a16="http://schemas.microsoft.com/office/drawing/2014/main" id="{7CE5A81E-B827-C617-28F3-5C50393BB9D1}"/>
                </a:ext>
              </a:extLst>
            </p:cNvPr>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147;p13">
              <a:extLst>
                <a:ext uri="{FF2B5EF4-FFF2-40B4-BE49-F238E27FC236}">
                  <a16:creationId xmlns:a16="http://schemas.microsoft.com/office/drawing/2014/main" id="{197FBD0C-3565-4B77-193D-A12084BB6B4F}"/>
                </a:ext>
              </a:extLst>
            </p:cNvPr>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148;p13">
              <a:extLst>
                <a:ext uri="{FF2B5EF4-FFF2-40B4-BE49-F238E27FC236}">
                  <a16:creationId xmlns:a16="http://schemas.microsoft.com/office/drawing/2014/main" id="{75456EFE-6BA0-1A45-2978-9E9BFDC74CBC}"/>
                </a:ext>
              </a:extLst>
            </p:cNvPr>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1" name="Google Shape;149;p13">
              <a:extLst>
                <a:ext uri="{FF2B5EF4-FFF2-40B4-BE49-F238E27FC236}">
                  <a16:creationId xmlns:a16="http://schemas.microsoft.com/office/drawing/2014/main" id="{2E2A6FCD-31DB-BFCF-E6F4-B663F8133164}"/>
                </a:ext>
              </a:extLst>
            </p:cNvPr>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2" name="Google Shape;150;p13">
              <a:extLst>
                <a:ext uri="{FF2B5EF4-FFF2-40B4-BE49-F238E27FC236}">
                  <a16:creationId xmlns:a16="http://schemas.microsoft.com/office/drawing/2014/main" id="{194C3F43-CCBD-1A94-7485-3D6F88730A99}"/>
                </a:ext>
              </a:extLst>
            </p:cNvPr>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151;p13">
              <a:extLst>
                <a:ext uri="{FF2B5EF4-FFF2-40B4-BE49-F238E27FC236}">
                  <a16:creationId xmlns:a16="http://schemas.microsoft.com/office/drawing/2014/main" id="{A3FC1C6D-18F5-9824-3877-FA605FFE0CC5}"/>
                </a:ext>
              </a:extLst>
            </p:cNvPr>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152;p13">
              <a:extLst>
                <a:ext uri="{FF2B5EF4-FFF2-40B4-BE49-F238E27FC236}">
                  <a16:creationId xmlns:a16="http://schemas.microsoft.com/office/drawing/2014/main" id="{09E2396F-EFB8-F5B9-4864-DAA67D7E4814}"/>
                </a:ext>
              </a:extLst>
            </p:cNvPr>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153;p13">
              <a:extLst>
                <a:ext uri="{FF2B5EF4-FFF2-40B4-BE49-F238E27FC236}">
                  <a16:creationId xmlns:a16="http://schemas.microsoft.com/office/drawing/2014/main" id="{61E18DBE-B8F7-A3EB-3676-35CB8B17AEB4}"/>
                </a:ext>
              </a:extLst>
            </p:cNvPr>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154;p13">
              <a:extLst>
                <a:ext uri="{FF2B5EF4-FFF2-40B4-BE49-F238E27FC236}">
                  <a16:creationId xmlns:a16="http://schemas.microsoft.com/office/drawing/2014/main" id="{BC7C3410-FE71-E4A9-D907-635190CCF517}"/>
                </a:ext>
              </a:extLst>
            </p:cNvPr>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 name="Google Shape;155;p13">
              <a:extLst>
                <a:ext uri="{FF2B5EF4-FFF2-40B4-BE49-F238E27FC236}">
                  <a16:creationId xmlns:a16="http://schemas.microsoft.com/office/drawing/2014/main" id="{114B2051-8AC1-21D6-A298-A6E7D38ADDF0}"/>
                </a:ext>
              </a:extLst>
            </p:cNvPr>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156;p13">
              <a:extLst>
                <a:ext uri="{FF2B5EF4-FFF2-40B4-BE49-F238E27FC236}">
                  <a16:creationId xmlns:a16="http://schemas.microsoft.com/office/drawing/2014/main" id="{61A7475D-3EBE-AEAC-8D37-B6A461D952D8}"/>
                </a:ext>
              </a:extLst>
            </p:cNvPr>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 name="Google Shape;157;p13">
              <a:extLst>
                <a:ext uri="{FF2B5EF4-FFF2-40B4-BE49-F238E27FC236}">
                  <a16:creationId xmlns:a16="http://schemas.microsoft.com/office/drawing/2014/main" id="{454C8ADC-13DF-BAC6-5E3B-84F6DCF0D0C4}"/>
                </a:ext>
              </a:extLst>
            </p:cNvPr>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 name="Google Shape;158;p13">
              <a:extLst>
                <a:ext uri="{FF2B5EF4-FFF2-40B4-BE49-F238E27FC236}">
                  <a16:creationId xmlns:a16="http://schemas.microsoft.com/office/drawing/2014/main" id="{CF18D9E2-EACA-E311-B506-7F9EE5F46D04}"/>
                </a:ext>
              </a:extLst>
            </p:cNvPr>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 name="Google Shape;159;p13">
              <a:extLst>
                <a:ext uri="{FF2B5EF4-FFF2-40B4-BE49-F238E27FC236}">
                  <a16:creationId xmlns:a16="http://schemas.microsoft.com/office/drawing/2014/main" id="{875E0BB8-A735-C1B0-FDBA-C1CB818AAA4C}"/>
                </a:ext>
              </a:extLst>
            </p:cNvPr>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2" name="Google Shape;160;p13">
              <a:extLst>
                <a:ext uri="{FF2B5EF4-FFF2-40B4-BE49-F238E27FC236}">
                  <a16:creationId xmlns:a16="http://schemas.microsoft.com/office/drawing/2014/main" id="{F8E73180-2B16-B533-1C79-9F8D2F018571}"/>
                </a:ext>
              </a:extLst>
            </p:cNvPr>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3" name="Google Shape;161;p13">
              <a:extLst>
                <a:ext uri="{FF2B5EF4-FFF2-40B4-BE49-F238E27FC236}">
                  <a16:creationId xmlns:a16="http://schemas.microsoft.com/office/drawing/2014/main" id="{7C91C0CB-098B-ED50-60D3-8CCC3E3F0CA4}"/>
                </a:ext>
              </a:extLst>
            </p:cNvPr>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4" name="Google Shape;162;p13">
              <a:extLst>
                <a:ext uri="{FF2B5EF4-FFF2-40B4-BE49-F238E27FC236}">
                  <a16:creationId xmlns:a16="http://schemas.microsoft.com/office/drawing/2014/main" id="{2024E6D4-9668-27FF-1533-A263880BA665}"/>
                </a:ext>
              </a:extLst>
            </p:cNvPr>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5" name="Google Shape;163;p13">
              <a:extLst>
                <a:ext uri="{FF2B5EF4-FFF2-40B4-BE49-F238E27FC236}">
                  <a16:creationId xmlns:a16="http://schemas.microsoft.com/office/drawing/2014/main" id="{20DF4689-738D-F896-E68A-88B97A20763F}"/>
                </a:ext>
              </a:extLst>
            </p:cNvPr>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720000" y="445024"/>
            <a:ext cx="7710900" cy="43365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4800" b="1" dirty="0"/>
              <a:t>Thank you!!</a:t>
            </a:r>
            <a:endParaRPr sz="4800" b="0" dirty="0"/>
          </a:p>
        </p:txBody>
      </p:sp>
    </p:spTree>
    <p:extLst>
      <p:ext uri="{BB962C8B-B14F-4D97-AF65-F5344CB8AC3E}">
        <p14:creationId xmlns:p14="http://schemas.microsoft.com/office/powerpoint/2010/main" val="4088271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720000" y="445024"/>
            <a:ext cx="7710900" cy="43365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sz="4800" b="1" dirty="0"/>
              <a:t>Any Questions?</a:t>
            </a:r>
            <a:endParaRPr sz="4800" b="0" dirty="0"/>
          </a:p>
        </p:txBody>
      </p:sp>
    </p:spTree>
    <p:extLst>
      <p:ext uri="{BB962C8B-B14F-4D97-AF65-F5344CB8AC3E}">
        <p14:creationId xmlns:p14="http://schemas.microsoft.com/office/powerpoint/2010/main" val="24311672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b="0"/>
          </a:p>
        </p:txBody>
      </p:sp>
      <p:sp>
        <p:nvSpPr>
          <p:cNvPr id="66" name="Google Shape;66;p16"/>
          <p:cNvSpPr txBox="1">
            <a:spLocks noGrp="1"/>
          </p:cNvSpPr>
          <p:nvPr>
            <p:ph type="body" idx="1"/>
          </p:nvPr>
        </p:nvSpPr>
        <p:spPr>
          <a:xfrm>
            <a:off x="1476750" y="1438725"/>
            <a:ext cx="6190500" cy="23790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Nunito"/>
              <a:buChar char="●"/>
            </a:pPr>
            <a:r>
              <a:rPr lang="es">
                <a:solidFill>
                  <a:schemeClr val="dk1"/>
                </a:solidFill>
              </a:rPr>
              <a:t>Esta plantilla contiene una variedad de recursos infográficos complementarios para la presentación </a:t>
            </a:r>
            <a:r>
              <a:rPr lang="es" b="1" u="sng">
                <a:solidFill>
                  <a:schemeClr val="hlink"/>
                </a:solidFill>
                <a:hlinkClick r:id="rId3"/>
              </a:rPr>
              <a:t>Diapositivas miminalistas para reuniones</a:t>
            </a:r>
            <a:endParaRPr>
              <a:solidFill>
                <a:schemeClr val="dk1"/>
              </a:solidFill>
            </a:endParaRPr>
          </a:p>
          <a:p>
            <a:pPr marL="457200" lvl="0" indent="-317500" algn="l" rtl="0">
              <a:spcBef>
                <a:spcPts val="1000"/>
              </a:spcBef>
              <a:spcAft>
                <a:spcPts val="0"/>
              </a:spcAft>
              <a:buClr>
                <a:schemeClr val="dk1"/>
              </a:buClr>
              <a:buSzPts val="1400"/>
              <a:buChar char="●"/>
            </a:pPr>
            <a:r>
              <a:rPr lang="es">
                <a:solidFill>
                  <a:schemeClr val="dk1"/>
                </a:solidFill>
              </a:rPr>
              <a:t>Estas infografías están adaptadas al estilo de la presentación antes mencionada, por lo que puedes insertarlas fácilmente y tenerlas completamente integradas a la vez. Solo necesitas hacer lo siguiente:</a:t>
            </a:r>
            <a:endParaRPr>
              <a:solidFill>
                <a:schemeClr val="dk1"/>
              </a:solidFill>
            </a:endParaRPr>
          </a:p>
          <a:p>
            <a:pPr marL="914400" lvl="1" indent="-317500" algn="l" rtl="0">
              <a:spcBef>
                <a:spcPts val="1000"/>
              </a:spcBef>
              <a:spcAft>
                <a:spcPts val="0"/>
              </a:spcAft>
              <a:buClr>
                <a:schemeClr val="dk1"/>
              </a:buClr>
              <a:buSzPts val="1400"/>
              <a:buChar char="○"/>
            </a:pPr>
            <a:r>
              <a:rPr lang="es">
                <a:solidFill>
                  <a:schemeClr val="dk1"/>
                </a:solidFill>
              </a:rPr>
              <a:t>Selecciona el elemento que deseas copiar</a:t>
            </a:r>
            <a:endParaRPr>
              <a:solidFill>
                <a:schemeClr val="dk1"/>
              </a:solidFill>
            </a:endParaRPr>
          </a:p>
          <a:p>
            <a:pPr marL="914400" lvl="1" indent="-317500" algn="l" rtl="0">
              <a:spcBef>
                <a:spcPts val="0"/>
              </a:spcBef>
              <a:spcAft>
                <a:spcPts val="0"/>
              </a:spcAft>
              <a:buClr>
                <a:schemeClr val="dk1"/>
              </a:buClr>
              <a:buSzPts val="1400"/>
              <a:buChar char="○"/>
            </a:pPr>
            <a:r>
              <a:rPr lang="es">
                <a:solidFill>
                  <a:schemeClr val="dk1"/>
                </a:solidFill>
              </a:rPr>
              <a:t>Haz clic derecho y elige "Copiar"</a:t>
            </a:r>
            <a:endParaRPr>
              <a:solidFill>
                <a:schemeClr val="dk1"/>
              </a:solidFill>
            </a:endParaRPr>
          </a:p>
          <a:p>
            <a:pPr marL="914400" lvl="1" indent="-317500" algn="l" rtl="0">
              <a:spcBef>
                <a:spcPts val="0"/>
              </a:spcBef>
              <a:spcAft>
                <a:spcPts val="0"/>
              </a:spcAft>
              <a:buClr>
                <a:schemeClr val="dk1"/>
              </a:buClr>
              <a:buSzPts val="1400"/>
              <a:buChar char="○"/>
            </a:pPr>
            <a:r>
              <a:rPr lang="es">
                <a:solidFill>
                  <a:schemeClr val="dk1"/>
                </a:solidFill>
              </a:rPr>
              <a:t>Ve a la diapositiva donde deseas que aparezca el elemento</a:t>
            </a:r>
            <a:endParaRPr>
              <a:solidFill>
                <a:schemeClr val="dk1"/>
              </a:solidFill>
            </a:endParaRPr>
          </a:p>
          <a:p>
            <a:pPr marL="914400" lvl="1" indent="-317500" algn="l" rtl="0">
              <a:spcBef>
                <a:spcPts val="0"/>
              </a:spcBef>
              <a:spcAft>
                <a:spcPts val="0"/>
              </a:spcAft>
              <a:buClr>
                <a:schemeClr val="dk1"/>
              </a:buClr>
              <a:buSzPts val="1400"/>
              <a:buChar char="○"/>
            </a:pPr>
            <a:r>
              <a:rPr lang="es">
                <a:solidFill>
                  <a:schemeClr val="dk1"/>
                </a:solidFill>
              </a:rPr>
              <a:t>Haz clic derecho y elige "Pegar"</a:t>
            </a:r>
            <a:endParaRPr>
              <a:solidFill>
                <a:schemeClr val="dk1"/>
              </a:solidFill>
            </a:endParaRPr>
          </a:p>
          <a:p>
            <a:pPr marL="0" lvl="0" indent="0" algn="l" rtl="0">
              <a:spcBef>
                <a:spcPts val="0"/>
              </a:spcBef>
              <a:spcAft>
                <a:spcPts val="0"/>
              </a:spcAft>
              <a:buNone/>
            </a:pPr>
            <a:endParaRPr>
              <a:solidFill>
                <a:schemeClr val="dk1"/>
              </a:solidFill>
            </a:endParaRPr>
          </a:p>
        </p:txBody>
      </p:sp>
    </p:spTree>
    <p:extLst>
      <p:ext uri="{BB962C8B-B14F-4D97-AF65-F5344CB8AC3E}">
        <p14:creationId xmlns:p14="http://schemas.microsoft.com/office/powerpoint/2010/main" val="5741468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b="1"/>
          </a:p>
        </p:txBody>
      </p:sp>
      <p:grpSp>
        <p:nvGrpSpPr>
          <p:cNvPr id="72" name="Google Shape;72;p17"/>
          <p:cNvGrpSpPr/>
          <p:nvPr/>
        </p:nvGrpSpPr>
        <p:grpSpPr>
          <a:xfrm>
            <a:off x="903350" y="1749850"/>
            <a:ext cx="1611900" cy="801300"/>
            <a:chOff x="903350" y="1803200"/>
            <a:chExt cx="1611900" cy="801300"/>
          </a:xfrm>
        </p:grpSpPr>
        <p:sp>
          <p:nvSpPr>
            <p:cNvPr id="73" name="Google Shape;73;p17"/>
            <p:cNvSpPr txBox="1"/>
            <p:nvPr/>
          </p:nvSpPr>
          <p:spPr>
            <a:xfrm>
              <a:off x="903350" y="2031800"/>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Marte es un lugar muy frío</a:t>
              </a:r>
              <a:endParaRPr>
                <a:solidFill>
                  <a:schemeClr val="dk1"/>
                </a:solidFill>
                <a:latin typeface="Nunito"/>
                <a:ea typeface="Nunito"/>
                <a:cs typeface="Nunito"/>
                <a:sym typeface="Nunito"/>
              </a:endParaRPr>
            </a:p>
          </p:txBody>
        </p:sp>
        <p:sp>
          <p:nvSpPr>
            <p:cNvPr id="74" name="Google Shape;74;p17"/>
            <p:cNvSpPr txBox="1"/>
            <p:nvPr/>
          </p:nvSpPr>
          <p:spPr>
            <a:xfrm>
              <a:off x="903350" y="1803200"/>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paso 1</a:t>
              </a:r>
              <a:endParaRPr sz="2400">
                <a:solidFill>
                  <a:schemeClr val="dk1"/>
                </a:solidFill>
                <a:latin typeface="Questrial"/>
                <a:ea typeface="Questrial"/>
                <a:cs typeface="Questrial"/>
                <a:sym typeface="Questrial"/>
              </a:endParaRPr>
            </a:p>
          </p:txBody>
        </p:sp>
      </p:grpSp>
      <p:grpSp>
        <p:nvGrpSpPr>
          <p:cNvPr id="75" name="Google Shape;75;p17"/>
          <p:cNvGrpSpPr/>
          <p:nvPr/>
        </p:nvGrpSpPr>
        <p:grpSpPr>
          <a:xfrm>
            <a:off x="3766050" y="1749850"/>
            <a:ext cx="1611900" cy="801300"/>
            <a:chOff x="3766050" y="1803200"/>
            <a:chExt cx="1611900" cy="801300"/>
          </a:xfrm>
        </p:grpSpPr>
        <p:sp>
          <p:nvSpPr>
            <p:cNvPr id="76" name="Google Shape;76;p17"/>
            <p:cNvSpPr txBox="1"/>
            <p:nvPr/>
          </p:nvSpPr>
          <p:spPr>
            <a:xfrm>
              <a:off x="3766050" y="2031800"/>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Neptuno está lejos de la Tierra</a:t>
              </a:r>
              <a:endParaRPr>
                <a:solidFill>
                  <a:schemeClr val="dk1"/>
                </a:solidFill>
                <a:latin typeface="Nunito"/>
                <a:ea typeface="Nunito"/>
                <a:cs typeface="Nunito"/>
                <a:sym typeface="Nunito"/>
              </a:endParaRPr>
            </a:p>
          </p:txBody>
        </p:sp>
        <p:sp>
          <p:nvSpPr>
            <p:cNvPr id="77" name="Google Shape;77;p17"/>
            <p:cNvSpPr txBox="1"/>
            <p:nvPr/>
          </p:nvSpPr>
          <p:spPr>
            <a:xfrm>
              <a:off x="3766050" y="1803200"/>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paso 3</a:t>
              </a:r>
              <a:endParaRPr sz="2400">
                <a:solidFill>
                  <a:schemeClr val="dk1"/>
                </a:solidFill>
                <a:latin typeface="Questrial"/>
                <a:ea typeface="Questrial"/>
                <a:cs typeface="Questrial"/>
                <a:sym typeface="Questrial"/>
              </a:endParaRPr>
            </a:p>
          </p:txBody>
        </p:sp>
      </p:grpSp>
      <p:grpSp>
        <p:nvGrpSpPr>
          <p:cNvPr id="78" name="Google Shape;78;p17"/>
          <p:cNvGrpSpPr/>
          <p:nvPr/>
        </p:nvGrpSpPr>
        <p:grpSpPr>
          <a:xfrm>
            <a:off x="6628750" y="1749850"/>
            <a:ext cx="1611900" cy="801300"/>
            <a:chOff x="6628750" y="1803200"/>
            <a:chExt cx="1611900" cy="801300"/>
          </a:xfrm>
        </p:grpSpPr>
        <p:sp>
          <p:nvSpPr>
            <p:cNvPr id="79" name="Google Shape;79;p17"/>
            <p:cNvSpPr txBox="1"/>
            <p:nvPr/>
          </p:nvSpPr>
          <p:spPr>
            <a:xfrm>
              <a:off x="6628750" y="2031800"/>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Venus tiene una atmósfera tóxica</a:t>
              </a:r>
              <a:endParaRPr>
                <a:solidFill>
                  <a:schemeClr val="dk1"/>
                </a:solidFill>
                <a:latin typeface="Nunito"/>
                <a:ea typeface="Nunito"/>
                <a:cs typeface="Nunito"/>
                <a:sym typeface="Nunito"/>
              </a:endParaRPr>
            </a:p>
          </p:txBody>
        </p:sp>
        <p:sp>
          <p:nvSpPr>
            <p:cNvPr id="80" name="Google Shape;80;p17"/>
            <p:cNvSpPr txBox="1"/>
            <p:nvPr/>
          </p:nvSpPr>
          <p:spPr>
            <a:xfrm>
              <a:off x="6628750" y="1803200"/>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paso 5</a:t>
              </a:r>
              <a:endParaRPr sz="2400">
                <a:solidFill>
                  <a:schemeClr val="dk1"/>
                </a:solidFill>
                <a:latin typeface="Questrial"/>
                <a:ea typeface="Questrial"/>
                <a:cs typeface="Questrial"/>
                <a:sym typeface="Questrial"/>
              </a:endParaRPr>
            </a:p>
          </p:txBody>
        </p:sp>
      </p:grpSp>
      <p:grpSp>
        <p:nvGrpSpPr>
          <p:cNvPr id="81" name="Google Shape;81;p17"/>
          <p:cNvGrpSpPr/>
          <p:nvPr/>
        </p:nvGrpSpPr>
        <p:grpSpPr>
          <a:xfrm>
            <a:off x="2249775" y="3159850"/>
            <a:ext cx="1611900" cy="801300"/>
            <a:chOff x="2249775" y="3213200"/>
            <a:chExt cx="1611900" cy="801300"/>
          </a:xfrm>
        </p:grpSpPr>
        <p:sp>
          <p:nvSpPr>
            <p:cNvPr id="82" name="Google Shape;82;p17"/>
            <p:cNvSpPr txBox="1"/>
            <p:nvPr/>
          </p:nvSpPr>
          <p:spPr>
            <a:xfrm>
              <a:off x="2249775" y="3441800"/>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Mercurio es un planeta pequeño</a:t>
              </a:r>
              <a:endParaRPr>
                <a:solidFill>
                  <a:schemeClr val="dk1"/>
                </a:solidFill>
                <a:latin typeface="Nunito"/>
                <a:ea typeface="Nunito"/>
                <a:cs typeface="Nunito"/>
                <a:sym typeface="Nunito"/>
              </a:endParaRPr>
            </a:p>
          </p:txBody>
        </p:sp>
        <p:sp>
          <p:nvSpPr>
            <p:cNvPr id="83" name="Google Shape;83;p17"/>
            <p:cNvSpPr txBox="1"/>
            <p:nvPr/>
          </p:nvSpPr>
          <p:spPr>
            <a:xfrm>
              <a:off x="2249775" y="3213200"/>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paso 2</a:t>
              </a:r>
              <a:endParaRPr sz="2400">
                <a:solidFill>
                  <a:schemeClr val="dk1"/>
                </a:solidFill>
                <a:latin typeface="Questrial"/>
                <a:ea typeface="Questrial"/>
                <a:cs typeface="Questrial"/>
                <a:sym typeface="Questrial"/>
              </a:endParaRPr>
            </a:p>
          </p:txBody>
        </p:sp>
      </p:grpSp>
      <p:grpSp>
        <p:nvGrpSpPr>
          <p:cNvPr id="84" name="Google Shape;84;p17"/>
          <p:cNvGrpSpPr/>
          <p:nvPr/>
        </p:nvGrpSpPr>
        <p:grpSpPr>
          <a:xfrm>
            <a:off x="5228275" y="3159850"/>
            <a:ext cx="1611900" cy="801300"/>
            <a:chOff x="5228275" y="3213200"/>
            <a:chExt cx="1611900" cy="801300"/>
          </a:xfrm>
        </p:grpSpPr>
        <p:sp>
          <p:nvSpPr>
            <p:cNvPr id="85" name="Google Shape;85;p17"/>
            <p:cNvSpPr txBox="1"/>
            <p:nvPr/>
          </p:nvSpPr>
          <p:spPr>
            <a:xfrm>
              <a:off x="5228275" y="3441800"/>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La Tierra es el planeta con vida</a:t>
              </a:r>
              <a:endParaRPr>
                <a:solidFill>
                  <a:schemeClr val="dk1"/>
                </a:solidFill>
                <a:latin typeface="Nunito"/>
                <a:ea typeface="Nunito"/>
                <a:cs typeface="Nunito"/>
                <a:sym typeface="Nunito"/>
              </a:endParaRPr>
            </a:p>
          </p:txBody>
        </p:sp>
        <p:sp>
          <p:nvSpPr>
            <p:cNvPr id="86" name="Google Shape;86;p17"/>
            <p:cNvSpPr txBox="1"/>
            <p:nvPr/>
          </p:nvSpPr>
          <p:spPr>
            <a:xfrm>
              <a:off x="5228275" y="3213200"/>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paso 4</a:t>
              </a:r>
              <a:endParaRPr sz="2400">
                <a:solidFill>
                  <a:schemeClr val="dk1"/>
                </a:solidFill>
                <a:latin typeface="Questrial"/>
                <a:ea typeface="Questrial"/>
                <a:cs typeface="Questrial"/>
                <a:sym typeface="Questrial"/>
              </a:endParaRPr>
            </a:p>
          </p:txBody>
        </p:sp>
      </p:grpSp>
      <p:cxnSp>
        <p:nvCxnSpPr>
          <p:cNvPr id="87" name="Google Shape;87;p17"/>
          <p:cNvCxnSpPr>
            <a:stCxn id="73" idx="2"/>
            <a:endCxn id="83" idx="1"/>
          </p:cNvCxnSpPr>
          <p:nvPr/>
        </p:nvCxnSpPr>
        <p:spPr>
          <a:xfrm rot="-5400000" flipH="1">
            <a:off x="1576550" y="2683900"/>
            <a:ext cx="806100" cy="540600"/>
          </a:xfrm>
          <a:prstGeom prst="bentConnector2">
            <a:avLst/>
          </a:prstGeom>
          <a:noFill/>
          <a:ln w="19050" cap="flat" cmpd="sng">
            <a:solidFill>
              <a:schemeClr val="dk1"/>
            </a:solidFill>
            <a:prstDash val="solid"/>
            <a:round/>
            <a:headEnd type="none" w="med" len="med"/>
            <a:tailEnd type="none" w="med" len="med"/>
          </a:ln>
        </p:spPr>
      </p:cxnSp>
      <p:cxnSp>
        <p:nvCxnSpPr>
          <p:cNvPr id="88" name="Google Shape;88;p17"/>
          <p:cNvCxnSpPr>
            <a:stCxn id="83" idx="0"/>
            <a:endCxn id="77" idx="1"/>
          </p:cNvCxnSpPr>
          <p:nvPr/>
        </p:nvCxnSpPr>
        <p:spPr>
          <a:xfrm rot="-5400000">
            <a:off x="2804625" y="2198350"/>
            <a:ext cx="1212600" cy="710400"/>
          </a:xfrm>
          <a:prstGeom prst="bentConnector2">
            <a:avLst/>
          </a:prstGeom>
          <a:noFill/>
          <a:ln w="19050" cap="flat" cmpd="sng">
            <a:solidFill>
              <a:schemeClr val="dk1"/>
            </a:solidFill>
            <a:prstDash val="solid"/>
            <a:round/>
            <a:headEnd type="none" w="med" len="med"/>
            <a:tailEnd type="none" w="med" len="med"/>
          </a:ln>
        </p:spPr>
      </p:cxnSp>
      <p:cxnSp>
        <p:nvCxnSpPr>
          <p:cNvPr id="89" name="Google Shape;89;p17"/>
          <p:cNvCxnSpPr>
            <a:stCxn id="76" idx="2"/>
            <a:endCxn id="86" idx="1"/>
          </p:cNvCxnSpPr>
          <p:nvPr/>
        </p:nvCxnSpPr>
        <p:spPr>
          <a:xfrm rot="-5400000" flipH="1">
            <a:off x="4497150" y="2626000"/>
            <a:ext cx="806100" cy="656400"/>
          </a:xfrm>
          <a:prstGeom prst="bentConnector2">
            <a:avLst/>
          </a:prstGeom>
          <a:noFill/>
          <a:ln w="19050" cap="flat" cmpd="sng">
            <a:solidFill>
              <a:schemeClr val="dk1"/>
            </a:solidFill>
            <a:prstDash val="solid"/>
            <a:round/>
            <a:headEnd type="none" w="med" len="med"/>
            <a:tailEnd type="none" w="med" len="med"/>
          </a:ln>
        </p:spPr>
      </p:cxnSp>
      <p:cxnSp>
        <p:nvCxnSpPr>
          <p:cNvPr id="90" name="Google Shape;90;p17"/>
          <p:cNvCxnSpPr>
            <a:stCxn id="86" idx="0"/>
            <a:endCxn id="80" idx="1"/>
          </p:cNvCxnSpPr>
          <p:nvPr/>
        </p:nvCxnSpPr>
        <p:spPr>
          <a:xfrm rot="-5400000">
            <a:off x="5725225" y="2256250"/>
            <a:ext cx="1212600" cy="594600"/>
          </a:xfrm>
          <a:prstGeom prst="bentConnector2">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b="1"/>
          </a:p>
        </p:txBody>
      </p:sp>
      <p:grpSp>
        <p:nvGrpSpPr>
          <p:cNvPr id="96" name="Google Shape;96;p18"/>
          <p:cNvGrpSpPr/>
          <p:nvPr/>
        </p:nvGrpSpPr>
        <p:grpSpPr>
          <a:xfrm>
            <a:off x="1434138" y="1629650"/>
            <a:ext cx="1611900" cy="801300"/>
            <a:chOff x="1434138" y="1473000"/>
            <a:chExt cx="1611900" cy="801300"/>
          </a:xfrm>
        </p:grpSpPr>
        <p:sp>
          <p:nvSpPr>
            <p:cNvPr id="97" name="Google Shape;97;p18"/>
            <p:cNvSpPr txBox="1"/>
            <p:nvPr/>
          </p:nvSpPr>
          <p:spPr>
            <a:xfrm>
              <a:off x="1434138" y="1701600"/>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Marte es un lugar muy frío</a:t>
              </a:r>
              <a:endParaRPr>
                <a:solidFill>
                  <a:schemeClr val="dk1"/>
                </a:solidFill>
                <a:latin typeface="Nunito"/>
                <a:ea typeface="Nunito"/>
                <a:cs typeface="Nunito"/>
                <a:sym typeface="Nunito"/>
              </a:endParaRPr>
            </a:p>
          </p:txBody>
        </p:sp>
        <p:sp>
          <p:nvSpPr>
            <p:cNvPr id="98" name="Google Shape;98;p18"/>
            <p:cNvSpPr txBox="1"/>
            <p:nvPr/>
          </p:nvSpPr>
          <p:spPr>
            <a:xfrm>
              <a:off x="1434138" y="1473000"/>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grpSp>
      <p:sp>
        <p:nvSpPr>
          <p:cNvPr id="99" name="Google Shape;99;p18"/>
          <p:cNvSpPr txBox="1"/>
          <p:nvPr/>
        </p:nvSpPr>
        <p:spPr>
          <a:xfrm>
            <a:off x="3113563" y="1778888"/>
            <a:ext cx="898500" cy="5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4200" b="1">
                <a:solidFill>
                  <a:schemeClr val="dk1"/>
                </a:solidFill>
                <a:latin typeface="Questrial"/>
                <a:ea typeface="Questrial"/>
                <a:cs typeface="Questrial"/>
                <a:sym typeface="Questrial"/>
              </a:rPr>
              <a:t>01</a:t>
            </a:r>
            <a:endParaRPr sz="4200" b="1">
              <a:solidFill>
                <a:schemeClr val="dk1"/>
              </a:solidFill>
              <a:latin typeface="Questrial"/>
              <a:ea typeface="Questrial"/>
              <a:cs typeface="Questrial"/>
              <a:sym typeface="Questrial"/>
            </a:endParaRPr>
          </a:p>
        </p:txBody>
      </p:sp>
      <p:grpSp>
        <p:nvGrpSpPr>
          <p:cNvPr id="100" name="Google Shape;100;p18"/>
          <p:cNvGrpSpPr/>
          <p:nvPr/>
        </p:nvGrpSpPr>
        <p:grpSpPr>
          <a:xfrm>
            <a:off x="6097963" y="1629650"/>
            <a:ext cx="1611900" cy="801300"/>
            <a:chOff x="6097963" y="1473000"/>
            <a:chExt cx="1611900" cy="801300"/>
          </a:xfrm>
        </p:grpSpPr>
        <p:sp>
          <p:nvSpPr>
            <p:cNvPr id="101" name="Google Shape;101;p18"/>
            <p:cNvSpPr txBox="1"/>
            <p:nvPr/>
          </p:nvSpPr>
          <p:spPr>
            <a:xfrm>
              <a:off x="6097963" y="1701600"/>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Mercurio es un planeta pequeño</a:t>
              </a:r>
              <a:endParaRPr>
                <a:solidFill>
                  <a:schemeClr val="dk1"/>
                </a:solidFill>
                <a:latin typeface="Nunito"/>
                <a:ea typeface="Nunito"/>
                <a:cs typeface="Nunito"/>
                <a:sym typeface="Nunito"/>
              </a:endParaRPr>
            </a:p>
          </p:txBody>
        </p:sp>
        <p:sp>
          <p:nvSpPr>
            <p:cNvPr id="102" name="Google Shape;102;p18"/>
            <p:cNvSpPr txBox="1"/>
            <p:nvPr/>
          </p:nvSpPr>
          <p:spPr>
            <a:xfrm>
              <a:off x="6097963" y="1473000"/>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grpSp>
      <p:sp>
        <p:nvSpPr>
          <p:cNvPr id="103" name="Google Shape;103;p18"/>
          <p:cNvSpPr txBox="1"/>
          <p:nvPr/>
        </p:nvSpPr>
        <p:spPr>
          <a:xfrm>
            <a:off x="5131938" y="1778888"/>
            <a:ext cx="898500" cy="5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4200" b="1">
                <a:solidFill>
                  <a:schemeClr val="dk1"/>
                </a:solidFill>
                <a:latin typeface="Questrial"/>
                <a:ea typeface="Questrial"/>
                <a:cs typeface="Questrial"/>
                <a:sym typeface="Questrial"/>
              </a:rPr>
              <a:t>02</a:t>
            </a:r>
            <a:endParaRPr sz="4200" b="1">
              <a:solidFill>
                <a:schemeClr val="dk1"/>
              </a:solidFill>
              <a:latin typeface="Questrial"/>
              <a:ea typeface="Questrial"/>
              <a:cs typeface="Questrial"/>
              <a:sym typeface="Questrial"/>
            </a:endParaRPr>
          </a:p>
        </p:txBody>
      </p:sp>
      <p:grpSp>
        <p:nvGrpSpPr>
          <p:cNvPr id="104" name="Google Shape;104;p18"/>
          <p:cNvGrpSpPr/>
          <p:nvPr/>
        </p:nvGrpSpPr>
        <p:grpSpPr>
          <a:xfrm>
            <a:off x="3700057" y="3522138"/>
            <a:ext cx="1611900" cy="801300"/>
            <a:chOff x="3700057" y="3365488"/>
            <a:chExt cx="1611900" cy="801300"/>
          </a:xfrm>
        </p:grpSpPr>
        <p:sp>
          <p:nvSpPr>
            <p:cNvPr id="105" name="Google Shape;105;p18"/>
            <p:cNvSpPr txBox="1"/>
            <p:nvPr/>
          </p:nvSpPr>
          <p:spPr>
            <a:xfrm>
              <a:off x="3700057" y="3594088"/>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Neptuno está lejos de la Tierra</a:t>
              </a:r>
              <a:endParaRPr>
                <a:solidFill>
                  <a:schemeClr val="dk1"/>
                </a:solidFill>
                <a:latin typeface="Nunito"/>
                <a:ea typeface="Nunito"/>
                <a:cs typeface="Nunito"/>
                <a:sym typeface="Nunito"/>
              </a:endParaRPr>
            </a:p>
          </p:txBody>
        </p:sp>
        <p:sp>
          <p:nvSpPr>
            <p:cNvPr id="106" name="Google Shape;106;p18"/>
            <p:cNvSpPr txBox="1"/>
            <p:nvPr/>
          </p:nvSpPr>
          <p:spPr>
            <a:xfrm>
              <a:off x="3700057" y="3365488"/>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neptuno</a:t>
              </a:r>
              <a:endParaRPr sz="2400">
                <a:solidFill>
                  <a:schemeClr val="dk1"/>
                </a:solidFill>
                <a:latin typeface="Questrial"/>
                <a:ea typeface="Questrial"/>
                <a:cs typeface="Questrial"/>
                <a:sym typeface="Questrial"/>
              </a:endParaRPr>
            </a:p>
          </p:txBody>
        </p:sp>
      </p:grpSp>
      <p:sp>
        <p:nvSpPr>
          <p:cNvPr id="107" name="Google Shape;107;p18"/>
          <p:cNvSpPr txBox="1"/>
          <p:nvPr/>
        </p:nvSpPr>
        <p:spPr>
          <a:xfrm>
            <a:off x="4056769" y="2718088"/>
            <a:ext cx="898500" cy="5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4200" b="1">
                <a:solidFill>
                  <a:schemeClr val="dk1"/>
                </a:solidFill>
                <a:latin typeface="Questrial"/>
                <a:ea typeface="Questrial"/>
                <a:cs typeface="Questrial"/>
                <a:sym typeface="Questrial"/>
              </a:rPr>
              <a:t>03</a:t>
            </a:r>
            <a:endParaRPr sz="4200" b="1">
              <a:solidFill>
                <a:schemeClr val="dk1"/>
              </a:solidFill>
              <a:latin typeface="Questrial"/>
              <a:ea typeface="Questrial"/>
              <a:cs typeface="Questrial"/>
              <a:sym typeface="Questrial"/>
            </a:endParaRPr>
          </a:p>
        </p:txBody>
      </p:sp>
      <p:sp>
        <p:nvSpPr>
          <p:cNvPr id="108" name="Google Shape;108;p18"/>
          <p:cNvSpPr/>
          <p:nvPr/>
        </p:nvSpPr>
        <p:spPr>
          <a:xfrm>
            <a:off x="6617563" y="2808400"/>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109" name="Google Shape;109;p18"/>
          <p:cNvGrpSpPr/>
          <p:nvPr/>
        </p:nvGrpSpPr>
        <p:grpSpPr>
          <a:xfrm>
            <a:off x="6730908" y="2921764"/>
            <a:ext cx="345997" cy="345997"/>
            <a:chOff x="1756921" y="1509739"/>
            <a:chExt cx="345997" cy="345997"/>
          </a:xfrm>
        </p:grpSpPr>
        <p:sp>
          <p:nvSpPr>
            <p:cNvPr id="110" name="Google Shape;110;p18"/>
            <p:cNvSpPr/>
            <p:nvPr/>
          </p:nvSpPr>
          <p:spPr>
            <a:xfrm>
              <a:off x="1756921" y="1509739"/>
              <a:ext cx="345997" cy="345997"/>
            </a:xfrm>
            <a:custGeom>
              <a:avLst/>
              <a:gdLst/>
              <a:ahLst/>
              <a:cxnLst/>
              <a:rect l="l" t="t" r="r" b="b"/>
              <a:pathLst>
                <a:path w="10871" h="10871" extrusionOk="0">
                  <a:moveTo>
                    <a:pt x="5442" y="0"/>
                  </a:moveTo>
                  <a:cubicBezTo>
                    <a:pt x="3977" y="0"/>
                    <a:pt x="2620" y="572"/>
                    <a:pt x="1596" y="1596"/>
                  </a:cubicBezTo>
                  <a:cubicBezTo>
                    <a:pt x="572" y="2620"/>
                    <a:pt x="1" y="3989"/>
                    <a:pt x="1" y="5441"/>
                  </a:cubicBezTo>
                  <a:cubicBezTo>
                    <a:pt x="1" y="6882"/>
                    <a:pt x="572" y="8251"/>
                    <a:pt x="1596" y="9275"/>
                  </a:cubicBezTo>
                  <a:cubicBezTo>
                    <a:pt x="2620" y="10299"/>
                    <a:pt x="3989" y="10871"/>
                    <a:pt x="5442" y="10871"/>
                  </a:cubicBezTo>
                  <a:cubicBezTo>
                    <a:pt x="6882" y="10871"/>
                    <a:pt x="8252" y="10299"/>
                    <a:pt x="9276" y="9275"/>
                  </a:cubicBezTo>
                  <a:cubicBezTo>
                    <a:pt x="10299" y="8251"/>
                    <a:pt x="10871" y="6882"/>
                    <a:pt x="10871" y="5441"/>
                  </a:cubicBezTo>
                  <a:cubicBezTo>
                    <a:pt x="10871" y="5346"/>
                    <a:pt x="10871" y="5263"/>
                    <a:pt x="10859" y="5156"/>
                  </a:cubicBezTo>
                  <a:cubicBezTo>
                    <a:pt x="10859" y="5060"/>
                    <a:pt x="10788" y="5001"/>
                    <a:pt x="10692" y="5001"/>
                  </a:cubicBezTo>
                  <a:cubicBezTo>
                    <a:pt x="10609" y="5001"/>
                    <a:pt x="10549" y="5084"/>
                    <a:pt x="10549" y="5168"/>
                  </a:cubicBezTo>
                  <a:lnTo>
                    <a:pt x="10549" y="5441"/>
                  </a:lnTo>
                  <a:cubicBezTo>
                    <a:pt x="10549" y="6811"/>
                    <a:pt x="10014" y="8085"/>
                    <a:pt x="9037" y="9049"/>
                  </a:cubicBezTo>
                  <a:cubicBezTo>
                    <a:pt x="8073" y="10025"/>
                    <a:pt x="6787" y="10561"/>
                    <a:pt x="5418" y="10561"/>
                  </a:cubicBezTo>
                  <a:cubicBezTo>
                    <a:pt x="4061" y="10561"/>
                    <a:pt x="2775" y="10025"/>
                    <a:pt x="1810" y="9049"/>
                  </a:cubicBezTo>
                  <a:cubicBezTo>
                    <a:pt x="834" y="8085"/>
                    <a:pt x="298" y="6811"/>
                    <a:pt x="298" y="5441"/>
                  </a:cubicBezTo>
                  <a:cubicBezTo>
                    <a:pt x="298" y="4072"/>
                    <a:pt x="834" y="2786"/>
                    <a:pt x="1810" y="1822"/>
                  </a:cubicBezTo>
                  <a:cubicBezTo>
                    <a:pt x="2775" y="858"/>
                    <a:pt x="4061" y="322"/>
                    <a:pt x="5418" y="322"/>
                  </a:cubicBezTo>
                  <a:cubicBezTo>
                    <a:pt x="6632" y="322"/>
                    <a:pt x="7799" y="750"/>
                    <a:pt x="8728" y="1524"/>
                  </a:cubicBezTo>
                  <a:cubicBezTo>
                    <a:pt x="9633" y="2298"/>
                    <a:pt x="10264" y="3358"/>
                    <a:pt x="10466" y="4513"/>
                  </a:cubicBezTo>
                  <a:cubicBezTo>
                    <a:pt x="10476" y="4594"/>
                    <a:pt x="10547" y="4649"/>
                    <a:pt x="10612" y="4649"/>
                  </a:cubicBezTo>
                  <a:cubicBezTo>
                    <a:pt x="10623" y="4649"/>
                    <a:pt x="10634" y="4647"/>
                    <a:pt x="10645" y="4644"/>
                  </a:cubicBezTo>
                  <a:cubicBezTo>
                    <a:pt x="10740" y="4632"/>
                    <a:pt x="10800" y="4548"/>
                    <a:pt x="10776" y="4465"/>
                  </a:cubicBezTo>
                  <a:cubicBezTo>
                    <a:pt x="10561" y="3239"/>
                    <a:pt x="9907" y="2108"/>
                    <a:pt x="8930" y="1286"/>
                  </a:cubicBezTo>
                  <a:cubicBezTo>
                    <a:pt x="7954" y="465"/>
                    <a:pt x="6716" y="0"/>
                    <a:pt x="5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1781937" y="1535488"/>
              <a:ext cx="295614" cy="295614"/>
            </a:xfrm>
            <a:custGeom>
              <a:avLst/>
              <a:gdLst/>
              <a:ahLst/>
              <a:cxnLst/>
              <a:rect l="l" t="t" r="r" b="b"/>
              <a:pathLst>
                <a:path w="9288" h="9288" extrusionOk="0">
                  <a:moveTo>
                    <a:pt x="4644" y="1"/>
                  </a:moveTo>
                  <a:cubicBezTo>
                    <a:pt x="3989" y="1"/>
                    <a:pt x="3346" y="132"/>
                    <a:pt x="2751" y="406"/>
                  </a:cubicBezTo>
                  <a:cubicBezTo>
                    <a:pt x="2167" y="656"/>
                    <a:pt x="1667" y="1025"/>
                    <a:pt x="1227" y="1489"/>
                  </a:cubicBezTo>
                  <a:cubicBezTo>
                    <a:pt x="1167" y="1549"/>
                    <a:pt x="1167" y="1656"/>
                    <a:pt x="1251" y="1715"/>
                  </a:cubicBezTo>
                  <a:cubicBezTo>
                    <a:pt x="1278" y="1743"/>
                    <a:pt x="1313" y="1757"/>
                    <a:pt x="1348" y="1757"/>
                  </a:cubicBezTo>
                  <a:cubicBezTo>
                    <a:pt x="1390" y="1757"/>
                    <a:pt x="1433" y="1737"/>
                    <a:pt x="1465" y="1692"/>
                  </a:cubicBezTo>
                  <a:cubicBezTo>
                    <a:pt x="1870" y="1263"/>
                    <a:pt x="2346" y="918"/>
                    <a:pt x="2882" y="680"/>
                  </a:cubicBezTo>
                  <a:cubicBezTo>
                    <a:pt x="3429" y="430"/>
                    <a:pt x="4025" y="310"/>
                    <a:pt x="4644" y="310"/>
                  </a:cubicBezTo>
                  <a:cubicBezTo>
                    <a:pt x="7025" y="310"/>
                    <a:pt x="8966" y="2239"/>
                    <a:pt x="8966" y="4644"/>
                  </a:cubicBezTo>
                  <a:cubicBezTo>
                    <a:pt x="8966" y="7037"/>
                    <a:pt x="7037" y="8978"/>
                    <a:pt x="4644" y="8978"/>
                  </a:cubicBezTo>
                  <a:cubicBezTo>
                    <a:pt x="2263" y="8978"/>
                    <a:pt x="310" y="7037"/>
                    <a:pt x="310" y="4644"/>
                  </a:cubicBezTo>
                  <a:cubicBezTo>
                    <a:pt x="310" y="3799"/>
                    <a:pt x="560" y="2966"/>
                    <a:pt x="1024" y="2263"/>
                  </a:cubicBezTo>
                  <a:cubicBezTo>
                    <a:pt x="1084" y="2192"/>
                    <a:pt x="1072" y="2084"/>
                    <a:pt x="989" y="2037"/>
                  </a:cubicBezTo>
                  <a:cubicBezTo>
                    <a:pt x="963" y="2020"/>
                    <a:pt x="933" y="2012"/>
                    <a:pt x="904" y="2012"/>
                  </a:cubicBezTo>
                  <a:cubicBezTo>
                    <a:pt x="850" y="2012"/>
                    <a:pt x="797" y="2038"/>
                    <a:pt x="774" y="2084"/>
                  </a:cubicBezTo>
                  <a:cubicBezTo>
                    <a:pt x="262" y="2846"/>
                    <a:pt x="0" y="3716"/>
                    <a:pt x="0" y="4644"/>
                  </a:cubicBezTo>
                  <a:cubicBezTo>
                    <a:pt x="0" y="5883"/>
                    <a:pt x="477" y="7049"/>
                    <a:pt x="1346" y="7930"/>
                  </a:cubicBezTo>
                  <a:cubicBezTo>
                    <a:pt x="2227" y="8811"/>
                    <a:pt x="3394" y="9288"/>
                    <a:pt x="4644" y="9288"/>
                  </a:cubicBezTo>
                  <a:cubicBezTo>
                    <a:pt x="5894" y="9288"/>
                    <a:pt x="7049" y="8811"/>
                    <a:pt x="7930" y="7930"/>
                  </a:cubicBezTo>
                  <a:cubicBezTo>
                    <a:pt x="8811" y="7049"/>
                    <a:pt x="9287" y="5894"/>
                    <a:pt x="9287" y="4644"/>
                  </a:cubicBezTo>
                  <a:cubicBezTo>
                    <a:pt x="9287" y="3394"/>
                    <a:pt x="8811" y="2227"/>
                    <a:pt x="7930" y="1346"/>
                  </a:cubicBezTo>
                  <a:cubicBezTo>
                    <a:pt x="7049" y="477"/>
                    <a:pt x="5894" y="1"/>
                    <a:pt x="4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1806954" y="1677980"/>
              <a:ext cx="17441" cy="10630"/>
            </a:xfrm>
            <a:custGeom>
              <a:avLst/>
              <a:gdLst/>
              <a:ahLst/>
              <a:cxnLst/>
              <a:rect l="l" t="t" r="r" b="b"/>
              <a:pathLst>
                <a:path w="548" h="334" extrusionOk="0">
                  <a:moveTo>
                    <a:pt x="167" y="1"/>
                  </a:moveTo>
                  <a:cubicBezTo>
                    <a:pt x="72" y="1"/>
                    <a:pt x="0" y="72"/>
                    <a:pt x="0" y="167"/>
                  </a:cubicBezTo>
                  <a:cubicBezTo>
                    <a:pt x="0" y="251"/>
                    <a:pt x="72" y="334"/>
                    <a:pt x="167" y="334"/>
                  </a:cubicBezTo>
                  <a:lnTo>
                    <a:pt x="381" y="334"/>
                  </a:lnTo>
                  <a:cubicBezTo>
                    <a:pt x="476" y="334"/>
                    <a:pt x="548" y="251"/>
                    <a:pt x="548" y="167"/>
                  </a:cubicBezTo>
                  <a:cubicBezTo>
                    <a:pt x="548" y="72"/>
                    <a:pt x="476"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1924429" y="1560122"/>
              <a:ext cx="128106" cy="128488"/>
            </a:xfrm>
            <a:custGeom>
              <a:avLst/>
              <a:gdLst/>
              <a:ahLst/>
              <a:cxnLst/>
              <a:rect l="l" t="t" r="r" b="b"/>
              <a:pathLst>
                <a:path w="4025" h="4037" extrusionOk="0">
                  <a:moveTo>
                    <a:pt x="155" y="1"/>
                  </a:moveTo>
                  <a:cubicBezTo>
                    <a:pt x="72" y="1"/>
                    <a:pt x="0" y="72"/>
                    <a:pt x="0" y="167"/>
                  </a:cubicBezTo>
                  <a:lnTo>
                    <a:pt x="0" y="3870"/>
                  </a:lnTo>
                  <a:cubicBezTo>
                    <a:pt x="0" y="3954"/>
                    <a:pt x="72" y="4037"/>
                    <a:pt x="155" y="4037"/>
                  </a:cubicBezTo>
                  <a:lnTo>
                    <a:pt x="3870" y="4037"/>
                  </a:lnTo>
                  <a:cubicBezTo>
                    <a:pt x="3953" y="4037"/>
                    <a:pt x="4024" y="3954"/>
                    <a:pt x="4024" y="3870"/>
                  </a:cubicBezTo>
                  <a:cubicBezTo>
                    <a:pt x="4024" y="3775"/>
                    <a:pt x="3953" y="3704"/>
                    <a:pt x="3870" y="3704"/>
                  </a:cubicBezTo>
                  <a:lnTo>
                    <a:pt x="322" y="3704"/>
                  </a:lnTo>
                  <a:lnTo>
                    <a:pt x="322" y="167"/>
                  </a:lnTo>
                  <a:cubicBezTo>
                    <a:pt x="322" y="72"/>
                    <a:pt x="250"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1924811" y="1788644"/>
              <a:ext cx="10630" cy="17823"/>
            </a:xfrm>
            <a:custGeom>
              <a:avLst/>
              <a:gdLst/>
              <a:ahLst/>
              <a:cxnLst/>
              <a:rect l="l" t="t" r="r" b="b"/>
              <a:pathLst>
                <a:path w="334" h="560" extrusionOk="0">
                  <a:moveTo>
                    <a:pt x="167" y="0"/>
                  </a:moveTo>
                  <a:cubicBezTo>
                    <a:pt x="71" y="0"/>
                    <a:pt x="0" y="84"/>
                    <a:pt x="0" y="167"/>
                  </a:cubicBezTo>
                  <a:lnTo>
                    <a:pt x="0" y="393"/>
                  </a:lnTo>
                  <a:cubicBezTo>
                    <a:pt x="0" y="488"/>
                    <a:pt x="71" y="560"/>
                    <a:pt x="167" y="560"/>
                  </a:cubicBezTo>
                  <a:cubicBezTo>
                    <a:pt x="250" y="560"/>
                    <a:pt x="333" y="488"/>
                    <a:pt x="333" y="393"/>
                  </a:cubicBezTo>
                  <a:lnTo>
                    <a:pt x="333" y="167"/>
                  </a:lnTo>
                  <a:cubicBezTo>
                    <a:pt x="333" y="84"/>
                    <a:pt x="250"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8"/>
            <p:cNvSpPr/>
            <p:nvPr/>
          </p:nvSpPr>
          <p:spPr>
            <a:xfrm>
              <a:off x="1841423" y="1594719"/>
              <a:ext cx="16328" cy="15086"/>
            </a:xfrm>
            <a:custGeom>
              <a:avLst/>
              <a:gdLst/>
              <a:ahLst/>
              <a:cxnLst/>
              <a:rect l="l" t="t" r="r" b="b"/>
              <a:pathLst>
                <a:path w="513" h="474" extrusionOk="0">
                  <a:moveTo>
                    <a:pt x="173" y="0"/>
                  </a:moveTo>
                  <a:cubicBezTo>
                    <a:pt x="132" y="0"/>
                    <a:pt x="90" y="15"/>
                    <a:pt x="60" y="45"/>
                  </a:cubicBezTo>
                  <a:cubicBezTo>
                    <a:pt x="1" y="104"/>
                    <a:pt x="1" y="212"/>
                    <a:pt x="60" y="259"/>
                  </a:cubicBezTo>
                  <a:lnTo>
                    <a:pt x="215" y="426"/>
                  </a:lnTo>
                  <a:cubicBezTo>
                    <a:pt x="239" y="462"/>
                    <a:pt x="286" y="474"/>
                    <a:pt x="334" y="474"/>
                  </a:cubicBezTo>
                  <a:cubicBezTo>
                    <a:pt x="370" y="474"/>
                    <a:pt x="405" y="462"/>
                    <a:pt x="453" y="426"/>
                  </a:cubicBezTo>
                  <a:cubicBezTo>
                    <a:pt x="513" y="366"/>
                    <a:pt x="513" y="259"/>
                    <a:pt x="453" y="212"/>
                  </a:cubicBezTo>
                  <a:lnTo>
                    <a:pt x="286" y="45"/>
                  </a:lnTo>
                  <a:cubicBezTo>
                    <a:pt x="257" y="15"/>
                    <a:pt x="21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2002470" y="1756243"/>
              <a:ext cx="16709" cy="15755"/>
            </a:xfrm>
            <a:custGeom>
              <a:avLst/>
              <a:gdLst/>
              <a:ahLst/>
              <a:cxnLst/>
              <a:rect l="l" t="t" r="r" b="b"/>
              <a:pathLst>
                <a:path w="525" h="495" extrusionOk="0">
                  <a:moveTo>
                    <a:pt x="175" y="0"/>
                  </a:moveTo>
                  <a:cubicBezTo>
                    <a:pt x="132" y="0"/>
                    <a:pt x="90" y="18"/>
                    <a:pt x="60" y="54"/>
                  </a:cubicBezTo>
                  <a:cubicBezTo>
                    <a:pt x="1" y="113"/>
                    <a:pt x="1" y="221"/>
                    <a:pt x="60" y="280"/>
                  </a:cubicBezTo>
                  <a:lnTo>
                    <a:pt x="227" y="447"/>
                  </a:lnTo>
                  <a:cubicBezTo>
                    <a:pt x="251" y="471"/>
                    <a:pt x="298" y="494"/>
                    <a:pt x="346" y="494"/>
                  </a:cubicBezTo>
                  <a:cubicBezTo>
                    <a:pt x="394" y="494"/>
                    <a:pt x="418" y="471"/>
                    <a:pt x="465" y="447"/>
                  </a:cubicBezTo>
                  <a:cubicBezTo>
                    <a:pt x="525" y="387"/>
                    <a:pt x="525" y="280"/>
                    <a:pt x="465" y="221"/>
                  </a:cubicBezTo>
                  <a:lnTo>
                    <a:pt x="298" y="54"/>
                  </a:lnTo>
                  <a:cubicBezTo>
                    <a:pt x="263" y="18"/>
                    <a:pt x="218"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2002470" y="1594719"/>
              <a:ext cx="16328" cy="15086"/>
            </a:xfrm>
            <a:custGeom>
              <a:avLst/>
              <a:gdLst/>
              <a:ahLst/>
              <a:cxnLst/>
              <a:rect l="l" t="t" r="r" b="b"/>
              <a:pathLst>
                <a:path w="513" h="474" extrusionOk="0">
                  <a:moveTo>
                    <a:pt x="340" y="0"/>
                  </a:moveTo>
                  <a:cubicBezTo>
                    <a:pt x="298" y="0"/>
                    <a:pt x="257" y="15"/>
                    <a:pt x="227" y="45"/>
                  </a:cubicBezTo>
                  <a:lnTo>
                    <a:pt x="60" y="212"/>
                  </a:lnTo>
                  <a:cubicBezTo>
                    <a:pt x="1" y="259"/>
                    <a:pt x="1" y="366"/>
                    <a:pt x="60" y="426"/>
                  </a:cubicBezTo>
                  <a:cubicBezTo>
                    <a:pt x="96" y="462"/>
                    <a:pt x="132" y="474"/>
                    <a:pt x="179" y="474"/>
                  </a:cubicBezTo>
                  <a:cubicBezTo>
                    <a:pt x="227" y="474"/>
                    <a:pt x="251" y="462"/>
                    <a:pt x="287" y="426"/>
                  </a:cubicBezTo>
                  <a:lnTo>
                    <a:pt x="453" y="259"/>
                  </a:lnTo>
                  <a:cubicBezTo>
                    <a:pt x="513" y="212"/>
                    <a:pt x="513" y="104"/>
                    <a:pt x="453" y="45"/>
                  </a:cubicBezTo>
                  <a:cubicBezTo>
                    <a:pt x="423" y="15"/>
                    <a:pt x="382" y="0"/>
                    <a:pt x="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1841041" y="1756530"/>
              <a:ext cx="16709" cy="15468"/>
            </a:xfrm>
            <a:custGeom>
              <a:avLst/>
              <a:gdLst/>
              <a:ahLst/>
              <a:cxnLst/>
              <a:rect l="l" t="t" r="r" b="b"/>
              <a:pathLst>
                <a:path w="525" h="486" extrusionOk="0">
                  <a:moveTo>
                    <a:pt x="352" y="0"/>
                  </a:moveTo>
                  <a:cubicBezTo>
                    <a:pt x="310" y="0"/>
                    <a:pt x="269" y="15"/>
                    <a:pt x="239" y="45"/>
                  </a:cubicBezTo>
                  <a:lnTo>
                    <a:pt x="72" y="212"/>
                  </a:lnTo>
                  <a:cubicBezTo>
                    <a:pt x="1" y="271"/>
                    <a:pt x="1" y="354"/>
                    <a:pt x="60" y="438"/>
                  </a:cubicBezTo>
                  <a:cubicBezTo>
                    <a:pt x="84" y="462"/>
                    <a:pt x="132" y="485"/>
                    <a:pt x="179" y="485"/>
                  </a:cubicBezTo>
                  <a:cubicBezTo>
                    <a:pt x="227" y="485"/>
                    <a:pt x="251" y="462"/>
                    <a:pt x="298" y="438"/>
                  </a:cubicBezTo>
                  <a:lnTo>
                    <a:pt x="465" y="271"/>
                  </a:lnTo>
                  <a:cubicBezTo>
                    <a:pt x="525" y="212"/>
                    <a:pt x="525" y="104"/>
                    <a:pt x="465" y="45"/>
                  </a:cubicBezTo>
                  <a:cubicBezTo>
                    <a:pt x="435" y="15"/>
                    <a:pt x="394"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1816025" y="1632084"/>
              <a:ext cx="17855" cy="13336"/>
            </a:xfrm>
            <a:custGeom>
              <a:avLst/>
              <a:gdLst/>
              <a:ahLst/>
              <a:cxnLst/>
              <a:rect l="l" t="t" r="r" b="b"/>
              <a:pathLst>
                <a:path w="561" h="419" extrusionOk="0">
                  <a:moveTo>
                    <a:pt x="173" y="0"/>
                  </a:moveTo>
                  <a:cubicBezTo>
                    <a:pt x="110" y="0"/>
                    <a:pt x="51" y="36"/>
                    <a:pt x="25" y="97"/>
                  </a:cubicBezTo>
                  <a:cubicBezTo>
                    <a:pt x="1" y="181"/>
                    <a:pt x="25" y="276"/>
                    <a:pt x="120" y="312"/>
                  </a:cubicBezTo>
                  <a:lnTo>
                    <a:pt x="322" y="395"/>
                  </a:lnTo>
                  <a:cubicBezTo>
                    <a:pt x="334" y="419"/>
                    <a:pt x="370" y="419"/>
                    <a:pt x="382" y="419"/>
                  </a:cubicBezTo>
                  <a:cubicBezTo>
                    <a:pt x="441" y="419"/>
                    <a:pt x="501" y="383"/>
                    <a:pt x="537" y="312"/>
                  </a:cubicBezTo>
                  <a:cubicBezTo>
                    <a:pt x="561" y="228"/>
                    <a:pt x="513" y="133"/>
                    <a:pt x="441" y="97"/>
                  </a:cubicBezTo>
                  <a:lnTo>
                    <a:pt x="239" y="14"/>
                  </a:lnTo>
                  <a:cubicBezTo>
                    <a:pt x="217" y="5"/>
                    <a:pt x="19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2026341" y="1721297"/>
              <a:ext cx="17855" cy="13177"/>
            </a:xfrm>
            <a:custGeom>
              <a:avLst/>
              <a:gdLst/>
              <a:ahLst/>
              <a:cxnLst/>
              <a:rect l="l" t="t" r="r" b="b"/>
              <a:pathLst>
                <a:path w="561" h="414" extrusionOk="0">
                  <a:moveTo>
                    <a:pt x="179" y="0"/>
                  </a:moveTo>
                  <a:cubicBezTo>
                    <a:pt x="114" y="0"/>
                    <a:pt x="52" y="31"/>
                    <a:pt x="25" y="104"/>
                  </a:cubicBezTo>
                  <a:cubicBezTo>
                    <a:pt x="1" y="176"/>
                    <a:pt x="25" y="283"/>
                    <a:pt x="120" y="307"/>
                  </a:cubicBezTo>
                  <a:lnTo>
                    <a:pt x="322" y="402"/>
                  </a:lnTo>
                  <a:cubicBezTo>
                    <a:pt x="334" y="414"/>
                    <a:pt x="370" y="414"/>
                    <a:pt x="382" y="414"/>
                  </a:cubicBezTo>
                  <a:cubicBezTo>
                    <a:pt x="441" y="414"/>
                    <a:pt x="501" y="378"/>
                    <a:pt x="537" y="307"/>
                  </a:cubicBezTo>
                  <a:cubicBezTo>
                    <a:pt x="560" y="235"/>
                    <a:pt x="537" y="128"/>
                    <a:pt x="441" y="104"/>
                  </a:cubicBezTo>
                  <a:lnTo>
                    <a:pt x="239" y="9"/>
                  </a:lnTo>
                  <a:cubicBezTo>
                    <a:pt x="219" y="3"/>
                    <a:pt x="199"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1967619" y="1569702"/>
              <a:ext cx="14036" cy="16996"/>
            </a:xfrm>
            <a:custGeom>
              <a:avLst/>
              <a:gdLst/>
              <a:ahLst/>
              <a:cxnLst/>
              <a:rect l="l" t="t" r="r" b="b"/>
              <a:pathLst>
                <a:path w="441" h="534" extrusionOk="0">
                  <a:moveTo>
                    <a:pt x="267" y="1"/>
                  </a:moveTo>
                  <a:cubicBezTo>
                    <a:pt x="204" y="1"/>
                    <a:pt x="138" y="32"/>
                    <a:pt x="119" y="105"/>
                  </a:cubicBezTo>
                  <a:lnTo>
                    <a:pt x="24" y="307"/>
                  </a:lnTo>
                  <a:cubicBezTo>
                    <a:pt x="0" y="378"/>
                    <a:pt x="24" y="486"/>
                    <a:pt x="119" y="521"/>
                  </a:cubicBezTo>
                  <a:cubicBezTo>
                    <a:pt x="131" y="521"/>
                    <a:pt x="155" y="533"/>
                    <a:pt x="179" y="533"/>
                  </a:cubicBezTo>
                  <a:cubicBezTo>
                    <a:pt x="239" y="533"/>
                    <a:pt x="298" y="498"/>
                    <a:pt x="322" y="426"/>
                  </a:cubicBezTo>
                  <a:lnTo>
                    <a:pt x="417" y="224"/>
                  </a:lnTo>
                  <a:cubicBezTo>
                    <a:pt x="441" y="140"/>
                    <a:pt x="417" y="45"/>
                    <a:pt x="322" y="9"/>
                  </a:cubicBezTo>
                  <a:cubicBezTo>
                    <a:pt x="305" y="4"/>
                    <a:pt x="28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1877802" y="1780019"/>
              <a:ext cx="14450" cy="16996"/>
            </a:xfrm>
            <a:custGeom>
              <a:avLst/>
              <a:gdLst/>
              <a:ahLst/>
              <a:cxnLst/>
              <a:rect l="l" t="t" r="r" b="b"/>
              <a:pathLst>
                <a:path w="454" h="534" extrusionOk="0">
                  <a:moveTo>
                    <a:pt x="279" y="1"/>
                  </a:moveTo>
                  <a:cubicBezTo>
                    <a:pt x="216" y="1"/>
                    <a:pt x="147" y="32"/>
                    <a:pt x="120" y="105"/>
                  </a:cubicBezTo>
                  <a:lnTo>
                    <a:pt x="36" y="307"/>
                  </a:lnTo>
                  <a:cubicBezTo>
                    <a:pt x="1" y="378"/>
                    <a:pt x="48" y="486"/>
                    <a:pt x="120" y="509"/>
                  </a:cubicBezTo>
                  <a:cubicBezTo>
                    <a:pt x="144" y="533"/>
                    <a:pt x="167" y="533"/>
                    <a:pt x="179" y="533"/>
                  </a:cubicBezTo>
                  <a:cubicBezTo>
                    <a:pt x="239" y="533"/>
                    <a:pt x="298" y="497"/>
                    <a:pt x="334" y="426"/>
                  </a:cubicBezTo>
                  <a:lnTo>
                    <a:pt x="417" y="224"/>
                  </a:lnTo>
                  <a:cubicBezTo>
                    <a:pt x="453" y="140"/>
                    <a:pt x="417" y="45"/>
                    <a:pt x="334" y="9"/>
                  </a:cubicBezTo>
                  <a:cubicBezTo>
                    <a:pt x="317" y="4"/>
                    <a:pt x="298" y="1"/>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1879711" y="1568652"/>
              <a:ext cx="14418" cy="16900"/>
            </a:xfrm>
            <a:custGeom>
              <a:avLst/>
              <a:gdLst/>
              <a:ahLst/>
              <a:cxnLst/>
              <a:rect l="l" t="t" r="r" b="b"/>
              <a:pathLst>
                <a:path w="453" h="531" extrusionOk="0">
                  <a:moveTo>
                    <a:pt x="169" y="0"/>
                  </a:moveTo>
                  <a:cubicBezTo>
                    <a:pt x="153" y="0"/>
                    <a:pt x="136" y="2"/>
                    <a:pt x="119" y="7"/>
                  </a:cubicBezTo>
                  <a:cubicBezTo>
                    <a:pt x="48" y="42"/>
                    <a:pt x="0" y="138"/>
                    <a:pt x="36" y="221"/>
                  </a:cubicBezTo>
                  <a:lnTo>
                    <a:pt x="119" y="423"/>
                  </a:lnTo>
                  <a:cubicBezTo>
                    <a:pt x="155" y="495"/>
                    <a:pt x="214" y="531"/>
                    <a:pt x="274" y="531"/>
                  </a:cubicBezTo>
                  <a:cubicBezTo>
                    <a:pt x="286" y="531"/>
                    <a:pt x="322" y="531"/>
                    <a:pt x="334" y="519"/>
                  </a:cubicBezTo>
                  <a:cubicBezTo>
                    <a:pt x="405" y="483"/>
                    <a:pt x="453" y="400"/>
                    <a:pt x="417" y="304"/>
                  </a:cubicBezTo>
                  <a:lnTo>
                    <a:pt x="334" y="102"/>
                  </a:lnTo>
                  <a:cubicBezTo>
                    <a:pt x="304" y="43"/>
                    <a:pt x="243"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8"/>
            <p:cNvSpPr/>
            <p:nvPr/>
          </p:nvSpPr>
          <p:spPr>
            <a:xfrm>
              <a:off x="1965709" y="1780846"/>
              <a:ext cx="14068" cy="16900"/>
            </a:xfrm>
            <a:custGeom>
              <a:avLst/>
              <a:gdLst/>
              <a:ahLst/>
              <a:cxnLst/>
              <a:rect l="l" t="t" r="r" b="b"/>
              <a:pathLst>
                <a:path w="442" h="531" extrusionOk="0">
                  <a:moveTo>
                    <a:pt x="189" y="0"/>
                  </a:moveTo>
                  <a:cubicBezTo>
                    <a:pt x="166" y="0"/>
                    <a:pt x="143" y="6"/>
                    <a:pt x="120" y="19"/>
                  </a:cubicBezTo>
                  <a:cubicBezTo>
                    <a:pt x="37" y="43"/>
                    <a:pt x="1" y="138"/>
                    <a:pt x="25" y="221"/>
                  </a:cubicBezTo>
                  <a:lnTo>
                    <a:pt x="120" y="424"/>
                  </a:lnTo>
                  <a:cubicBezTo>
                    <a:pt x="144" y="483"/>
                    <a:pt x="203" y="531"/>
                    <a:pt x="263" y="531"/>
                  </a:cubicBezTo>
                  <a:cubicBezTo>
                    <a:pt x="275" y="531"/>
                    <a:pt x="310" y="531"/>
                    <a:pt x="322" y="519"/>
                  </a:cubicBezTo>
                  <a:cubicBezTo>
                    <a:pt x="394" y="483"/>
                    <a:pt x="441" y="400"/>
                    <a:pt x="418" y="305"/>
                  </a:cubicBezTo>
                  <a:lnTo>
                    <a:pt x="322" y="102"/>
                  </a:lnTo>
                  <a:cubicBezTo>
                    <a:pt x="305" y="42"/>
                    <a:pt x="250"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a:off x="2026723" y="1633644"/>
              <a:ext cx="17855" cy="13304"/>
            </a:xfrm>
            <a:custGeom>
              <a:avLst/>
              <a:gdLst/>
              <a:ahLst/>
              <a:cxnLst/>
              <a:rect l="l" t="t" r="r" b="b"/>
              <a:pathLst>
                <a:path w="561" h="418" extrusionOk="0">
                  <a:moveTo>
                    <a:pt x="387" y="0"/>
                  </a:moveTo>
                  <a:cubicBezTo>
                    <a:pt x="366" y="0"/>
                    <a:pt x="345" y="4"/>
                    <a:pt x="322" y="13"/>
                  </a:cubicBezTo>
                  <a:lnTo>
                    <a:pt x="120" y="96"/>
                  </a:lnTo>
                  <a:cubicBezTo>
                    <a:pt x="48" y="132"/>
                    <a:pt x="1" y="215"/>
                    <a:pt x="25" y="310"/>
                  </a:cubicBezTo>
                  <a:cubicBezTo>
                    <a:pt x="60" y="382"/>
                    <a:pt x="120" y="417"/>
                    <a:pt x="179" y="417"/>
                  </a:cubicBezTo>
                  <a:cubicBezTo>
                    <a:pt x="191" y="417"/>
                    <a:pt x="227" y="417"/>
                    <a:pt x="239" y="394"/>
                  </a:cubicBezTo>
                  <a:lnTo>
                    <a:pt x="441" y="310"/>
                  </a:lnTo>
                  <a:cubicBezTo>
                    <a:pt x="513" y="274"/>
                    <a:pt x="560" y="191"/>
                    <a:pt x="537" y="96"/>
                  </a:cubicBezTo>
                  <a:cubicBezTo>
                    <a:pt x="509" y="41"/>
                    <a:pt x="454"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1814911" y="1719419"/>
              <a:ext cx="18205" cy="13177"/>
            </a:xfrm>
            <a:custGeom>
              <a:avLst/>
              <a:gdLst/>
              <a:ahLst/>
              <a:cxnLst/>
              <a:rect l="l" t="t" r="r" b="b"/>
              <a:pathLst>
                <a:path w="572" h="414" extrusionOk="0">
                  <a:moveTo>
                    <a:pt x="382" y="1"/>
                  </a:moveTo>
                  <a:cubicBezTo>
                    <a:pt x="365" y="1"/>
                    <a:pt x="348" y="3"/>
                    <a:pt x="334" y="8"/>
                  </a:cubicBezTo>
                  <a:lnTo>
                    <a:pt x="119" y="104"/>
                  </a:lnTo>
                  <a:cubicBezTo>
                    <a:pt x="48" y="127"/>
                    <a:pt x="0" y="223"/>
                    <a:pt x="36" y="306"/>
                  </a:cubicBezTo>
                  <a:cubicBezTo>
                    <a:pt x="60" y="366"/>
                    <a:pt x="119" y="413"/>
                    <a:pt x="179" y="413"/>
                  </a:cubicBezTo>
                  <a:cubicBezTo>
                    <a:pt x="191" y="413"/>
                    <a:pt x="226" y="413"/>
                    <a:pt x="238" y="389"/>
                  </a:cubicBezTo>
                  <a:lnTo>
                    <a:pt x="453" y="306"/>
                  </a:lnTo>
                  <a:cubicBezTo>
                    <a:pt x="524" y="270"/>
                    <a:pt x="572" y="187"/>
                    <a:pt x="536" y="92"/>
                  </a:cubicBezTo>
                  <a:cubicBezTo>
                    <a:pt x="517" y="35"/>
                    <a:pt x="44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18"/>
          <p:cNvSpPr/>
          <p:nvPr/>
        </p:nvSpPr>
        <p:spPr>
          <a:xfrm>
            <a:off x="1953738" y="2808400"/>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28" name="Google Shape;128;p18"/>
          <p:cNvSpPr/>
          <p:nvPr/>
        </p:nvSpPr>
        <p:spPr>
          <a:xfrm>
            <a:off x="2043005" y="2913996"/>
            <a:ext cx="394152" cy="361529"/>
          </a:xfrm>
          <a:custGeom>
            <a:avLst/>
            <a:gdLst/>
            <a:ahLst/>
            <a:cxnLst/>
            <a:rect l="l" t="t" r="r" b="b"/>
            <a:pathLst>
              <a:path w="12384" h="11359" extrusionOk="0">
                <a:moveTo>
                  <a:pt x="2775" y="1024"/>
                </a:moveTo>
                <a:cubicBezTo>
                  <a:pt x="3346" y="1024"/>
                  <a:pt x="3811" y="1501"/>
                  <a:pt x="3811" y="2060"/>
                </a:cubicBezTo>
                <a:cubicBezTo>
                  <a:pt x="3811" y="2298"/>
                  <a:pt x="3727" y="2536"/>
                  <a:pt x="3573" y="2727"/>
                </a:cubicBezTo>
                <a:cubicBezTo>
                  <a:pt x="3525" y="2786"/>
                  <a:pt x="3513" y="2870"/>
                  <a:pt x="3549" y="2941"/>
                </a:cubicBezTo>
                <a:cubicBezTo>
                  <a:pt x="3573" y="3013"/>
                  <a:pt x="3644" y="3060"/>
                  <a:pt x="3727" y="3060"/>
                </a:cubicBezTo>
                <a:lnTo>
                  <a:pt x="4096" y="3060"/>
                </a:lnTo>
                <a:cubicBezTo>
                  <a:pt x="4120" y="3060"/>
                  <a:pt x="4156" y="3084"/>
                  <a:pt x="4156" y="3120"/>
                </a:cubicBezTo>
                <a:lnTo>
                  <a:pt x="4156" y="3370"/>
                </a:lnTo>
                <a:cubicBezTo>
                  <a:pt x="4156" y="3406"/>
                  <a:pt x="4120" y="3429"/>
                  <a:pt x="4096" y="3429"/>
                </a:cubicBezTo>
                <a:lnTo>
                  <a:pt x="1846" y="3429"/>
                </a:lnTo>
                <a:lnTo>
                  <a:pt x="1453" y="3418"/>
                </a:lnTo>
                <a:cubicBezTo>
                  <a:pt x="1418" y="3418"/>
                  <a:pt x="1394" y="3382"/>
                  <a:pt x="1394" y="3358"/>
                </a:cubicBezTo>
                <a:lnTo>
                  <a:pt x="1394" y="3096"/>
                </a:lnTo>
                <a:cubicBezTo>
                  <a:pt x="1394" y="3072"/>
                  <a:pt x="1418" y="3037"/>
                  <a:pt x="1453" y="3037"/>
                </a:cubicBezTo>
                <a:lnTo>
                  <a:pt x="3132" y="3037"/>
                </a:lnTo>
                <a:cubicBezTo>
                  <a:pt x="3239" y="3037"/>
                  <a:pt x="3323" y="2953"/>
                  <a:pt x="3323" y="2846"/>
                </a:cubicBezTo>
                <a:cubicBezTo>
                  <a:pt x="3323" y="2739"/>
                  <a:pt x="3227" y="2656"/>
                  <a:pt x="3132" y="2656"/>
                </a:cubicBezTo>
                <a:lnTo>
                  <a:pt x="1906" y="2656"/>
                </a:lnTo>
                <a:cubicBezTo>
                  <a:pt x="1787" y="2477"/>
                  <a:pt x="1727" y="2275"/>
                  <a:pt x="1727" y="2060"/>
                </a:cubicBezTo>
                <a:cubicBezTo>
                  <a:pt x="1727" y="1477"/>
                  <a:pt x="2203" y="1024"/>
                  <a:pt x="2775" y="1024"/>
                </a:cubicBezTo>
                <a:close/>
                <a:moveTo>
                  <a:pt x="9597" y="1024"/>
                </a:moveTo>
                <a:cubicBezTo>
                  <a:pt x="10169" y="1024"/>
                  <a:pt x="10645" y="1501"/>
                  <a:pt x="10645" y="2060"/>
                </a:cubicBezTo>
                <a:cubicBezTo>
                  <a:pt x="10645" y="2298"/>
                  <a:pt x="10550" y="2536"/>
                  <a:pt x="10407" y="2727"/>
                </a:cubicBezTo>
                <a:cubicBezTo>
                  <a:pt x="10359" y="2786"/>
                  <a:pt x="10347" y="2870"/>
                  <a:pt x="10371" y="2941"/>
                </a:cubicBezTo>
                <a:cubicBezTo>
                  <a:pt x="10407" y="3013"/>
                  <a:pt x="10478" y="3060"/>
                  <a:pt x="10550" y="3060"/>
                </a:cubicBezTo>
                <a:lnTo>
                  <a:pt x="10931" y="3060"/>
                </a:lnTo>
                <a:cubicBezTo>
                  <a:pt x="10954" y="3060"/>
                  <a:pt x="10990" y="3084"/>
                  <a:pt x="10990" y="3120"/>
                </a:cubicBezTo>
                <a:lnTo>
                  <a:pt x="10990" y="3370"/>
                </a:lnTo>
                <a:cubicBezTo>
                  <a:pt x="10990" y="3406"/>
                  <a:pt x="10954" y="3429"/>
                  <a:pt x="10931" y="3429"/>
                </a:cubicBezTo>
                <a:lnTo>
                  <a:pt x="8276" y="3429"/>
                </a:lnTo>
                <a:lnTo>
                  <a:pt x="8276" y="3418"/>
                </a:lnTo>
                <a:cubicBezTo>
                  <a:pt x="8252" y="3418"/>
                  <a:pt x="8216" y="3382"/>
                  <a:pt x="8216" y="3358"/>
                </a:cubicBezTo>
                <a:lnTo>
                  <a:pt x="8216" y="3096"/>
                </a:lnTo>
                <a:cubicBezTo>
                  <a:pt x="8216" y="3072"/>
                  <a:pt x="8252" y="3037"/>
                  <a:pt x="8276" y="3037"/>
                </a:cubicBezTo>
                <a:lnTo>
                  <a:pt x="9954" y="3037"/>
                </a:lnTo>
                <a:cubicBezTo>
                  <a:pt x="10061" y="3037"/>
                  <a:pt x="10157" y="2953"/>
                  <a:pt x="10157" y="2846"/>
                </a:cubicBezTo>
                <a:cubicBezTo>
                  <a:pt x="10157" y="2739"/>
                  <a:pt x="10061" y="2656"/>
                  <a:pt x="9954" y="2656"/>
                </a:cubicBezTo>
                <a:lnTo>
                  <a:pt x="8740" y="2656"/>
                </a:lnTo>
                <a:cubicBezTo>
                  <a:pt x="8621" y="2477"/>
                  <a:pt x="8561" y="2275"/>
                  <a:pt x="8561" y="2060"/>
                </a:cubicBezTo>
                <a:cubicBezTo>
                  <a:pt x="8561" y="1477"/>
                  <a:pt x="9038" y="1024"/>
                  <a:pt x="9597" y="1024"/>
                </a:cubicBezTo>
                <a:close/>
                <a:moveTo>
                  <a:pt x="6192" y="2691"/>
                </a:moveTo>
                <a:cubicBezTo>
                  <a:pt x="6763" y="2691"/>
                  <a:pt x="7240" y="3167"/>
                  <a:pt x="7240" y="3727"/>
                </a:cubicBezTo>
                <a:cubicBezTo>
                  <a:pt x="7240" y="3965"/>
                  <a:pt x="7144" y="4203"/>
                  <a:pt x="7002" y="4394"/>
                </a:cubicBezTo>
                <a:cubicBezTo>
                  <a:pt x="6954" y="4453"/>
                  <a:pt x="6942" y="4537"/>
                  <a:pt x="6966" y="4608"/>
                </a:cubicBezTo>
                <a:cubicBezTo>
                  <a:pt x="7002" y="4680"/>
                  <a:pt x="7073" y="4727"/>
                  <a:pt x="7144" y="4727"/>
                </a:cubicBezTo>
                <a:lnTo>
                  <a:pt x="7514" y="4727"/>
                </a:lnTo>
                <a:cubicBezTo>
                  <a:pt x="7549" y="4727"/>
                  <a:pt x="7573" y="4751"/>
                  <a:pt x="7573" y="4787"/>
                </a:cubicBezTo>
                <a:lnTo>
                  <a:pt x="7573" y="5037"/>
                </a:lnTo>
                <a:cubicBezTo>
                  <a:pt x="7573" y="5072"/>
                  <a:pt x="7549" y="5096"/>
                  <a:pt x="7514" y="5096"/>
                </a:cubicBezTo>
                <a:lnTo>
                  <a:pt x="4870" y="5096"/>
                </a:lnTo>
                <a:lnTo>
                  <a:pt x="4870" y="5084"/>
                </a:lnTo>
                <a:cubicBezTo>
                  <a:pt x="4847" y="5084"/>
                  <a:pt x="4811" y="5049"/>
                  <a:pt x="4811" y="5025"/>
                </a:cubicBezTo>
                <a:lnTo>
                  <a:pt x="4811" y="4775"/>
                </a:lnTo>
                <a:cubicBezTo>
                  <a:pt x="4811" y="4739"/>
                  <a:pt x="4847" y="4715"/>
                  <a:pt x="4870" y="4715"/>
                </a:cubicBezTo>
                <a:lnTo>
                  <a:pt x="6549" y="4715"/>
                </a:lnTo>
                <a:cubicBezTo>
                  <a:pt x="6656" y="4715"/>
                  <a:pt x="6740" y="4620"/>
                  <a:pt x="6740" y="4513"/>
                </a:cubicBezTo>
                <a:cubicBezTo>
                  <a:pt x="6740" y="4418"/>
                  <a:pt x="6656" y="4322"/>
                  <a:pt x="6549" y="4322"/>
                </a:cubicBezTo>
                <a:lnTo>
                  <a:pt x="5335" y="4322"/>
                </a:lnTo>
                <a:cubicBezTo>
                  <a:pt x="5216" y="4144"/>
                  <a:pt x="5156" y="3941"/>
                  <a:pt x="5156" y="3727"/>
                </a:cubicBezTo>
                <a:cubicBezTo>
                  <a:pt x="5156" y="3144"/>
                  <a:pt x="5632" y="2691"/>
                  <a:pt x="6192" y="2691"/>
                </a:cubicBezTo>
                <a:close/>
                <a:moveTo>
                  <a:pt x="3477" y="3799"/>
                </a:moveTo>
                <a:cubicBezTo>
                  <a:pt x="3442" y="4203"/>
                  <a:pt x="3442" y="5072"/>
                  <a:pt x="3870" y="6335"/>
                </a:cubicBezTo>
                <a:lnTo>
                  <a:pt x="1703" y="6335"/>
                </a:lnTo>
                <a:cubicBezTo>
                  <a:pt x="2132" y="5072"/>
                  <a:pt x="2132" y="4203"/>
                  <a:pt x="2108" y="3799"/>
                </a:cubicBezTo>
                <a:close/>
                <a:moveTo>
                  <a:pt x="10288" y="3799"/>
                </a:moveTo>
                <a:cubicBezTo>
                  <a:pt x="10264" y="4203"/>
                  <a:pt x="10264" y="5072"/>
                  <a:pt x="10693" y="6335"/>
                </a:cubicBezTo>
                <a:lnTo>
                  <a:pt x="8514" y="6335"/>
                </a:lnTo>
                <a:cubicBezTo>
                  <a:pt x="8954" y="5072"/>
                  <a:pt x="8966" y="4203"/>
                  <a:pt x="8918" y="3799"/>
                </a:cubicBezTo>
                <a:close/>
                <a:moveTo>
                  <a:pt x="4037" y="6739"/>
                </a:moveTo>
                <a:lnTo>
                  <a:pt x="4096" y="7097"/>
                </a:lnTo>
                <a:lnTo>
                  <a:pt x="1489" y="7097"/>
                </a:lnTo>
                <a:lnTo>
                  <a:pt x="1549" y="6739"/>
                </a:lnTo>
                <a:close/>
                <a:moveTo>
                  <a:pt x="10859" y="6739"/>
                </a:moveTo>
                <a:lnTo>
                  <a:pt x="10919" y="7097"/>
                </a:lnTo>
                <a:lnTo>
                  <a:pt x="8311" y="7097"/>
                </a:lnTo>
                <a:lnTo>
                  <a:pt x="8371" y="6739"/>
                </a:lnTo>
                <a:close/>
                <a:moveTo>
                  <a:pt x="6883" y="5465"/>
                </a:moveTo>
                <a:cubicBezTo>
                  <a:pt x="6847" y="5870"/>
                  <a:pt x="6847" y="6739"/>
                  <a:pt x="7287" y="8001"/>
                </a:cubicBezTo>
                <a:lnTo>
                  <a:pt x="5108" y="8001"/>
                </a:lnTo>
                <a:cubicBezTo>
                  <a:pt x="5537" y="6751"/>
                  <a:pt x="5537" y="5870"/>
                  <a:pt x="5513" y="5465"/>
                </a:cubicBezTo>
                <a:close/>
                <a:moveTo>
                  <a:pt x="4513" y="7478"/>
                </a:moveTo>
                <a:lnTo>
                  <a:pt x="4668" y="8049"/>
                </a:lnTo>
                <a:lnTo>
                  <a:pt x="4668" y="8061"/>
                </a:lnTo>
                <a:cubicBezTo>
                  <a:pt x="4632" y="8085"/>
                  <a:pt x="4608" y="8132"/>
                  <a:pt x="4608" y="8180"/>
                </a:cubicBezTo>
                <a:lnTo>
                  <a:pt x="4525" y="8561"/>
                </a:lnTo>
                <a:lnTo>
                  <a:pt x="775" y="8561"/>
                </a:lnTo>
                <a:lnTo>
                  <a:pt x="1072" y="7478"/>
                </a:lnTo>
                <a:close/>
                <a:moveTo>
                  <a:pt x="11335" y="7478"/>
                </a:moveTo>
                <a:lnTo>
                  <a:pt x="11633" y="8561"/>
                </a:lnTo>
                <a:lnTo>
                  <a:pt x="7883" y="8561"/>
                </a:lnTo>
                <a:lnTo>
                  <a:pt x="7799" y="8180"/>
                </a:lnTo>
                <a:cubicBezTo>
                  <a:pt x="7787" y="8120"/>
                  <a:pt x="7764" y="8085"/>
                  <a:pt x="7740" y="8049"/>
                </a:cubicBezTo>
                <a:lnTo>
                  <a:pt x="7895" y="7478"/>
                </a:lnTo>
                <a:close/>
                <a:moveTo>
                  <a:pt x="7442" y="8394"/>
                </a:moveTo>
                <a:lnTo>
                  <a:pt x="7502" y="8752"/>
                </a:lnTo>
                <a:lnTo>
                  <a:pt x="4906" y="8752"/>
                </a:lnTo>
                <a:lnTo>
                  <a:pt x="4966" y="8394"/>
                </a:lnTo>
                <a:close/>
                <a:moveTo>
                  <a:pt x="4132" y="8954"/>
                </a:moveTo>
                <a:lnTo>
                  <a:pt x="4037" y="9311"/>
                </a:lnTo>
                <a:lnTo>
                  <a:pt x="406" y="9311"/>
                </a:lnTo>
                <a:lnTo>
                  <a:pt x="406" y="8954"/>
                </a:lnTo>
                <a:close/>
                <a:moveTo>
                  <a:pt x="12002" y="8954"/>
                </a:moveTo>
                <a:lnTo>
                  <a:pt x="12002" y="9311"/>
                </a:lnTo>
                <a:lnTo>
                  <a:pt x="8371" y="9311"/>
                </a:lnTo>
                <a:lnTo>
                  <a:pt x="8276" y="8954"/>
                </a:lnTo>
                <a:close/>
                <a:moveTo>
                  <a:pt x="7906" y="9144"/>
                </a:moveTo>
                <a:lnTo>
                  <a:pt x="8204" y="10228"/>
                </a:lnTo>
                <a:lnTo>
                  <a:pt x="4192" y="10228"/>
                </a:lnTo>
                <a:lnTo>
                  <a:pt x="4489" y="9144"/>
                </a:lnTo>
                <a:close/>
                <a:moveTo>
                  <a:pt x="8573" y="10621"/>
                </a:moveTo>
                <a:lnTo>
                  <a:pt x="8573" y="10978"/>
                </a:lnTo>
                <a:lnTo>
                  <a:pt x="3799" y="10978"/>
                </a:lnTo>
                <a:lnTo>
                  <a:pt x="3799" y="10621"/>
                </a:lnTo>
                <a:close/>
                <a:moveTo>
                  <a:pt x="9621" y="0"/>
                </a:moveTo>
                <a:cubicBezTo>
                  <a:pt x="9514" y="0"/>
                  <a:pt x="9430" y="96"/>
                  <a:pt x="9430" y="203"/>
                </a:cubicBezTo>
                <a:lnTo>
                  <a:pt x="9430" y="596"/>
                </a:lnTo>
                <a:cubicBezTo>
                  <a:pt x="8728" y="691"/>
                  <a:pt x="8180" y="1298"/>
                  <a:pt x="8180" y="2024"/>
                </a:cubicBezTo>
                <a:cubicBezTo>
                  <a:pt x="8180" y="2239"/>
                  <a:pt x="8216" y="2441"/>
                  <a:pt x="8311" y="2620"/>
                </a:cubicBezTo>
                <a:lnTo>
                  <a:pt x="8299" y="2620"/>
                </a:lnTo>
                <a:cubicBezTo>
                  <a:pt x="8037" y="2620"/>
                  <a:pt x="7835" y="2834"/>
                  <a:pt x="7835" y="3084"/>
                </a:cubicBezTo>
                <a:lnTo>
                  <a:pt x="7835" y="3334"/>
                </a:lnTo>
                <a:cubicBezTo>
                  <a:pt x="7835" y="3596"/>
                  <a:pt x="8037" y="3799"/>
                  <a:pt x="8299" y="3799"/>
                </a:cubicBezTo>
                <a:lnTo>
                  <a:pt x="8549" y="3799"/>
                </a:lnTo>
                <a:cubicBezTo>
                  <a:pt x="8573" y="4144"/>
                  <a:pt x="8597" y="5037"/>
                  <a:pt x="8121" y="6358"/>
                </a:cubicBezTo>
                <a:cubicBezTo>
                  <a:pt x="8073" y="6394"/>
                  <a:pt x="8037" y="6442"/>
                  <a:pt x="8026" y="6501"/>
                </a:cubicBezTo>
                <a:lnTo>
                  <a:pt x="7918" y="7073"/>
                </a:lnTo>
                <a:lnTo>
                  <a:pt x="7764" y="7073"/>
                </a:lnTo>
                <a:cubicBezTo>
                  <a:pt x="7668" y="7073"/>
                  <a:pt x="7597" y="7132"/>
                  <a:pt x="7561" y="7228"/>
                </a:cubicBezTo>
                <a:lnTo>
                  <a:pt x="7525" y="7394"/>
                </a:lnTo>
                <a:cubicBezTo>
                  <a:pt x="7252" y="6418"/>
                  <a:pt x="7264" y="5751"/>
                  <a:pt x="7299" y="5465"/>
                </a:cubicBezTo>
                <a:lnTo>
                  <a:pt x="7549" y="5465"/>
                </a:lnTo>
                <a:cubicBezTo>
                  <a:pt x="7799" y="5465"/>
                  <a:pt x="8014" y="5263"/>
                  <a:pt x="8014" y="5013"/>
                </a:cubicBezTo>
                <a:lnTo>
                  <a:pt x="8014" y="4751"/>
                </a:lnTo>
                <a:cubicBezTo>
                  <a:pt x="8014" y="4501"/>
                  <a:pt x="7799" y="4287"/>
                  <a:pt x="7549" y="4287"/>
                </a:cubicBezTo>
                <a:lnTo>
                  <a:pt x="7537" y="4287"/>
                </a:lnTo>
                <a:cubicBezTo>
                  <a:pt x="7621" y="4108"/>
                  <a:pt x="7668" y="3906"/>
                  <a:pt x="7668" y="3691"/>
                </a:cubicBezTo>
                <a:cubicBezTo>
                  <a:pt x="7668" y="2965"/>
                  <a:pt x="7121" y="2358"/>
                  <a:pt x="6418" y="2263"/>
                </a:cubicBezTo>
                <a:lnTo>
                  <a:pt x="6418" y="1882"/>
                </a:lnTo>
                <a:cubicBezTo>
                  <a:pt x="6418" y="1774"/>
                  <a:pt x="6335" y="1691"/>
                  <a:pt x="6228" y="1691"/>
                </a:cubicBezTo>
                <a:cubicBezTo>
                  <a:pt x="6121" y="1691"/>
                  <a:pt x="6037" y="1774"/>
                  <a:pt x="6037" y="1882"/>
                </a:cubicBezTo>
                <a:lnTo>
                  <a:pt x="6037" y="2286"/>
                </a:lnTo>
                <a:cubicBezTo>
                  <a:pt x="5335" y="2370"/>
                  <a:pt x="4787" y="2989"/>
                  <a:pt x="4787" y="3715"/>
                </a:cubicBezTo>
                <a:cubicBezTo>
                  <a:pt x="4787" y="3918"/>
                  <a:pt x="4823" y="4132"/>
                  <a:pt x="4918" y="4310"/>
                </a:cubicBezTo>
                <a:lnTo>
                  <a:pt x="4906" y="4310"/>
                </a:lnTo>
                <a:cubicBezTo>
                  <a:pt x="4644" y="4310"/>
                  <a:pt x="4442" y="4513"/>
                  <a:pt x="4442" y="4775"/>
                </a:cubicBezTo>
                <a:lnTo>
                  <a:pt x="4442" y="5025"/>
                </a:lnTo>
                <a:cubicBezTo>
                  <a:pt x="4442" y="5275"/>
                  <a:pt x="4644" y="5489"/>
                  <a:pt x="4906" y="5489"/>
                </a:cubicBezTo>
                <a:lnTo>
                  <a:pt x="5156" y="5489"/>
                </a:lnTo>
                <a:cubicBezTo>
                  <a:pt x="5180" y="5763"/>
                  <a:pt x="5180" y="6442"/>
                  <a:pt x="4930" y="7406"/>
                </a:cubicBezTo>
                <a:lnTo>
                  <a:pt x="4882" y="7239"/>
                </a:lnTo>
                <a:cubicBezTo>
                  <a:pt x="4858" y="7156"/>
                  <a:pt x="4787" y="7097"/>
                  <a:pt x="4692" y="7097"/>
                </a:cubicBezTo>
                <a:lnTo>
                  <a:pt x="4525" y="7097"/>
                </a:lnTo>
                <a:lnTo>
                  <a:pt x="4430" y="6513"/>
                </a:lnTo>
                <a:cubicBezTo>
                  <a:pt x="4406" y="6454"/>
                  <a:pt x="4382" y="6406"/>
                  <a:pt x="4335" y="6382"/>
                </a:cubicBezTo>
                <a:cubicBezTo>
                  <a:pt x="3858" y="5049"/>
                  <a:pt x="3870" y="4156"/>
                  <a:pt x="3906" y="3822"/>
                </a:cubicBezTo>
                <a:lnTo>
                  <a:pt x="4156" y="3822"/>
                </a:lnTo>
                <a:cubicBezTo>
                  <a:pt x="4406" y="3822"/>
                  <a:pt x="4620" y="3608"/>
                  <a:pt x="4620" y="3358"/>
                </a:cubicBezTo>
                <a:lnTo>
                  <a:pt x="4620" y="3108"/>
                </a:lnTo>
                <a:cubicBezTo>
                  <a:pt x="4620" y="2846"/>
                  <a:pt x="4406" y="2644"/>
                  <a:pt x="4156" y="2644"/>
                </a:cubicBezTo>
                <a:lnTo>
                  <a:pt x="4144" y="2644"/>
                </a:lnTo>
                <a:cubicBezTo>
                  <a:pt x="4227" y="2465"/>
                  <a:pt x="4275" y="2251"/>
                  <a:pt x="4275" y="2048"/>
                </a:cubicBezTo>
                <a:cubicBezTo>
                  <a:pt x="4275" y="1322"/>
                  <a:pt x="3727" y="703"/>
                  <a:pt x="3025" y="620"/>
                </a:cubicBezTo>
                <a:lnTo>
                  <a:pt x="3025" y="215"/>
                </a:lnTo>
                <a:cubicBezTo>
                  <a:pt x="3025" y="108"/>
                  <a:pt x="2942" y="24"/>
                  <a:pt x="2834" y="24"/>
                </a:cubicBezTo>
                <a:cubicBezTo>
                  <a:pt x="2727" y="24"/>
                  <a:pt x="2644" y="108"/>
                  <a:pt x="2644" y="215"/>
                </a:cubicBezTo>
                <a:lnTo>
                  <a:pt x="2644" y="620"/>
                </a:lnTo>
                <a:cubicBezTo>
                  <a:pt x="1941" y="703"/>
                  <a:pt x="1394" y="1322"/>
                  <a:pt x="1394" y="2048"/>
                </a:cubicBezTo>
                <a:cubicBezTo>
                  <a:pt x="1394" y="2251"/>
                  <a:pt x="1429" y="2465"/>
                  <a:pt x="1525" y="2644"/>
                </a:cubicBezTo>
                <a:lnTo>
                  <a:pt x="1513" y="2644"/>
                </a:lnTo>
                <a:cubicBezTo>
                  <a:pt x="1251" y="2644"/>
                  <a:pt x="1048" y="2846"/>
                  <a:pt x="1048" y="3108"/>
                </a:cubicBezTo>
                <a:lnTo>
                  <a:pt x="1048" y="3358"/>
                </a:lnTo>
                <a:cubicBezTo>
                  <a:pt x="1048" y="3608"/>
                  <a:pt x="1251" y="3822"/>
                  <a:pt x="1513" y="3822"/>
                </a:cubicBezTo>
                <a:lnTo>
                  <a:pt x="1763" y="3822"/>
                </a:lnTo>
                <a:cubicBezTo>
                  <a:pt x="1787" y="4156"/>
                  <a:pt x="1810" y="5049"/>
                  <a:pt x="1334" y="6382"/>
                </a:cubicBezTo>
                <a:cubicBezTo>
                  <a:pt x="1287" y="6406"/>
                  <a:pt x="1251" y="6454"/>
                  <a:pt x="1239" y="6513"/>
                </a:cubicBezTo>
                <a:lnTo>
                  <a:pt x="1132" y="7097"/>
                </a:lnTo>
                <a:lnTo>
                  <a:pt x="977" y="7097"/>
                </a:lnTo>
                <a:cubicBezTo>
                  <a:pt x="882" y="7097"/>
                  <a:pt x="810" y="7156"/>
                  <a:pt x="775" y="7239"/>
                </a:cubicBezTo>
                <a:lnTo>
                  <a:pt x="417" y="8561"/>
                </a:lnTo>
                <a:lnTo>
                  <a:pt x="203" y="8561"/>
                </a:lnTo>
                <a:cubicBezTo>
                  <a:pt x="96" y="8561"/>
                  <a:pt x="1" y="8656"/>
                  <a:pt x="1" y="8763"/>
                </a:cubicBezTo>
                <a:lnTo>
                  <a:pt x="1" y="9502"/>
                </a:lnTo>
                <a:cubicBezTo>
                  <a:pt x="1" y="9609"/>
                  <a:pt x="96" y="9692"/>
                  <a:pt x="203" y="9692"/>
                </a:cubicBezTo>
                <a:lnTo>
                  <a:pt x="3918" y="9692"/>
                </a:lnTo>
                <a:lnTo>
                  <a:pt x="3775" y="10228"/>
                </a:lnTo>
                <a:lnTo>
                  <a:pt x="3620" y="10228"/>
                </a:lnTo>
                <a:cubicBezTo>
                  <a:pt x="3513" y="10228"/>
                  <a:pt x="3430" y="10323"/>
                  <a:pt x="3430" y="10430"/>
                </a:cubicBezTo>
                <a:lnTo>
                  <a:pt x="3430" y="11168"/>
                </a:lnTo>
                <a:cubicBezTo>
                  <a:pt x="3430" y="11276"/>
                  <a:pt x="3513" y="11359"/>
                  <a:pt x="3620" y="11359"/>
                </a:cubicBezTo>
                <a:lnTo>
                  <a:pt x="8788" y="11359"/>
                </a:lnTo>
                <a:cubicBezTo>
                  <a:pt x="8895" y="11359"/>
                  <a:pt x="8978" y="11276"/>
                  <a:pt x="8978" y="11168"/>
                </a:cubicBezTo>
                <a:lnTo>
                  <a:pt x="8978" y="10430"/>
                </a:lnTo>
                <a:cubicBezTo>
                  <a:pt x="8978" y="10323"/>
                  <a:pt x="8895" y="10228"/>
                  <a:pt x="8788" y="10228"/>
                </a:cubicBezTo>
                <a:lnTo>
                  <a:pt x="8621" y="10228"/>
                </a:lnTo>
                <a:lnTo>
                  <a:pt x="8478" y="9692"/>
                </a:lnTo>
                <a:lnTo>
                  <a:pt x="12193" y="9692"/>
                </a:lnTo>
                <a:cubicBezTo>
                  <a:pt x="12300" y="9692"/>
                  <a:pt x="12383" y="9609"/>
                  <a:pt x="12383" y="9502"/>
                </a:cubicBezTo>
                <a:lnTo>
                  <a:pt x="12383" y="8763"/>
                </a:lnTo>
                <a:cubicBezTo>
                  <a:pt x="12383" y="8656"/>
                  <a:pt x="12300" y="8561"/>
                  <a:pt x="12193" y="8561"/>
                </a:cubicBezTo>
                <a:lnTo>
                  <a:pt x="12026" y="8561"/>
                </a:lnTo>
                <a:lnTo>
                  <a:pt x="11669" y="7239"/>
                </a:lnTo>
                <a:cubicBezTo>
                  <a:pt x="11645" y="7156"/>
                  <a:pt x="11574" y="7097"/>
                  <a:pt x="11478" y="7097"/>
                </a:cubicBezTo>
                <a:lnTo>
                  <a:pt x="11312" y="7097"/>
                </a:lnTo>
                <a:lnTo>
                  <a:pt x="11216" y="6501"/>
                </a:lnTo>
                <a:cubicBezTo>
                  <a:pt x="11193" y="6442"/>
                  <a:pt x="11169" y="6394"/>
                  <a:pt x="11121" y="6358"/>
                </a:cubicBezTo>
                <a:cubicBezTo>
                  <a:pt x="10645" y="5037"/>
                  <a:pt x="10657" y="4144"/>
                  <a:pt x="10693" y="3799"/>
                </a:cubicBezTo>
                <a:lnTo>
                  <a:pt x="10943" y="3799"/>
                </a:lnTo>
                <a:cubicBezTo>
                  <a:pt x="11193" y="3799"/>
                  <a:pt x="11407" y="3596"/>
                  <a:pt x="11407" y="3334"/>
                </a:cubicBezTo>
                <a:lnTo>
                  <a:pt x="11407" y="3084"/>
                </a:lnTo>
                <a:cubicBezTo>
                  <a:pt x="11407" y="2834"/>
                  <a:pt x="11193" y="2620"/>
                  <a:pt x="10943" y="2620"/>
                </a:cubicBezTo>
                <a:lnTo>
                  <a:pt x="10931" y="2620"/>
                </a:lnTo>
                <a:cubicBezTo>
                  <a:pt x="11014" y="2441"/>
                  <a:pt x="11062" y="2239"/>
                  <a:pt x="11062" y="2024"/>
                </a:cubicBezTo>
                <a:cubicBezTo>
                  <a:pt x="11062" y="1298"/>
                  <a:pt x="10514" y="691"/>
                  <a:pt x="9811" y="596"/>
                </a:cubicBezTo>
                <a:lnTo>
                  <a:pt x="9811" y="203"/>
                </a:lnTo>
                <a:cubicBezTo>
                  <a:pt x="9811" y="96"/>
                  <a:pt x="9728" y="0"/>
                  <a:pt x="9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9" name="Google Shape;129;p18"/>
          <p:cNvCxnSpPr>
            <a:stCxn id="97" idx="2"/>
            <a:endCxn id="127" idx="0"/>
          </p:cNvCxnSpPr>
          <p:nvPr/>
        </p:nvCxnSpPr>
        <p:spPr>
          <a:xfrm>
            <a:off x="2240088" y="2430950"/>
            <a:ext cx="0" cy="377400"/>
          </a:xfrm>
          <a:prstGeom prst="straightConnector1">
            <a:avLst/>
          </a:prstGeom>
          <a:noFill/>
          <a:ln w="19050" cap="flat" cmpd="sng">
            <a:solidFill>
              <a:schemeClr val="dk1"/>
            </a:solidFill>
            <a:prstDash val="solid"/>
            <a:round/>
            <a:headEnd type="none" w="med" len="med"/>
            <a:tailEnd type="none" w="med" len="med"/>
          </a:ln>
        </p:spPr>
      </p:cxnSp>
      <p:cxnSp>
        <p:nvCxnSpPr>
          <p:cNvPr id="130" name="Google Shape;130;p18"/>
          <p:cNvCxnSpPr>
            <a:stCxn id="101" idx="2"/>
            <a:endCxn id="108" idx="0"/>
          </p:cNvCxnSpPr>
          <p:nvPr/>
        </p:nvCxnSpPr>
        <p:spPr>
          <a:xfrm>
            <a:off x="6903913" y="2430950"/>
            <a:ext cx="0" cy="377400"/>
          </a:xfrm>
          <a:prstGeom prst="straightConnector1">
            <a:avLst/>
          </a:prstGeom>
          <a:noFill/>
          <a:ln w="19050" cap="flat" cmpd="sng">
            <a:solidFill>
              <a:schemeClr val="dk1"/>
            </a:solidFill>
            <a:prstDash val="solid"/>
            <a:round/>
            <a:headEnd type="none" w="med" len="med"/>
            <a:tailEnd type="none" w="med" len="med"/>
          </a:ln>
        </p:spPr>
      </p:cxnSp>
      <p:cxnSp>
        <p:nvCxnSpPr>
          <p:cNvPr id="131" name="Google Shape;131;p18"/>
          <p:cNvCxnSpPr>
            <a:stCxn id="99" idx="3"/>
            <a:endCxn id="103" idx="1"/>
          </p:cNvCxnSpPr>
          <p:nvPr/>
        </p:nvCxnSpPr>
        <p:spPr>
          <a:xfrm>
            <a:off x="4012063" y="2030288"/>
            <a:ext cx="1119900" cy="0"/>
          </a:xfrm>
          <a:prstGeom prst="straightConnector1">
            <a:avLst/>
          </a:prstGeom>
          <a:noFill/>
          <a:ln w="19050" cap="flat" cmpd="sng">
            <a:solidFill>
              <a:schemeClr val="dk1"/>
            </a:solidFill>
            <a:prstDash val="solid"/>
            <a:round/>
            <a:headEnd type="none" w="med" len="med"/>
            <a:tailEnd type="none" w="med" len="med"/>
          </a:ln>
        </p:spPr>
      </p:cxnSp>
      <p:cxnSp>
        <p:nvCxnSpPr>
          <p:cNvPr id="132" name="Google Shape;132;p18"/>
          <p:cNvCxnSpPr>
            <a:stCxn id="103" idx="2"/>
            <a:endCxn id="107" idx="3"/>
          </p:cNvCxnSpPr>
          <p:nvPr/>
        </p:nvCxnSpPr>
        <p:spPr>
          <a:xfrm rot="5400000">
            <a:off x="4924338" y="2312738"/>
            <a:ext cx="687900" cy="625800"/>
          </a:xfrm>
          <a:prstGeom prst="bentConnector2">
            <a:avLst/>
          </a:prstGeom>
          <a:noFill/>
          <a:ln w="19050" cap="flat" cmpd="sng">
            <a:solidFill>
              <a:schemeClr val="dk1"/>
            </a:solidFill>
            <a:prstDash val="solid"/>
            <a:round/>
            <a:headEnd type="none" w="med" len="med"/>
            <a:tailEnd type="none" w="med" len="med"/>
          </a:ln>
        </p:spPr>
      </p:cxnSp>
      <p:cxnSp>
        <p:nvCxnSpPr>
          <p:cNvPr id="133" name="Google Shape;133;p18"/>
          <p:cNvCxnSpPr>
            <a:stCxn id="107" idx="1"/>
            <a:endCxn id="99" idx="2"/>
          </p:cNvCxnSpPr>
          <p:nvPr/>
        </p:nvCxnSpPr>
        <p:spPr>
          <a:xfrm rot="10800000">
            <a:off x="3562669" y="2281588"/>
            <a:ext cx="494100" cy="687900"/>
          </a:xfrm>
          <a:prstGeom prst="bentConnector2">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139" name="Google Shape;139;p19"/>
          <p:cNvGrpSpPr/>
          <p:nvPr/>
        </p:nvGrpSpPr>
        <p:grpSpPr>
          <a:xfrm>
            <a:off x="915988" y="1429288"/>
            <a:ext cx="1611900" cy="801300"/>
            <a:chOff x="1098663" y="1295688"/>
            <a:chExt cx="1611900" cy="801300"/>
          </a:xfrm>
        </p:grpSpPr>
        <p:sp>
          <p:nvSpPr>
            <p:cNvPr id="140" name="Google Shape;140;p19"/>
            <p:cNvSpPr txBox="1"/>
            <p:nvPr/>
          </p:nvSpPr>
          <p:spPr>
            <a:xfrm>
              <a:off x="1098663" y="1524288"/>
              <a:ext cx="16119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a:solidFill>
                    <a:schemeClr val="dk1"/>
                  </a:solidFill>
                  <a:latin typeface="Nunito"/>
                  <a:ea typeface="Nunito"/>
                  <a:cs typeface="Nunito"/>
                  <a:sym typeface="Nunito"/>
                </a:rPr>
                <a:t>Marte es un lugar muy frío</a:t>
              </a:r>
              <a:endParaRPr>
                <a:solidFill>
                  <a:schemeClr val="dk1"/>
                </a:solidFill>
                <a:latin typeface="Nunito"/>
                <a:ea typeface="Nunito"/>
                <a:cs typeface="Nunito"/>
                <a:sym typeface="Nunito"/>
              </a:endParaRPr>
            </a:p>
          </p:txBody>
        </p:sp>
        <p:sp>
          <p:nvSpPr>
            <p:cNvPr id="141" name="Google Shape;141;p19"/>
            <p:cNvSpPr txBox="1"/>
            <p:nvPr/>
          </p:nvSpPr>
          <p:spPr>
            <a:xfrm>
              <a:off x="1098663" y="1295688"/>
              <a:ext cx="1611900" cy="394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grpSp>
      <p:sp>
        <p:nvSpPr>
          <p:cNvPr id="142" name="Google Shape;142;p19"/>
          <p:cNvSpPr txBox="1"/>
          <p:nvPr/>
        </p:nvSpPr>
        <p:spPr>
          <a:xfrm>
            <a:off x="2971913" y="1657288"/>
            <a:ext cx="1082700" cy="3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xxxx</a:t>
            </a:r>
            <a:endParaRPr sz="2400" b="1">
              <a:solidFill>
                <a:schemeClr val="dk1"/>
              </a:solidFill>
              <a:latin typeface="Questrial"/>
              <a:ea typeface="Questrial"/>
              <a:cs typeface="Questrial"/>
              <a:sym typeface="Questrial"/>
            </a:endParaRPr>
          </a:p>
        </p:txBody>
      </p:sp>
      <p:grpSp>
        <p:nvGrpSpPr>
          <p:cNvPr id="143" name="Google Shape;143;p19"/>
          <p:cNvGrpSpPr/>
          <p:nvPr/>
        </p:nvGrpSpPr>
        <p:grpSpPr>
          <a:xfrm>
            <a:off x="915988" y="2923888"/>
            <a:ext cx="1611900" cy="801300"/>
            <a:chOff x="1098663" y="2810888"/>
            <a:chExt cx="1611900" cy="801300"/>
          </a:xfrm>
        </p:grpSpPr>
        <p:sp>
          <p:nvSpPr>
            <p:cNvPr id="144" name="Google Shape;144;p19"/>
            <p:cNvSpPr txBox="1"/>
            <p:nvPr/>
          </p:nvSpPr>
          <p:spPr>
            <a:xfrm>
              <a:off x="1098663" y="3039488"/>
              <a:ext cx="1611900" cy="572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a:solidFill>
                    <a:schemeClr val="dk1"/>
                  </a:solidFill>
                  <a:latin typeface="Nunito"/>
                  <a:ea typeface="Nunito"/>
                  <a:cs typeface="Nunito"/>
                  <a:sym typeface="Nunito"/>
                </a:rPr>
                <a:t>Mercurio es un planeta pequeño</a:t>
              </a:r>
              <a:endParaRPr>
                <a:solidFill>
                  <a:schemeClr val="dk1"/>
                </a:solidFill>
                <a:latin typeface="Nunito"/>
                <a:ea typeface="Nunito"/>
                <a:cs typeface="Nunito"/>
                <a:sym typeface="Nunito"/>
              </a:endParaRPr>
            </a:p>
          </p:txBody>
        </p:sp>
        <p:sp>
          <p:nvSpPr>
            <p:cNvPr id="145" name="Google Shape;145;p19"/>
            <p:cNvSpPr txBox="1"/>
            <p:nvPr/>
          </p:nvSpPr>
          <p:spPr>
            <a:xfrm>
              <a:off x="1098663" y="2810888"/>
              <a:ext cx="1611900" cy="394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grpSp>
      <p:sp>
        <p:nvSpPr>
          <p:cNvPr id="146" name="Google Shape;146;p19"/>
          <p:cNvSpPr txBox="1"/>
          <p:nvPr/>
        </p:nvSpPr>
        <p:spPr>
          <a:xfrm>
            <a:off x="2971913" y="3151888"/>
            <a:ext cx="1082700" cy="3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xxxx</a:t>
            </a:r>
            <a:endParaRPr sz="2400" b="1">
              <a:solidFill>
                <a:schemeClr val="dk1"/>
              </a:solidFill>
              <a:latin typeface="Questrial"/>
              <a:ea typeface="Questrial"/>
              <a:cs typeface="Questrial"/>
              <a:sym typeface="Questrial"/>
            </a:endParaRPr>
          </a:p>
        </p:txBody>
      </p:sp>
      <p:grpSp>
        <p:nvGrpSpPr>
          <p:cNvPr id="147" name="Google Shape;147;p19"/>
          <p:cNvGrpSpPr/>
          <p:nvPr/>
        </p:nvGrpSpPr>
        <p:grpSpPr>
          <a:xfrm>
            <a:off x="6616100" y="2176600"/>
            <a:ext cx="1611900" cy="801300"/>
            <a:chOff x="6433425" y="2053275"/>
            <a:chExt cx="1611900" cy="801300"/>
          </a:xfrm>
        </p:grpSpPr>
        <p:sp>
          <p:nvSpPr>
            <p:cNvPr id="148" name="Google Shape;148;p19"/>
            <p:cNvSpPr txBox="1"/>
            <p:nvPr/>
          </p:nvSpPr>
          <p:spPr>
            <a:xfrm>
              <a:off x="6433425" y="2281875"/>
              <a:ext cx="1611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latin typeface="Nunito"/>
                  <a:ea typeface="Nunito"/>
                  <a:cs typeface="Nunito"/>
                  <a:sym typeface="Nunito"/>
                </a:rPr>
                <a:t>Neptuno está lejos de la Tierra</a:t>
              </a:r>
              <a:endParaRPr>
                <a:solidFill>
                  <a:schemeClr val="dk1"/>
                </a:solidFill>
                <a:latin typeface="Nunito"/>
                <a:ea typeface="Nunito"/>
                <a:cs typeface="Nunito"/>
                <a:sym typeface="Nunito"/>
              </a:endParaRPr>
            </a:p>
          </p:txBody>
        </p:sp>
        <p:sp>
          <p:nvSpPr>
            <p:cNvPr id="149" name="Google Shape;149;p19"/>
            <p:cNvSpPr txBox="1"/>
            <p:nvPr/>
          </p:nvSpPr>
          <p:spPr>
            <a:xfrm>
              <a:off x="6433425" y="2053275"/>
              <a:ext cx="1611900" cy="39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neptuno</a:t>
              </a:r>
              <a:endParaRPr sz="2400">
                <a:solidFill>
                  <a:schemeClr val="dk1"/>
                </a:solidFill>
                <a:latin typeface="Questrial"/>
                <a:ea typeface="Questrial"/>
                <a:cs typeface="Questrial"/>
                <a:sym typeface="Questrial"/>
              </a:endParaRPr>
            </a:p>
          </p:txBody>
        </p:sp>
      </p:grpSp>
      <p:sp>
        <p:nvSpPr>
          <p:cNvPr id="150" name="Google Shape;150;p19"/>
          <p:cNvSpPr txBox="1"/>
          <p:nvPr/>
        </p:nvSpPr>
        <p:spPr>
          <a:xfrm>
            <a:off x="5084525" y="2404600"/>
            <a:ext cx="1082700" cy="3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xxxx</a:t>
            </a:r>
            <a:endParaRPr sz="2400" b="1">
              <a:solidFill>
                <a:schemeClr val="dk1"/>
              </a:solidFill>
              <a:latin typeface="Questrial"/>
              <a:ea typeface="Questrial"/>
              <a:cs typeface="Questrial"/>
              <a:sym typeface="Questrial"/>
            </a:endParaRPr>
          </a:p>
        </p:txBody>
      </p:sp>
      <p:grpSp>
        <p:nvGrpSpPr>
          <p:cNvPr id="151" name="Google Shape;151;p19"/>
          <p:cNvGrpSpPr/>
          <p:nvPr/>
        </p:nvGrpSpPr>
        <p:grpSpPr>
          <a:xfrm>
            <a:off x="6616100" y="3671225"/>
            <a:ext cx="1611900" cy="801300"/>
            <a:chOff x="6433425" y="3537625"/>
            <a:chExt cx="1611900" cy="801300"/>
          </a:xfrm>
        </p:grpSpPr>
        <p:sp>
          <p:nvSpPr>
            <p:cNvPr id="152" name="Google Shape;152;p19"/>
            <p:cNvSpPr txBox="1"/>
            <p:nvPr/>
          </p:nvSpPr>
          <p:spPr>
            <a:xfrm>
              <a:off x="6433425" y="3766225"/>
              <a:ext cx="16119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latin typeface="Nunito"/>
                  <a:ea typeface="Nunito"/>
                  <a:cs typeface="Nunito"/>
                  <a:sym typeface="Nunito"/>
                </a:rPr>
                <a:t>La Tierra es el planeta con vida</a:t>
              </a:r>
              <a:endParaRPr>
                <a:solidFill>
                  <a:schemeClr val="dk1"/>
                </a:solidFill>
                <a:latin typeface="Nunito"/>
                <a:ea typeface="Nunito"/>
                <a:cs typeface="Nunito"/>
                <a:sym typeface="Nunito"/>
              </a:endParaRPr>
            </a:p>
          </p:txBody>
        </p:sp>
        <p:sp>
          <p:nvSpPr>
            <p:cNvPr id="153" name="Google Shape;153;p19"/>
            <p:cNvSpPr txBox="1"/>
            <p:nvPr/>
          </p:nvSpPr>
          <p:spPr>
            <a:xfrm>
              <a:off x="6433425" y="3537625"/>
              <a:ext cx="1611900" cy="394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grpSp>
      <p:sp>
        <p:nvSpPr>
          <p:cNvPr id="154" name="Google Shape;154;p19"/>
          <p:cNvSpPr txBox="1"/>
          <p:nvPr/>
        </p:nvSpPr>
        <p:spPr>
          <a:xfrm>
            <a:off x="5084525" y="3899225"/>
            <a:ext cx="1082700" cy="3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xxxx</a:t>
            </a:r>
            <a:endParaRPr sz="2400" b="1">
              <a:solidFill>
                <a:schemeClr val="dk1"/>
              </a:solidFill>
              <a:latin typeface="Questrial"/>
              <a:ea typeface="Questrial"/>
              <a:cs typeface="Questrial"/>
              <a:sym typeface="Questrial"/>
            </a:endParaRPr>
          </a:p>
        </p:txBody>
      </p:sp>
      <p:cxnSp>
        <p:nvCxnSpPr>
          <p:cNvPr id="155" name="Google Shape;155;p19"/>
          <p:cNvCxnSpPr>
            <a:stCxn id="156" idx="2"/>
            <a:endCxn id="157" idx="0"/>
          </p:cNvCxnSpPr>
          <p:nvPr/>
        </p:nvCxnSpPr>
        <p:spPr>
          <a:xfrm>
            <a:off x="4569563" y="2116288"/>
            <a:ext cx="0" cy="174600"/>
          </a:xfrm>
          <a:prstGeom prst="straightConnector1">
            <a:avLst/>
          </a:prstGeom>
          <a:noFill/>
          <a:ln w="19050" cap="flat" cmpd="sng">
            <a:solidFill>
              <a:schemeClr val="dk1"/>
            </a:solidFill>
            <a:prstDash val="solid"/>
            <a:round/>
            <a:headEnd type="none" w="med" len="med"/>
            <a:tailEnd type="none" w="med" len="med"/>
          </a:ln>
        </p:spPr>
      </p:cxnSp>
      <p:cxnSp>
        <p:nvCxnSpPr>
          <p:cNvPr id="158" name="Google Shape;158;p19"/>
          <p:cNvCxnSpPr>
            <a:stCxn id="157" idx="2"/>
            <a:endCxn id="159" idx="0"/>
          </p:cNvCxnSpPr>
          <p:nvPr/>
        </p:nvCxnSpPr>
        <p:spPr>
          <a:xfrm>
            <a:off x="4569563" y="2863592"/>
            <a:ext cx="0" cy="174600"/>
          </a:xfrm>
          <a:prstGeom prst="straightConnector1">
            <a:avLst/>
          </a:prstGeom>
          <a:noFill/>
          <a:ln w="19050" cap="flat" cmpd="sng">
            <a:solidFill>
              <a:schemeClr val="dk1"/>
            </a:solidFill>
            <a:prstDash val="solid"/>
            <a:round/>
            <a:headEnd type="none" w="med" len="med"/>
            <a:tailEnd type="none" w="med" len="med"/>
          </a:ln>
        </p:spPr>
      </p:cxnSp>
      <p:cxnSp>
        <p:nvCxnSpPr>
          <p:cNvPr id="160" name="Google Shape;160;p19"/>
          <p:cNvCxnSpPr>
            <a:endCxn id="161" idx="0"/>
          </p:cNvCxnSpPr>
          <p:nvPr/>
        </p:nvCxnSpPr>
        <p:spPr>
          <a:xfrm>
            <a:off x="4569563" y="3610925"/>
            <a:ext cx="0" cy="174600"/>
          </a:xfrm>
          <a:prstGeom prst="straightConnector1">
            <a:avLst/>
          </a:prstGeom>
          <a:noFill/>
          <a:ln w="19050" cap="flat" cmpd="sng">
            <a:solidFill>
              <a:schemeClr val="dk1"/>
            </a:solidFill>
            <a:prstDash val="solid"/>
            <a:round/>
            <a:headEnd type="none" w="med" len="med"/>
            <a:tailEnd type="none" w="med" len="med"/>
          </a:ln>
        </p:spPr>
      </p:cxnSp>
      <p:cxnSp>
        <p:nvCxnSpPr>
          <p:cNvPr id="162" name="Google Shape;162;p19"/>
          <p:cNvCxnSpPr>
            <a:stCxn id="156" idx="1"/>
            <a:endCxn id="142" idx="3"/>
          </p:cNvCxnSpPr>
          <p:nvPr/>
        </p:nvCxnSpPr>
        <p:spPr>
          <a:xfrm rot="10800000">
            <a:off x="4054613" y="1829938"/>
            <a:ext cx="228600" cy="0"/>
          </a:xfrm>
          <a:prstGeom prst="straightConnector1">
            <a:avLst/>
          </a:prstGeom>
          <a:noFill/>
          <a:ln w="19050" cap="flat" cmpd="sng">
            <a:solidFill>
              <a:schemeClr val="dk1"/>
            </a:solidFill>
            <a:prstDash val="solid"/>
            <a:round/>
            <a:headEnd type="none" w="med" len="med"/>
            <a:tailEnd type="none" w="med" len="med"/>
          </a:ln>
        </p:spPr>
      </p:cxnSp>
      <p:cxnSp>
        <p:nvCxnSpPr>
          <p:cNvPr id="163" name="Google Shape;163;p19"/>
          <p:cNvCxnSpPr>
            <a:stCxn id="159" idx="1"/>
            <a:endCxn id="146" idx="3"/>
          </p:cNvCxnSpPr>
          <p:nvPr/>
        </p:nvCxnSpPr>
        <p:spPr>
          <a:xfrm rot="10800000">
            <a:off x="4054613" y="3324558"/>
            <a:ext cx="228600" cy="0"/>
          </a:xfrm>
          <a:prstGeom prst="straightConnector1">
            <a:avLst/>
          </a:prstGeom>
          <a:noFill/>
          <a:ln w="19050" cap="flat" cmpd="sng">
            <a:solidFill>
              <a:schemeClr val="dk1"/>
            </a:solidFill>
            <a:prstDash val="solid"/>
            <a:round/>
            <a:headEnd type="none" w="med" len="med"/>
            <a:tailEnd type="none" w="med" len="med"/>
          </a:ln>
        </p:spPr>
      </p:cxnSp>
      <p:cxnSp>
        <p:nvCxnSpPr>
          <p:cNvPr id="164" name="Google Shape;164;p19"/>
          <p:cNvCxnSpPr>
            <a:stCxn id="157" idx="3"/>
            <a:endCxn id="150" idx="1"/>
          </p:cNvCxnSpPr>
          <p:nvPr/>
        </p:nvCxnSpPr>
        <p:spPr>
          <a:xfrm>
            <a:off x="4855913" y="2577242"/>
            <a:ext cx="228600" cy="0"/>
          </a:xfrm>
          <a:prstGeom prst="straightConnector1">
            <a:avLst/>
          </a:prstGeom>
          <a:noFill/>
          <a:ln w="19050" cap="flat" cmpd="sng">
            <a:solidFill>
              <a:schemeClr val="dk1"/>
            </a:solidFill>
            <a:prstDash val="solid"/>
            <a:round/>
            <a:headEnd type="none" w="med" len="med"/>
            <a:tailEnd type="none" w="med" len="med"/>
          </a:ln>
        </p:spPr>
      </p:cxnSp>
      <p:cxnSp>
        <p:nvCxnSpPr>
          <p:cNvPr id="165" name="Google Shape;165;p19"/>
          <p:cNvCxnSpPr>
            <a:endCxn id="154" idx="1"/>
          </p:cNvCxnSpPr>
          <p:nvPr/>
        </p:nvCxnSpPr>
        <p:spPr>
          <a:xfrm>
            <a:off x="4855925" y="4071875"/>
            <a:ext cx="228600" cy="0"/>
          </a:xfrm>
          <a:prstGeom prst="straightConnector1">
            <a:avLst/>
          </a:prstGeom>
          <a:noFill/>
          <a:ln w="19050" cap="flat" cmpd="sng">
            <a:solidFill>
              <a:schemeClr val="dk1"/>
            </a:solidFill>
            <a:prstDash val="solid"/>
            <a:round/>
            <a:headEnd type="none" w="med" len="med"/>
            <a:tailEnd type="none" w="med" len="med"/>
          </a:ln>
        </p:spPr>
      </p:cxnSp>
      <p:cxnSp>
        <p:nvCxnSpPr>
          <p:cNvPr id="166" name="Google Shape;166;p19"/>
          <p:cNvCxnSpPr>
            <a:stCxn id="142" idx="1"/>
            <a:endCxn id="141" idx="3"/>
          </p:cNvCxnSpPr>
          <p:nvPr/>
        </p:nvCxnSpPr>
        <p:spPr>
          <a:xfrm rot="10800000">
            <a:off x="2527913" y="1626538"/>
            <a:ext cx="444000" cy="203400"/>
          </a:xfrm>
          <a:prstGeom prst="bentConnector3">
            <a:avLst>
              <a:gd name="adj1" fmla="val 50003"/>
            </a:avLst>
          </a:prstGeom>
          <a:noFill/>
          <a:ln w="19050" cap="flat" cmpd="sng">
            <a:solidFill>
              <a:schemeClr val="dk1"/>
            </a:solidFill>
            <a:prstDash val="solid"/>
            <a:round/>
            <a:headEnd type="none" w="med" len="med"/>
            <a:tailEnd type="none" w="med" len="med"/>
          </a:ln>
        </p:spPr>
      </p:cxnSp>
      <p:cxnSp>
        <p:nvCxnSpPr>
          <p:cNvPr id="167" name="Google Shape;167;p19"/>
          <p:cNvCxnSpPr>
            <a:stCxn id="146" idx="1"/>
            <a:endCxn id="145" idx="3"/>
          </p:cNvCxnSpPr>
          <p:nvPr/>
        </p:nvCxnSpPr>
        <p:spPr>
          <a:xfrm rot="10800000">
            <a:off x="2527913" y="3121138"/>
            <a:ext cx="444000" cy="203400"/>
          </a:xfrm>
          <a:prstGeom prst="bentConnector3">
            <a:avLst>
              <a:gd name="adj1" fmla="val 50003"/>
            </a:avLst>
          </a:prstGeom>
          <a:noFill/>
          <a:ln w="19050" cap="flat" cmpd="sng">
            <a:solidFill>
              <a:schemeClr val="dk1"/>
            </a:solidFill>
            <a:prstDash val="solid"/>
            <a:round/>
            <a:headEnd type="none" w="med" len="med"/>
            <a:tailEnd type="none" w="med" len="med"/>
          </a:ln>
        </p:spPr>
      </p:cxnSp>
      <p:cxnSp>
        <p:nvCxnSpPr>
          <p:cNvPr id="168" name="Google Shape;168;p19"/>
          <p:cNvCxnSpPr>
            <a:stCxn id="150" idx="3"/>
            <a:endCxn id="149" idx="1"/>
          </p:cNvCxnSpPr>
          <p:nvPr/>
        </p:nvCxnSpPr>
        <p:spPr>
          <a:xfrm rot="10800000" flipH="1">
            <a:off x="6167225" y="2373850"/>
            <a:ext cx="448800" cy="203400"/>
          </a:xfrm>
          <a:prstGeom prst="bentConnector3">
            <a:avLst>
              <a:gd name="adj1" fmla="val 50008"/>
            </a:avLst>
          </a:prstGeom>
          <a:noFill/>
          <a:ln w="19050" cap="flat" cmpd="sng">
            <a:solidFill>
              <a:schemeClr val="dk1"/>
            </a:solidFill>
            <a:prstDash val="solid"/>
            <a:round/>
            <a:headEnd type="none" w="med" len="med"/>
            <a:tailEnd type="none" w="med" len="med"/>
          </a:ln>
        </p:spPr>
      </p:cxnSp>
      <p:cxnSp>
        <p:nvCxnSpPr>
          <p:cNvPr id="169" name="Google Shape;169;p19"/>
          <p:cNvCxnSpPr>
            <a:stCxn id="154" idx="3"/>
            <a:endCxn id="153" idx="1"/>
          </p:cNvCxnSpPr>
          <p:nvPr/>
        </p:nvCxnSpPr>
        <p:spPr>
          <a:xfrm rot="10800000" flipH="1">
            <a:off x="6167225" y="3868475"/>
            <a:ext cx="448800" cy="203400"/>
          </a:xfrm>
          <a:prstGeom prst="bentConnector3">
            <a:avLst>
              <a:gd name="adj1" fmla="val 50008"/>
            </a:avLst>
          </a:prstGeom>
          <a:noFill/>
          <a:ln w="19050" cap="flat" cmpd="sng">
            <a:solidFill>
              <a:schemeClr val="dk1"/>
            </a:solidFill>
            <a:prstDash val="solid"/>
            <a:round/>
            <a:headEnd type="none" w="med" len="med"/>
            <a:tailEnd type="none" w="med" len="med"/>
          </a:ln>
        </p:spPr>
      </p:cxnSp>
      <p:sp>
        <p:nvSpPr>
          <p:cNvPr id="161" name="Google Shape;161;p19"/>
          <p:cNvSpPr/>
          <p:nvPr/>
        </p:nvSpPr>
        <p:spPr>
          <a:xfrm>
            <a:off x="4283213" y="3785525"/>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170" name="Google Shape;170;p19"/>
          <p:cNvGrpSpPr/>
          <p:nvPr/>
        </p:nvGrpSpPr>
        <p:grpSpPr>
          <a:xfrm>
            <a:off x="4365485" y="3921983"/>
            <a:ext cx="408156" cy="299783"/>
            <a:chOff x="1289311" y="2926222"/>
            <a:chExt cx="408156" cy="299783"/>
          </a:xfrm>
        </p:grpSpPr>
        <p:sp>
          <p:nvSpPr>
            <p:cNvPr id="171" name="Google Shape;171;p19"/>
            <p:cNvSpPr/>
            <p:nvPr/>
          </p:nvSpPr>
          <p:spPr>
            <a:xfrm>
              <a:off x="1334029" y="2952385"/>
              <a:ext cx="318339" cy="216395"/>
            </a:xfrm>
            <a:custGeom>
              <a:avLst/>
              <a:gdLst/>
              <a:ahLst/>
              <a:cxnLst/>
              <a:rect l="l" t="t" r="r" b="b"/>
              <a:pathLst>
                <a:path w="10002" h="6799" extrusionOk="0">
                  <a:moveTo>
                    <a:pt x="3203" y="1369"/>
                  </a:moveTo>
                  <a:cubicBezTo>
                    <a:pt x="3429" y="1369"/>
                    <a:pt x="3620" y="1548"/>
                    <a:pt x="3620" y="1786"/>
                  </a:cubicBezTo>
                  <a:lnTo>
                    <a:pt x="3620" y="2179"/>
                  </a:lnTo>
                  <a:cubicBezTo>
                    <a:pt x="3620" y="2524"/>
                    <a:pt x="3334" y="2798"/>
                    <a:pt x="3012" y="2798"/>
                  </a:cubicBezTo>
                  <a:cubicBezTo>
                    <a:pt x="2679" y="2798"/>
                    <a:pt x="2381" y="2524"/>
                    <a:pt x="2381" y="2179"/>
                  </a:cubicBezTo>
                  <a:lnTo>
                    <a:pt x="2381" y="1786"/>
                  </a:lnTo>
                  <a:cubicBezTo>
                    <a:pt x="2381" y="1560"/>
                    <a:pt x="2560" y="1369"/>
                    <a:pt x="2798" y="1369"/>
                  </a:cubicBezTo>
                  <a:close/>
                  <a:moveTo>
                    <a:pt x="8013" y="1191"/>
                  </a:moveTo>
                  <a:cubicBezTo>
                    <a:pt x="8132" y="1191"/>
                    <a:pt x="8215" y="1274"/>
                    <a:pt x="8215" y="1393"/>
                  </a:cubicBezTo>
                  <a:lnTo>
                    <a:pt x="8215" y="1989"/>
                  </a:lnTo>
                  <a:cubicBezTo>
                    <a:pt x="8215" y="2060"/>
                    <a:pt x="8168" y="2131"/>
                    <a:pt x="8108" y="2167"/>
                  </a:cubicBezTo>
                  <a:cubicBezTo>
                    <a:pt x="8061" y="2203"/>
                    <a:pt x="8025" y="2262"/>
                    <a:pt x="8025" y="2334"/>
                  </a:cubicBezTo>
                  <a:lnTo>
                    <a:pt x="8025" y="2632"/>
                  </a:lnTo>
                  <a:cubicBezTo>
                    <a:pt x="8025" y="2715"/>
                    <a:pt x="8085" y="2798"/>
                    <a:pt x="8168" y="2810"/>
                  </a:cubicBezTo>
                  <a:lnTo>
                    <a:pt x="8680" y="2929"/>
                  </a:lnTo>
                  <a:cubicBezTo>
                    <a:pt x="8763" y="2953"/>
                    <a:pt x="8847" y="3036"/>
                    <a:pt x="8847" y="3132"/>
                  </a:cubicBezTo>
                  <a:lnTo>
                    <a:pt x="8847" y="3191"/>
                  </a:lnTo>
                  <a:lnTo>
                    <a:pt x="6799" y="3191"/>
                  </a:lnTo>
                  <a:lnTo>
                    <a:pt x="6799" y="3132"/>
                  </a:lnTo>
                  <a:cubicBezTo>
                    <a:pt x="6799" y="3024"/>
                    <a:pt x="6858" y="2953"/>
                    <a:pt x="6965" y="2929"/>
                  </a:cubicBezTo>
                  <a:lnTo>
                    <a:pt x="7477" y="2810"/>
                  </a:lnTo>
                  <a:cubicBezTo>
                    <a:pt x="7561" y="2798"/>
                    <a:pt x="7620" y="2715"/>
                    <a:pt x="7620" y="2632"/>
                  </a:cubicBezTo>
                  <a:lnTo>
                    <a:pt x="7620" y="2334"/>
                  </a:lnTo>
                  <a:cubicBezTo>
                    <a:pt x="7596" y="2274"/>
                    <a:pt x="7561" y="2215"/>
                    <a:pt x="7501" y="2167"/>
                  </a:cubicBezTo>
                  <a:cubicBezTo>
                    <a:pt x="7430" y="2120"/>
                    <a:pt x="7406" y="2060"/>
                    <a:pt x="7406" y="1989"/>
                  </a:cubicBezTo>
                  <a:lnTo>
                    <a:pt x="7406" y="1393"/>
                  </a:lnTo>
                  <a:cubicBezTo>
                    <a:pt x="7406" y="1274"/>
                    <a:pt x="7489" y="1191"/>
                    <a:pt x="7608" y="1191"/>
                  </a:cubicBezTo>
                  <a:close/>
                  <a:moveTo>
                    <a:pt x="9620" y="369"/>
                  </a:moveTo>
                  <a:lnTo>
                    <a:pt x="9620" y="3191"/>
                  </a:lnTo>
                  <a:lnTo>
                    <a:pt x="9192" y="3191"/>
                  </a:lnTo>
                  <a:lnTo>
                    <a:pt x="9192" y="3132"/>
                  </a:lnTo>
                  <a:cubicBezTo>
                    <a:pt x="9192" y="2870"/>
                    <a:pt x="9013" y="2632"/>
                    <a:pt x="8739" y="2572"/>
                  </a:cubicBezTo>
                  <a:lnTo>
                    <a:pt x="8382" y="2477"/>
                  </a:lnTo>
                  <a:lnTo>
                    <a:pt x="8382" y="2417"/>
                  </a:lnTo>
                  <a:cubicBezTo>
                    <a:pt x="8501" y="2322"/>
                    <a:pt x="8573" y="2155"/>
                    <a:pt x="8573" y="1977"/>
                  </a:cubicBezTo>
                  <a:lnTo>
                    <a:pt x="8573" y="1381"/>
                  </a:lnTo>
                  <a:cubicBezTo>
                    <a:pt x="8573" y="1048"/>
                    <a:pt x="8311" y="786"/>
                    <a:pt x="7977" y="786"/>
                  </a:cubicBezTo>
                  <a:lnTo>
                    <a:pt x="7584" y="786"/>
                  </a:lnTo>
                  <a:cubicBezTo>
                    <a:pt x="7251" y="786"/>
                    <a:pt x="6989" y="1048"/>
                    <a:pt x="6989" y="1381"/>
                  </a:cubicBezTo>
                  <a:lnTo>
                    <a:pt x="6989" y="1977"/>
                  </a:lnTo>
                  <a:cubicBezTo>
                    <a:pt x="6989" y="2143"/>
                    <a:pt x="7061" y="2298"/>
                    <a:pt x="7180" y="2417"/>
                  </a:cubicBezTo>
                  <a:lnTo>
                    <a:pt x="7180" y="2477"/>
                  </a:lnTo>
                  <a:lnTo>
                    <a:pt x="6822" y="2572"/>
                  </a:lnTo>
                  <a:cubicBezTo>
                    <a:pt x="6549" y="2632"/>
                    <a:pt x="6370" y="2870"/>
                    <a:pt x="6370" y="3132"/>
                  </a:cubicBezTo>
                  <a:lnTo>
                    <a:pt x="6370" y="3191"/>
                  </a:lnTo>
                  <a:lnTo>
                    <a:pt x="5941" y="3191"/>
                  </a:lnTo>
                  <a:lnTo>
                    <a:pt x="5941" y="369"/>
                  </a:lnTo>
                  <a:close/>
                  <a:moveTo>
                    <a:pt x="3227" y="3179"/>
                  </a:moveTo>
                  <a:lnTo>
                    <a:pt x="3227" y="3274"/>
                  </a:lnTo>
                  <a:cubicBezTo>
                    <a:pt x="3203" y="3346"/>
                    <a:pt x="3239" y="3405"/>
                    <a:pt x="3262" y="3465"/>
                  </a:cubicBezTo>
                  <a:lnTo>
                    <a:pt x="3012" y="3715"/>
                  </a:lnTo>
                  <a:lnTo>
                    <a:pt x="3001" y="3715"/>
                  </a:lnTo>
                  <a:lnTo>
                    <a:pt x="2739" y="3465"/>
                  </a:lnTo>
                  <a:cubicBezTo>
                    <a:pt x="2774" y="3405"/>
                    <a:pt x="2798" y="3346"/>
                    <a:pt x="2798" y="3274"/>
                  </a:cubicBezTo>
                  <a:lnTo>
                    <a:pt x="2798" y="3179"/>
                  </a:lnTo>
                  <a:close/>
                  <a:moveTo>
                    <a:pt x="3572" y="3667"/>
                  </a:moveTo>
                  <a:lnTo>
                    <a:pt x="3953" y="3822"/>
                  </a:lnTo>
                  <a:cubicBezTo>
                    <a:pt x="4108" y="3882"/>
                    <a:pt x="4215" y="4048"/>
                    <a:pt x="4215" y="4203"/>
                  </a:cubicBezTo>
                  <a:lnTo>
                    <a:pt x="4215" y="5394"/>
                  </a:lnTo>
                  <a:cubicBezTo>
                    <a:pt x="4215" y="5513"/>
                    <a:pt x="4132" y="5608"/>
                    <a:pt x="4013" y="5608"/>
                  </a:cubicBezTo>
                  <a:lnTo>
                    <a:pt x="3191" y="5608"/>
                  </a:lnTo>
                  <a:lnTo>
                    <a:pt x="3191" y="5382"/>
                  </a:lnTo>
                  <a:lnTo>
                    <a:pt x="3608" y="5382"/>
                  </a:lnTo>
                  <a:cubicBezTo>
                    <a:pt x="3715" y="5382"/>
                    <a:pt x="3798" y="5299"/>
                    <a:pt x="3798" y="5191"/>
                  </a:cubicBezTo>
                  <a:lnTo>
                    <a:pt x="3798" y="4596"/>
                  </a:lnTo>
                  <a:cubicBezTo>
                    <a:pt x="3798" y="4489"/>
                    <a:pt x="3715" y="4406"/>
                    <a:pt x="3608" y="4406"/>
                  </a:cubicBezTo>
                  <a:cubicBezTo>
                    <a:pt x="3501" y="4406"/>
                    <a:pt x="3417" y="4489"/>
                    <a:pt x="3417" y="4596"/>
                  </a:cubicBezTo>
                  <a:lnTo>
                    <a:pt x="3417" y="5013"/>
                  </a:lnTo>
                  <a:lnTo>
                    <a:pt x="2584" y="5013"/>
                  </a:lnTo>
                  <a:lnTo>
                    <a:pt x="2584" y="4596"/>
                  </a:lnTo>
                  <a:cubicBezTo>
                    <a:pt x="2584" y="4489"/>
                    <a:pt x="2489" y="4406"/>
                    <a:pt x="2381" y="4406"/>
                  </a:cubicBezTo>
                  <a:cubicBezTo>
                    <a:pt x="2286" y="4406"/>
                    <a:pt x="2191" y="4489"/>
                    <a:pt x="2191" y="4596"/>
                  </a:cubicBezTo>
                  <a:lnTo>
                    <a:pt x="2191" y="5191"/>
                  </a:lnTo>
                  <a:cubicBezTo>
                    <a:pt x="2191" y="5299"/>
                    <a:pt x="2286" y="5382"/>
                    <a:pt x="2381" y="5382"/>
                  </a:cubicBezTo>
                  <a:lnTo>
                    <a:pt x="2798" y="5382"/>
                  </a:lnTo>
                  <a:lnTo>
                    <a:pt x="2798" y="5608"/>
                  </a:lnTo>
                  <a:lnTo>
                    <a:pt x="1989" y="5608"/>
                  </a:lnTo>
                  <a:cubicBezTo>
                    <a:pt x="1869" y="5608"/>
                    <a:pt x="1774" y="5513"/>
                    <a:pt x="1774" y="5394"/>
                  </a:cubicBezTo>
                  <a:lnTo>
                    <a:pt x="1774" y="4203"/>
                  </a:lnTo>
                  <a:cubicBezTo>
                    <a:pt x="1774" y="4048"/>
                    <a:pt x="1881" y="3882"/>
                    <a:pt x="2048" y="3822"/>
                  </a:cubicBezTo>
                  <a:lnTo>
                    <a:pt x="2417" y="3667"/>
                  </a:lnTo>
                  <a:lnTo>
                    <a:pt x="2727" y="3989"/>
                  </a:lnTo>
                  <a:cubicBezTo>
                    <a:pt x="2798" y="4060"/>
                    <a:pt x="2905" y="4108"/>
                    <a:pt x="3001" y="4108"/>
                  </a:cubicBezTo>
                  <a:cubicBezTo>
                    <a:pt x="3096" y="4108"/>
                    <a:pt x="3191" y="4060"/>
                    <a:pt x="3262" y="3989"/>
                  </a:cubicBezTo>
                  <a:lnTo>
                    <a:pt x="3572" y="3667"/>
                  </a:lnTo>
                  <a:close/>
                  <a:moveTo>
                    <a:pt x="5632" y="5596"/>
                  </a:moveTo>
                  <a:lnTo>
                    <a:pt x="5632" y="6406"/>
                  </a:lnTo>
                  <a:lnTo>
                    <a:pt x="381" y="6406"/>
                  </a:lnTo>
                  <a:lnTo>
                    <a:pt x="381" y="5596"/>
                  </a:lnTo>
                  <a:lnTo>
                    <a:pt x="1429" y="5596"/>
                  </a:lnTo>
                  <a:cubicBezTo>
                    <a:pt x="1512" y="5834"/>
                    <a:pt x="1727" y="5989"/>
                    <a:pt x="2000" y="5989"/>
                  </a:cubicBezTo>
                  <a:lnTo>
                    <a:pt x="4013" y="5989"/>
                  </a:lnTo>
                  <a:cubicBezTo>
                    <a:pt x="4263" y="5989"/>
                    <a:pt x="4489" y="5834"/>
                    <a:pt x="4572" y="5596"/>
                  </a:cubicBezTo>
                  <a:close/>
                  <a:moveTo>
                    <a:pt x="8025" y="4406"/>
                  </a:moveTo>
                  <a:cubicBezTo>
                    <a:pt x="8144" y="4406"/>
                    <a:pt x="8227" y="4489"/>
                    <a:pt x="8227" y="4608"/>
                  </a:cubicBezTo>
                  <a:lnTo>
                    <a:pt x="8227" y="5203"/>
                  </a:lnTo>
                  <a:cubicBezTo>
                    <a:pt x="8227" y="5275"/>
                    <a:pt x="8192" y="5358"/>
                    <a:pt x="8132" y="5382"/>
                  </a:cubicBezTo>
                  <a:cubicBezTo>
                    <a:pt x="8073" y="5418"/>
                    <a:pt x="8037" y="5477"/>
                    <a:pt x="8037" y="5549"/>
                  </a:cubicBezTo>
                  <a:lnTo>
                    <a:pt x="8037" y="5846"/>
                  </a:lnTo>
                  <a:cubicBezTo>
                    <a:pt x="8037" y="5930"/>
                    <a:pt x="8096" y="6013"/>
                    <a:pt x="8192" y="6025"/>
                  </a:cubicBezTo>
                  <a:lnTo>
                    <a:pt x="8692" y="6144"/>
                  </a:lnTo>
                  <a:cubicBezTo>
                    <a:pt x="8787" y="6168"/>
                    <a:pt x="8858" y="6251"/>
                    <a:pt x="8858" y="6346"/>
                  </a:cubicBezTo>
                  <a:lnTo>
                    <a:pt x="8858" y="6406"/>
                  </a:lnTo>
                  <a:lnTo>
                    <a:pt x="6787" y="6406"/>
                  </a:lnTo>
                  <a:lnTo>
                    <a:pt x="6787" y="6346"/>
                  </a:lnTo>
                  <a:cubicBezTo>
                    <a:pt x="6787" y="6251"/>
                    <a:pt x="6846" y="6168"/>
                    <a:pt x="6953" y="6144"/>
                  </a:cubicBezTo>
                  <a:lnTo>
                    <a:pt x="7465" y="6025"/>
                  </a:lnTo>
                  <a:cubicBezTo>
                    <a:pt x="7549" y="6013"/>
                    <a:pt x="7608" y="5930"/>
                    <a:pt x="7608" y="5846"/>
                  </a:cubicBezTo>
                  <a:lnTo>
                    <a:pt x="7608" y="5549"/>
                  </a:lnTo>
                  <a:cubicBezTo>
                    <a:pt x="7608" y="5489"/>
                    <a:pt x="7584" y="5418"/>
                    <a:pt x="7513" y="5382"/>
                  </a:cubicBezTo>
                  <a:cubicBezTo>
                    <a:pt x="7442" y="5334"/>
                    <a:pt x="7418" y="5275"/>
                    <a:pt x="7418" y="5203"/>
                  </a:cubicBezTo>
                  <a:lnTo>
                    <a:pt x="7418" y="4608"/>
                  </a:lnTo>
                  <a:cubicBezTo>
                    <a:pt x="7418" y="4489"/>
                    <a:pt x="7501" y="4406"/>
                    <a:pt x="7620" y="4406"/>
                  </a:cubicBezTo>
                  <a:close/>
                  <a:moveTo>
                    <a:pt x="9585" y="3584"/>
                  </a:moveTo>
                  <a:lnTo>
                    <a:pt x="9585" y="6406"/>
                  </a:lnTo>
                  <a:lnTo>
                    <a:pt x="9204" y="6406"/>
                  </a:lnTo>
                  <a:lnTo>
                    <a:pt x="9204" y="6346"/>
                  </a:lnTo>
                  <a:cubicBezTo>
                    <a:pt x="9204" y="6084"/>
                    <a:pt x="9025" y="5846"/>
                    <a:pt x="8751" y="5787"/>
                  </a:cubicBezTo>
                  <a:lnTo>
                    <a:pt x="8394" y="5691"/>
                  </a:lnTo>
                  <a:lnTo>
                    <a:pt x="8394" y="5632"/>
                  </a:lnTo>
                  <a:cubicBezTo>
                    <a:pt x="8513" y="5537"/>
                    <a:pt x="8596" y="5370"/>
                    <a:pt x="8596" y="5191"/>
                  </a:cubicBezTo>
                  <a:lnTo>
                    <a:pt x="8596" y="4596"/>
                  </a:lnTo>
                  <a:cubicBezTo>
                    <a:pt x="8596" y="4263"/>
                    <a:pt x="8323" y="4001"/>
                    <a:pt x="8001" y="4001"/>
                  </a:cubicBezTo>
                  <a:lnTo>
                    <a:pt x="7596" y="4001"/>
                  </a:lnTo>
                  <a:cubicBezTo>
                    <a:pt x="7263" y="4001"/>
                    <a:pt x="7001" y="4263"/>
                    <a:pt x="7001" y="4596"/>
                  </a:cubicBezTo>
                  <a:lnTo>
                    <a:pt x="7001" y="5191"/>
                  </a:lnTo>
                  <a:cubicBezTo>
                    <a:pt x="7001" y="5358"/>
                    <a:pt x="7072" y="5513"/>
                    <a:pt x="7192" y="5632"/>
                  </a:cubicBezTo>
                  <a:lnTo>
                    <a:pt x="7192" y="5691"/>
                  </a:lnTo>
                  <a:lnTo>
                    <a:pt x="6834" y="5787"/>
                  </a:lnTo>
                  <a:cubicBezTo>
                    <a:pt x="6572" y="5846"/>
                    <a:pt x="6394" y="6084"/>
                    <a:pt x="6394" y="6346"/>
                  </a:cubicBezTo>
                  <a:lnTo>
                    <a:pt x="6394" y="6406"/>
                  </a:lnTo>
                  <a:lnTo>
                    <a:pt x="5953" y="6406"/>
                  </a:lnTo>
                  <a:lnTo>
                    <a:pt x="5953" y="3584"/>
                  </a:lnTo>
                  <a:close/>
                  <a:moveTo>
                    <a:pt x="203" y="0"/>
                  </a:moveTo>
                  <a:cubicBezTo>
                    <a:pt x="95" y="0"/>
                    <a:pt x="0" y="84"/>
                    <a:pt x="0" y="191"/>
                  </a:cubicBezTo>
                  <a:lnTo>
                    <a:pt x="0" y="6596"/>
                  </a:lnTo>
                  <a:cubicBezTo>
                    <a:pt x="0" y="6703"/>
                    <a:pt x="95" y="6799"/>
                    <a:pt x="203" y="6799"/>
                  </a:cubicBezTo>
                  <a:lnTo>
                    <a:pt x="9811" y="6799"/>
                  </a:lnTo>
                  <a:cubicBezTo>
                    <a:pt x="9918" y="6799"/>
                    <a:pt x="10001" y="6703"/>
                    <a:pt x="10001" y="6596"/>
                  </a:cubicBezTo>
                  <a:lnTo>
                    <a:pt x="10001" y="191"/>
                  </a:lnTo>
                  <a:cubicBezTo>
                    <a:pt x="10001" y="84"/>
                    <a:pt x="9918" y="0"/>
                    <a:pt x="9811" y="0"/>
                  </a:cubicBezTo>
                  <a:lnTo>
                    <a:pt x="1584" y="0"/>
                  </a:lnTo>
                  <a:cubicBezTo>
                    <a:pt x="1477" y="0"/>
                    <a:pt x="1381" y="84"/>
                    <a:pt x="1381" y="191"/>
                  </a:cubicBezTo>
                  <a:cubicBezTo>
                    <a:pt x="1381" y="286"/>
                    <a:pt x="1477" y="381"/>
                    <a:pt x="1584" y="381"/>
                  </a:cubicBezTo>
                  <a:lnTo>
                    <a:pt x="5596" y="381"/>
                  </a:lnTo>
                  <a:lnTo>
                    <a:pt x="5596" y="5215"/>
                  </a:lnTo>
                  <a:lnTo>
                    <a:pt x="4572" y="5215"/>
                  </a:lnTo>
                  <a:lnTo>
                    <a:pt x="4572" y="4203"/>
                  </a:lnTo>
                  <a:cubicBezTo>
                    <a:pt x="4572" y="3882"/>
                    <a:pt x="4370" y="3584"/>
                    <a:pt x="4072" y="3477"/>
                  </a:cubicBezTo>
                  <a:lnTo>
                    <a:pt x="3572" y="3286"/>
                  </a:lnTo>
                  <a:lnTo>
                    <a:pt x="3572" y="3274"/>
                  </a:lnTo>
                  <a:lnTo>
                    <a:pt x="3572" y="2989"/>
                  </a:lnTo>
                  <a:cubicBezTo>
                    <a:pt x="3810" y="2810"/>
                    <a:pt x="3977" y="2512"/>
                    <a:pt x="3977" y="2203"/>
                  </a:cubicBezTo>
                  <a:lnTo>
                    <a:pt x="3977" y="1798"/>
                  </a:lnTo>
                  <a:cubicBezTo>
                    <a:pt x="3977" y="1369"/>
                    <a:pt x="3620" y="1012"/>
                    <a:pt x="3191" y="1012"/>
                  </a:cubicBezTo>
                  <a:lnTo>
                    <a:pt x="2786" y="1012"/>
                  </a:lnTo>
                  <a:cubicBezTo>
                    <a:pt x="2358" y="1012"/>
                    <a:pt x="2000" y="1369"/>
                    <a:pt x="2000" y="1798"/>
                  </a:cubicBezTo>
                  <a:lnTo>
                    <a:pt x="2000" y="2203"/>
                  </a:lnTo>
                  <a:cubicBezTo>
                    <a:pt x="2000" y="2524"/>
                    <a:pt x="2167" y="2810"/>
                    <a:pt x="2405" y="2989"/>
                  </a:cubicBezTo>
                  <a:lnTo>
                    <a:pt x="2405" y="3274"/>
                  </a:lnTo>
                  <a:lnTo>
                    <a:pt x="2405" y="3286"/>
                  </a:lnTo>
                  <a:lnTo>
                    <a:pt x="1905" y="3477"/>
                  </a:lnTo>
                  <a:cubicBezTo>
                    <a:pt x="1608" y="3596"/>
                    <a:pt x="1405" y="3894"/>
                    <a:pt x="1405" y="4203"/>
                  </a:cubicBezTo>
                  <a:lnTo>
                    <a:pt x="1405" y="5215"/>
                  </a:lnTo>
                  <a:lnTo>
                    <a:pt x="381" y="5215"/>
                  </a:lnTo>
                  <a:lnTo>
                    <a:pt x="381" y="381"/>
                  </a:lnTo>
                  <a:lnTo>
                    <a:pt x="798" y="381"/>
                  </a:lnTo>
                  <a:cubicBezTo>
                    <a:pt x="893" y="381"/>
                    <a:pt x="988" y="286"/>
                    <a:pt x="988" y="191"/>
                  </a:cubicBezTo>
                  <a:cubicBezTo>
                    <a:pt x="988" y="84"/>
                    <a:pt x="893" y="0"/>
                    <a:pt x="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a:off x="1289311" y="2926222"/>
              <a:ext cx="408156" cy="299783"/>
            </a:xfrm>
            <a:custGeom>
              <a:avLst/>
              <a:gdLst/>
              <a:ahLst/>
              <a:cxnLst/>
              <a:rect l="l" t="t" r="r" b="b"/>
              <a:pathLst>
                <a:path w="12824" h="9419" extrusionOk="0">
                  <a:moveTo>
                    <a:pt x="11621" y="382"/>
                  </a:moveTo>
                  <a:cubicBezTo>
                    <a:pt x="11740" y="382"/>
                    <a:pt x="11823" y="477"/>
                    <a:pt x="11823" y="596"/>
                  </a:cubicBezTo>
                  <a:lnTo>
                    <a:pt x="11823" y="8037"/>
                  </a:lnTo>
                  <a:lnTo>
                    <a:pt x="11406" y="8037"/>
                  </a:lnTo>
                  <a:cubicBezTo>
                    <a:pt x="11299" y="8037"/>
                    <a:pt x="11216" y="8121"/>
                    <a:pt x="11216" y="8228"/>
                  </a:cubicBezTo>
                  <a:cubicBezTo>
                    <a:pt x="11216" y="8335"/>
                    <a:pt x="11299" y="8418"/>
                    <a:pt x="11406" y="8418"/>
                  </a:cubicBezTo>
                  <a:lnTo>
                    <a:pt x="12407" y="8418"/>
                  </a:lnTo>
                  <a:cubicBezTo>
                    <a:pt x="12407" y="8418"/>
                    <a:pt x="12418" y="8418"/>
                    <a:pt x="12418" y="8442"/>
                  </a:cubicBezTo>
                  <a:lnTo>
                    <a:pt x="12418" y="8835"/>
                  </a:lnTo>
                  <a:cubicBezTo>
                    <a:pt x="12442" y="8942"/>
                    <a:pt x="12347" y="9049"/>
                    <a:pt x="12228" y="9049"/>
                  </a:cubicBezTo>
                  <a:lnTo>
                    <a:pt x="596" y="9049"/>
                  </a:lnTo>
                  <a:cubicBezTo>
                    <a:pt x="476" y="9049"/>
                    <a:pt x="381" y="8954"/>
                    <a:pt x="381" y="8835"/>
                  </a:cubicBezTo>
                  <a:lnTo>
                    <a:pt x="381" y="8442"/>
                  </a:lnTo>
                  <a:cubicBezTo>
                    <a:pt x="381" y="8442"/>
                    <a:pt x="381" y="8418"/>
                    <a:pt x="393" y="8418"/>
                  </a:cubicBezTo>
                  <a:lnTo>
                    <a:pt x="10621" y="8418"/>
                  </a:lnTo>
                  <a:cubicBezTo>
                    <a:pt x="10728" y="8418"/>
                    <a:pt x="10811" y="8335"/>
                    <a:pt x="10811" y="8228"/>
                  </a:cubicBezTo>
                  <a:cubicBezTo>
                    <a:pt x="10811" y="8121"/>
                    <a:pt x="10728" y="8037"/>
                    <a:pt x="10621" y="8037"/>
                  </a:cubicBezTo>
                  <a:lnTo>
                    <a:pt x="977" y="8037"/>
                  </a:lnTo>
                  <a:lnTo>
                    <a:pt x="977" y="596"/>
                  </a:lnTo>
                  <a:cubicBezTo>
                    <a:pt x="977" y="477"/>
                    <a:pt x="1072" y="382"/>
                    <a:pt x="1179" y="382"/>
                  </a:cubicBezTo>
                  <a:close/>
                  <a:moveTo>
                    <a:pt x="1191" y="1"/>
                  </a:moveTo>
                  <a:cubicBezTo>
                    <a:pt x="857" y="1"/>
                    <a:pt x="596" y="263"/>
                    <a:pt x="596" y="596"/>
                  </a:cubicBezTo>
                  <a:lnTo>
                    <a:pt x="596" y="8037"/>
                  </a:lnTo>
                  <a:lnTo>
                    <a:pt x="381" y="8037"/>
                  </a:lnTo>
                  <a:cubicBezTo>
                    <a:pt x="179" y="8037"/>
                    <a:pt x="0" y="8216"/>
                    <a:pt x="0" y="8418"/>
                  </a:cubicBezTo>
                  <a:lnTo>
                    <a:pt x="0" y="8823"/>
                  </a:lnTo>
                  <a:cubicBezTo>
                    <a:pt x="0" y="9157"/>
                    <a:pt x="262" y="9419"/>
                    <a:pt x="596" y="9419"/>
                  </a:cubicBezTo>
                  <a:lnTo>
                    <a:pt x="12228" y="9419"/>
                  </a:lnTo>
                  <a:cubicBezTo>
                    <a:pt x="12561" y="9419"/>
                    <a:pt x="12823" y="9157"/>
                    <a:pt x="12823" y="8823"/>
                  </a:cubicBezTo>
                  <a:lnTo>
                    <a:pt x="12823" y="8418"/>
                  </a:lnTo>
                  <a:cubicBezTo>
                    <a:pt x="12811" y="8216"/>
                    <a:pt x="12645" y="8037"/>
                    <a:pt x="12418" y="8037"/>
                  </a:cubicBezTo>
                  <a:lnTo>
                    <a:pt x="12216" y="8037"/>
                  </a:lnTo>
                  <a:lnTo>
                    <a:pt x="12216" y="596"/>
                  </a:lnTo>
                  <a:cubicBezTo>
                    <a:pt x="12216" y="263"/>
                    <a:pt x="11942" y="1"/>
                    <a:pt x="1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57;p19"/>
          <p:cNvSpPr/>
          <p:nvPr/>
        </p:nvSpPr>
        <p:spPr>
          <a:xfrm>
            <a:off x="4283213" y="2290892"/>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73" name="Google Shape;173;p19"/>
          <p:cNvSpPr/>
          <p:nvPr/>
        </p:nvSpPr>
        <p:spPr>
          <a:xfrm>
            <a:off x="4383483" y="2391162"/>
            <a:ext cx="372159" cy="372159"/>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9"/>
          <p:cNvSpPr/>
          <p:nvPr/>
        </p:nvSpPr>
        <p:spPr>
          <a:xfrm>
            <a:off x="4283213" y="3038208"/>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174" name="Google Shape;174;p19"/>
          <p:cNvGrpSpPr/>
          <p:nvPr/>
        </p:nvGrpSpPr>
        <p:grpSpPr>
          <a:xfrm>
            <a:off x="4376099" y="3142839"/>
            <a:ext cx="386927" cy="363438"/>
            <a:chOff x="1749728" y="2894777"/>
            <a:chExt cx="386927" cy="363438"/>
          </a:xfrm>
        </p:grpSpPr>
        <p:sp>
          <p:nvSpPr>
            <p:cNvPr id="175" name="Google Shape;175;p19"/>
            <p:cNvSpPr/>
            <p:nvPr/>
          </p:nvSpPr>
          <p:spPr>
            <a:xfrm>
              <a:off x="1809595" y="3025333"/>
              <a:ext cx="97424" cy="32432"/>
            </a:xfrm>
            <a:custGeom>
              <a:avLst/>
              <a:gdLst/>
              <a:ahLst/>
              <a:cxnLst/>
              <a:rect l="l" t="t" r="r" b="b"/>
              <a:pathLst>
                <a:path w="3061" h="1019" extrusionOk="0">
                  <a:moveTo>
                    <a:pt x="1208" y="0"/>
                  </a:moveTo>
                  <a:cubicBezTo>
                    <a:pt x="852" y="0"/>
                    <a:pt x="531" y="35"/>
                    <a:pt x="322" y="66"/>
                  </a:cubicBezTo>
                  <a:cubicBezTo>
                    <a:pt x="143" y="101"/>
                    <a:pt x="1" y="244"/>
                    <a:pt x="1" y="423"/>
                  </a:cubicBezTo>
                  <a:lnTo>
                    <a:pt x="1" y="840"/>
                  </a:lnTo>
                  <a:cubicBezTo>
                    <a:pt x="1" y="947"/>
                    <a:pt x="84" y="1018"/>
                    <a:pt x="179" y="1018"/>
                  </a:cubicBezTo>
                  <a:cubicBezTo>
                    <a:pt x="286" y="1018"/>
                    <a:pt x="358" y="947"/>
                    <a:pt x="358" y="840"/>
                  </a:cubicBezTo>
                  <a:lnTo>
                    <a:pt x="358" y="423"/>
                  </a:lnTo>
                  <a:cubicBezTo>
                    <a:pt x="358" y="423"/>
                    <a:pt x="358" y="411"/>
                    <a:pt x="382" y="411"/>
                  </a:cubicBezTo>
                  <a:cubicBezTo>
                    <a:pt x="549" y="383"/>
                    <a:pt x="870" y="340"/>
                    <a:pt x="1231" y="340"/>
                  </a:cubicBezTo>
                  <a:cubicBezTo>
                    <a:pt x="1330" y="340"/>
                    <a:pt x="1433" y="344"/>
                    <a:pt x="1536" y="351"/>
                  </a:cubicBezTo>
                  <a:cubicBezTo>
                    <a:pt x="2084" y="387"/>
                    <a:pt x="2489" y="530"/>
                    <a:pt x="2727" y="768"/>
                  </a:cubicBezTo>
                  <a:cubicBezTo>
                    <a:pt x="2763" y="804"/>
                    <a:pt x="2807" y="822"/>
                    <a:pt x="2852" y="822"/>
                  </a:cubicBezTo>
                  <a:cubicBezTo>
                    <a:pt x="2897" y="822"/>
                    <a:pt x="2941" y="804"/>
                    <a:pt x="2977" y="768"/>
                  </a:cubicBezTo>
                  <a:cubicBezTo>
                    <a:pt x="3060" y="709"/>
                    <a:pt x="3060" y="590"/>
                    <a:pt x="2977" y="530"/>
                  </a:cubicBezTo>
                  <a:cubicBezTo>
                    <a:pt x="2554" y="107"/>
                    <a:pt x="1828" y="0"/>
                    <a:pt x="1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9"/>
            <p:cNvSpPr/>
            <p:nvPr/>
          </p:nvSpPr>
          <p:spPr>
            <a:xfrm>
              <a:off x="1749728" y="2974346"/>
              <a:ext cx="216777" cy="283869"/>
            </a:xfrm>
            <a:custGeom>
              <a:avLst/>
              <a:gdLst/>
              <a:ahLst/>
              <a:cxnLst/>
              <a:rect l="l" t="t" r="r" b="b"/>
              <a:pathLst>
                <a:path w="6811" h="8919" extrusionOk="0">
                  <a:moveTo>
                    <a:pt x="5311" y="334"/>
                  </a:moveTo>
                  <a:lnTo>
                    <a:pt x="5311" y="2061"/>
                  </a:lnTo>
                  <a:cubicBezTo>
                    <a:pt x="5311" y="2311"/>
                    <a:pt x="5251" y="2561"/>
                    <a:pt x="5132" y="2799"/>
                  </a:cubicBezTo>
                  <a:cubicBezTo>
                    <a:pt x="5120" y="2835"/>
                    <a:pt x="5120" y="2846"/>
                    <a:pt x="5120" y="2882"/>
                  </a:cubicBezTo>
                  <a:lnTo>
                    <a:pt x="5120" y="3382"/>
                  </a:lnTo>
                  <a:cubicBezTo>
                    <a:pt x="5120" y="3858"/>
                    <a:pt x="4918" y="4311"/>
                    <a:pt x="4560" y="4644"/>
                  </a:cubicBezTo>
                  <a:cubicBezTo>
                    <a:pt x="4227" y="4955"/>
                    <a:pt x="3811" y="5111"/>
                    <a:pt x="3369" y="5111"/>
                  </a:cubicBezTo>
                  <a:cubicBezTo>
                    <a:pt x="3338" y="5111"/>
                    <a:pt x="3306" y="5110"/>
                    <a:pt x="3275" y="5109"/>
                  </a:cubicBezTo>
                  <a:cubicBezTo>
                    <a:pt x="2382" y="5061"/>
                    <a:pt x="1679" y="4275"/>
                    <a:pt x="1679" y="3323"/>
                  </a:cubicBezTo>
                  <a:lnTo>
                    <a:pt x="1679" y="2882"/>
                  </a:lnTo>
                  <a:cubicBezTo>
                    <a:pt x="1679" y="2846"/>
                    <a:pt x="1679" y="2823"/>
                    <a:pt x="1667" y="2799"/>
                  </a:cubicBezTo>
                  <a:cubicBezTo>
                    <a:pt x="1548" y="2561"/>
                    <a:pt x="1489" y="2311"/>
                    <a:pt x="1489" y="2061"/>
                  </a:cubicBezTo>
                  <a:lnTo>
                    <a:pt x="1489" y="1668"/>
                  </a:lnTo>
                  <a:cubicBezTo>
                    <a:pt x="1489" y="930"/>
                    <a:pt x="2096" y="334"/>
                    <a:pt x="2822" y="334"/>
                  </a:cubicBezTo>
                  <a:close/>
                  <a:moveTo>
                    <a:pt x="4358" y="5240"/>
                  </a:moveTo>
                  <a:lnTo>
                    <a:pt x="4358" y="5573"/>
                  </a:lnTo>
                  <a:lnTo>
                    <a:pt x="3406" y="6228"/>
                  </a:lnTo>
                  <a:lnTo>
                    <a:pt x="2441" y="5573"/>
                  </a:lnTo>
                  <a:lnTo>
                    <a:pt x="2441" y="5240"/>
                  </a:lnTo>
                  <a:cubicBezTo>
                    <a:pt x="2691" y="5371"/>
                    <a:pt x="2977" y="5466"/>
                    <a:pt x="3251" y="5478"/>
                  </a:cubicBezTo>
                  <a:lnTo>
                    <a:pt x="3394" y="5478"/>
                  </a:lnTo>
                  <a:cubicBezTo>
                    <a:pt x="3727" y="5478"/>
                    <a:pt x="4060" y="5406"/>
                    <a:pt x="4358" y="5240"/>
                  </a:cubicBezTo>
                  <a:close/>
                  <a:moveTo>
                    <a:pt x="2286" y="5883"/>
                  </a:moveTo>
                  <a:lnTo>
                    <a:pt x="3120" y="6466"/>
                  </a:lnTo>
                  <a:lnTo>
                    <a:pt x="2679" y="6906"/>
                  </a:lnTo>
                  <a:lnTo>
                    <a:pt x="2655" y="6906"/>
                  </a:lnTo>
                  <a:lnTo>
                    <a:pt x="2108" y="6073"/>
                  </a:lnTo>
                  <a:lnTo>
                    <a:pt x="2286" y="5883"/>
                  </a:lnTo>
                  <a:close/>
                  <a:moveTo>
                    <a:pt x="4525" y="5883"/>
                  </a:moveTo>
                  <a:lnTo>
                    <a:pt x="4703" y="6073"/>
                  </a:lnTo>
                  <a:lnTo>
                    <a:pt x="4144" y="6906"/>
                  </a:lnTo>
                  <a:lnTo>
                    <a:pt x="4132" y="6906"/>
                  </a:lnTo>
                  <a:lnTo>
                    <a:pt x="3691" y="6466"/>
                  </a:lnTo>
                  <a:lnTo>
                    <a:pt x="4525" y="5883"/>
                  </a:lnTo>
                  <a:close/>
                  <a:moveTo>
                    <a:pt x="2834" y="1"/>
                  </a:moveTo>
                  <a:cubicBezTo>
                    <a:pt x="1905" y="1"/>
                    <a:pt x="1143" y="763"/>
                    <a:pt x="1143" y="1703"/>
                  </a:cubicBezTo>
                  <a:lnTo>
                    <a:pt x="1143" y="2084"/>
                  </a:lnTo>
                  <a:cubicBezTo>
                    <a:pt x="1143" y="2382"/>
                    <a:pt x="1203" y="2680"/>
                    <a:pt x="1334" y="2954"/>
                  </a:cubicBezTo>
                  <a:lnTo>
                    <a:pt x="1334" y="3358"/>
                  </a:lnTo>
                  <a:cubicBezTo>
                    <a:pt x="1334" y="4025"/>
                    <a:pt x="1631" y="4620"/>
                    <a:pt x="2096" y="5025"/>
                  </a:cubicBezTo>
                  <a:lnTo>
                    <a:pt x="2096" y="5621"/>
                  </a:lnTo>
                  <a:lnTo>
                    <a:pt x="1762" y="5954"/>
                  </a:lnTo>
                  <a:cubicBezTo>
                    <a:pt x="1739" y="6002"/>
                    <a:pt x="1703" y="6049"/>
                    <a:pt x="1727" y="6097"/>
                  </a:cubicBezTo>
                  <a:lnTo>
                    <a:pt x="619" y="6490"/>
                  </a:lnTo>
                  <a:cubicBezTo>
                    <a:pt x="250" y="6633"/>
                    <a:pt x="0" y="6990"/>
                    <a:pt x="0" y="7371"/>
                  </a:cubicBezTo>
                  <a:lnTo>
                    <a:pt x="0" y="8740"/>
                  </a:lnTo>
                  <a:cubicBezTo>
                    <a:pt x="0" y="8847"/>
                    <a:pt x="72" y="8919"/>
                    <a:pt x="179" y="8919"/>
                  </a:cubicBezTo>
                  <a:cubicBezTo>
                    <a:pt x="274" y="8919"/>
                    <a:pt x="358" y="8847"/>
                    <a:pt x="358" y="8740"/>
                  </a:cubicBezTo>
                  <a:lnTo>
                    <a:pt x="358" y="7371"/>
                  </a:lnTo>
                  <a:cubicBezTo>
                    <a:pt x="358" y="7133"/>
                    <a:pt x="500" y="6906"/>
                    <a:pt x="739" y="6823"/>
                  </a:cubicBezTo>
                  <a:lnTo>
                    <a:pt x="1905" y="6406"/>
                  </a:lnTo>
                  <a:lnTo>
                    <a:pt x="2382" y="7121"/>
                  </a:lnTo>
                  <a:cubicBezTo>
                    <a:pt x="2441" y="7204"/>
                    <a:pt x="2536" y="7264"/>
                    <a:pt x="2644" y="7287"/>
                  </a:cubicBezTo>
                  <a:lnTo>
                    <a:pt x="2679" y="7287"/>
                  </a:lnTo>
                  <a:cubicBezTo>
                    <a:pt x="2774" y="7287"/>
                    <a:pt x="2870" y="7240"/>
                    <a:pt x="2929" y="7180"/>
                  </a:cubicBezTo>
                  <a:lnTo>
                    <a:pt x="3227" y="6883"/>
                  </a:lnTo>
                  <a:lnTo>
                    <a:pt x="3227" y="8740"/>
                  </a:lnTo>
                  <a:cubicBezTo>
                    <a:pt x="3227" y="8847"/>
                    <a:pt x="3298" y="8919"/>
                    <a:pt x="3406" y="8919"/>
                  </a:cubicBezTo>
                  <a:cubicBezTo>
                    <a:pt x="3513" y="8919"/>
                    <a:pt x="3584" y="8847"/>
                    <a:pt x="3584" y="8740"/>
                  </a:cubicBezTo>
                  <a:lnTo>
                    <a:pt x="3584" y="6883"/>
                  </a:lnTo>
                  <a:lnTo>
                    <a:pt x="3882" y="7180"/>
                  </a:lnTo>
                  <a:cubicBezTo>
                    <a:pt x="3953" y="7252"/>
                    <a:pt x="4048" y="7287"/>
                    <a:pt x="4132" y="7287"/>
                  </a:cubicBezTo>
                  <a:lnTo>
                    <a:pt x="4168" y="7287"/>
                  </a:lnTo>
                  <a:cubicBezTo>
                    <a:pt x="4263" y="7264"/>
                    <a:pt x="4370" y="7204"/>
                    <a:pt x="4429" y="7121"/>
                  </a:cubicBezTo>
                  <a:lnTo>
                    <a:pt x="4906" y="6406"/>
                  </a:lnTo>
                  <a:lnTo>
                    <a:pt x="6073" y="6823"/>
                  </a:lnTo>
                  <a:cubicBezTo>
                    <a:pt x="6287" y="6906"/>
                    <a:pt x="6454" y="7121"/>
                    <a:pt x="6454" y="7371"/>
                  </a:cubicBezTo>
                  <a:lnTo>
                    <a:pt x="6454" y="8740"/>
                  </a:lnTo>
                  <a:cubicBezTo>
                    <a:pt x="6454" y="8847"/>
                    <a:pt x="6525" y="8919"/>
                    <a:pt x="6632" y="8919"/>
                  </a:cubicBezTo>
                  <a:cubicBezTo>
                    <a:pt x="6739" y="8919"/>
                    <a:pt x="6811" y="8847"/>
                    <a:pt x="6811" y="8740"/>
                  </a:cubicBezTo>
                  <a:lnTo>
                    <a:pt x="6811" y="7371"/>
                  </a:lnTo>
                  <a:cubicBezTo>
                    <a:pt x="6811" y="6954"/>
                    <a:pt x="6573" y="6609"/>
                    <a:pt x="6203" y="6478"/>
                  </a:cubicBezTo>
                  <a:lnTo>
                    <a:pt x="5096" y="6073"/>
                  </a:lnTo>
                  <a:cubicBezTo>
                    <a:pt x="5096" y="6037"/>
                    <a:pt x="5084" y="5966"/>
                    <a:pt x="5060" y="5942"/>
                  </a:cubicBezTo>
                  <a:lnTo>
                    <a:pt x="4727" y="5597"/>
                  </a:lnTo>
                  <a:lnTo>
                    <a:pt x="4727" y="5025"/>
                  </a:lnTo>
                  <a:cubicBezTo>
                    <a:pt x="4763" y="4990"/>
                    <a:pt x="4799" y="4966"/>
                    <a:pt x="4834" y="4930"/>
                  </a:cubicBezTo>
                  <a:cubicBezTo>
                    <a:pt x="5251" y="4549"/>
                    <a:pt x="5489" y="3978"/>
                    <a:pt x="5489" y="3418"/>
                  </a:cubicBezTo>
                  <a:lnTo>
                    <a:pt x="5489" y="2954"/>
                  </a:lnTo>
                  <a:cubicBezTo>
                    <a:pt x="5608" y="2680"/>
                    <a:pt x="5680" y="2382"/>
                    <a:pt x="5680" y="2084"/>
                  </a:cubicBezTo>
                  <a:lnTo>
                    <a:pt x="5680" y="179"/>
                  </a:lnTo>
                  <a:cubicBezTo>
                    <a:pt x="5680" y="84"/>
                    <a:pt x="5608" y="1"/>
                    <a:pt x="5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a:off x="1785725"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74" y="1120"/>
                    <a:pt x="358" y="1048"/>
                    <a:pt x="358" y="941"/>
                  </a:cubicBezTo>
                  <a:lnTo>
                    <a:pt x="358" y="179"/>
                  </a:lnTo>
                  <a:cubicBezTo>
                    <a:pt x="358" y="72"/>
                    <a:pt x="274"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p:nvPr/>
          </p:nvSpPr>
          <p:spPr>
            <a:xfrm>
              <a:off x="1919114" y="3222186"/>
              <a:ext cx="11394" cy="35647"/>
            </a:xfrm>
            <a:custGeom>
              <a:avLst/>
              <a:gdLst/>
              <a:ahLst/>
              <a:cxnLst/>
              <a:rect l="l" t="t" r="r" b="b"/>
              <a:pathLst>
                <a:path w="358" h="1120" extrusionOk="0">
                  <a:moveTo>
                    <a:pt x="179" y="0"/>
                  </a:moveTo>
                  <a:cubicBezTo>
                    <a:pt x="72" y="0"/>
                    <a:pt x="0" y="72"/>
                    <a:pt x="0" y="179"/>
                  </a:cubicBezTo>
                  <a:lnTo>
                    <a:pt x="0" y="941"/>
                  </a:lnTo>
                  <a:cubicBezTo>
                    <a:pt x="0" y="1048"/>
                    <a:pt x="72" y="1120"/>
                    <a:pt x="179" y="1120"/>
                  </a:cubicBezTo>
                  <a:cubicBezTo>
                    <a:pt x="286" y="1120"/>
                    <a:pt x="358" y="1048"/>
                    <a:pt x="358" y="941"/>
                  </a:cubicBezTo>
                  <a:lnTo>
                    <a:pt x="358" y="179"/>
                  </a:lnTo>
                  <a:cubicBezTo>
                    <a:pt x="358" y="72"/>
                    <a:pt x="274"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1956257" y="2931156"/>
              <a:ext cx="180398" cy="188737"/>
            </a:xfrm>
            <a:custGeom>
              <a:avLst/>
              <a:gdLst/>
              <a:ahLst/>
              <a:cxnLst/>
              <a:rect l="l" t="t" r="r" b="b"/>
              <a:pathLst>
                <a:path w="5668" h="5930" extrusionOk="0">
                  <a:moveTo>
                    <a:pt x="738" y="1"/>
                  </a:moveTo>
                  <a:cubicBezTo>
                    <a:pt x="322" y="1"/>
                    <a:pt x="0" y="346"/>
                    <a:pt x="0" y="751"/>
                  </a:cubicBezTo>
                  <a:lnTo>
                    <a:pt x="0" y="3799"/>
                  </a:lnTo>
                  <a:cubicBezTo>
                    <a:pt x="0" y="4215"/>
                    <a:pt x="334" y="4549"/>
                    <a:pt x="738" y="4549"/>
                  </a:cubicBezTo>
                  <a:lnTo>
                    <a:pt x="1084" y="4549"/>
                  </a:lnTo>
                  <a:lnTo>
                    <a:pt x="810" y="5585"/>
                  </a:lnTo>
                  <a:cubicBezTo>
                    <a:pt x="786" y="5704"/>
                    <a:pt x="834" y="5811"/>
                    <a:pt x="929" y="5882"/>
                  </a:cubicBezTo>
                  <a:cubicBezTo>
                    <a:pt x="977" y="5918"/>
                    <a:pt x="1036" y="5930"/>
                    <a:pt x="1084" y="5930"/>
                  </a:cubicBezTo>
                  <a:cubicBezTo>
                    <a:pt x="1143" y="5930"/>
                    <a:pt x="1203" y="5918"/>
                    <a:pt x="1250" y="5870"/>
                  </a:cubicBezTo>
                  <a:lnTo>
                    <a:pt x="3072" y="4525"/>
                  </a:lnTo>
                  <a:lnTo>
                    <a:pt x="4918" y="4525"/>
                  </a:lnTo>
                  <a:cubicBezTo>
                    <a:pt x="5334" y="4525"/>
                    <a:pt x="5668" y="4192"/>
                    <a:pt x="5668" y="3787"/>
                  </a:cubicBezTo>
                  <a:lnTo>
                    <a:pt x="5668" y="751"/>
                  </a:lnTo>
                  <a:cubicBezTo>
                    <a:pt x="5656" y="334"/>
                    <a:pt x="5322" y="12"/>
                    <a:pt x="4906" y="12"/>
                  </a:cubicBezTo>
                  <a:lnTo>
                    <a:pt x="3953" y="12"/>
                  </a:lnTo>
                  <a:cubicBezTo>
                    <a:pt x="3846" y="12"/>
                    <a:pt x="3775" y="84"/>
                    <a:pt x="3775" y="191"/>
                  </a:cubicBezTo>
                  <a:cubicBezTo>
                    <a:pt x="3775" y="286"/>
                    <a:pt x="3846" y="370"/>
                    <a:pt x="3953" y="370"/>
                  </a:cubicBezTo>
                  <a:lnTo>
                    <a:pt x="4906" y="370"/>
                  </a:lnTo>
                  <a:cubicBezTo>
                    <a:pt x="5132" y="370"/>
                    <a:pt x="5299" y="548"/>
                    <a:pt x="5299" y="751"/>
                  </a:cubicBezTo>
                  <a:lnTo>
                    <a:pt x="5299" y="3799"/>
                  </a:lnTo>
                  <a:cubicBezTo>
                    <a:pt x="5299" y="4025"/>
                    <a:pt x="5120" y="4192"/>
                    <a:pt x="4906" y="4192"/>
                  </a:cubicBezTo>
                  <a:lnTo>
                    <a:pt x="3001" y="4192"/>
                  </a:lnTo>
                  <a:cubicBezTo>
                    <a:pt x="2953" y="4192"/>
                    <a:pt x="2929" y="4203"/>
                    <a:pt x="2893" y="4215"/>
                  </a:cubicBezTo>
                  <a:lnTo>
                    <a:pt x="1203" y="5454"/>
                  </a:lnTo>
                  <a:lnTo>
                    <a:pt x="1203" y="5454"/>
                  </a:lnTo>
                  <a:lnTo>
                    <a:pt x="1465" y="4418"/>
                  </a:lnTo>
                  <a:cubicBezTo>
                    <a:pt x="1489" y="4358"/>
                    <a:pt x="1465" y="4311"/>
                    <a:pt x="1441" y="4263"/>
                  </a:cubicBezTo>
                  <a:cubicBezTo>
                    <a:pt x="1405" y="4215"/>
                    <a:pt x="1346" y="4192"/>
                    <a:pt x="1310" y="4192"/>
                  </a:cubicBezTo>
                  <a:lnTo>
                    <a:pt x="738" y="4192"/>
                  </a:lnTo>
                  <a:cubicBezTo>
                    <a:pt x="512" y="4192"/>
                    <a:pt x="357" y="4013"/>
                    <a:pt x="357" y="3799"/>
                  </a:cubicBezTo>
                  <a:lnTo>
                    <a:pt x="357" y="751"/>
                  </a:lnTo>
                  <a:cubicBezTo>
                    <a:pt x="357" y="524"/>
                    <a:pt x="536" y="370"/>
                    <a:pt x="738" y="370"/>
                  </a:cubicBezTo>
                  <a:lnTo>
                    <a:pt x="1691" y="370"/>
                  </a:lnTo>
                  <a:cubicBezTo>
                    <a:pt x="1798" y="370"/>
                    <a:pt x="1870" y="286"/>
                    <a:pt x="1870" y="179"/>
                  </a:cubicBezTo>
                  <a:cubicBezTo>
                    <a:pt x="1870" y="84"/>
                    <a:pt x="1798" y="1"/>
                    <a:pt x="1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2027487" y="2894777"/>
              <a:ext cx="36029" cy="108786"/>
            </a:xfrm>
            <a:custGeom>
              <a:avLst/>
              <a:gdLst/>
              <a:ahLst/>
              <a:cxnLst/>
              <a:rect l="l" t="t" r="r" b="b"/>
              <a:pathLst>
                <a:path w="1132" h="3418" extrusionOk="0">
                  <a:moveTo>
                    <a:pt x="775" y="358"/>
                  </a:moveTo>
                  <a:lnTo>
                    <a:pt x="596" y="3049"/>
                  </a:lnTo>
                  <a:lnTo>
                    <a:pt x="560" y="3049"/>
                  </a:lnTo>
                  <a:lnTo>
                    <a:pt x="394" y="358"/>
                  </a:lnTo>
                  <a:close/>
                  <a:moveTo>
                    <a:pt x="179" y="1"/>
                  </a:moveTo>
                  <a:cubicBezTo>
                    <a:pt x="143" y="1"/>
                    <a:pt x="96" y="24"/>
                    <a:pt x="48" y="60"/>
                  </a:cubicBezTo>
                  <a:cubicBezTo>
                    <a:pt x="24" y="96"/>
                    <a:pt x="1" y="155"/>
                    <a:pt x="1" y="203"/>
                  </a:cubicBezTo>
                  <a:lnTo>
                    <a:pt x="203" y="3251"/>
                  </a:lnTo>
                  <a:cubicBezTo>
                    <a:pt x="203" y="3334"/>
                    <a:pt x="286" y="3418"/>
                    <a:pt x="382" y="3418"/>
                  </a:cubicBezTo>
                  <a:lnTo>
                    <a:pt x="763" y="3418"/>
                  </a:lnTo>
                  <a:cubicBezTo>
                    <a:pt x="858" y="3418"/>
                    <a:pt x="941" y="3334"/>
                    <a:pt x="941" y="3251"/>
                  </a:cubicBezTo>
                  <a:lnTo>
                    <a:pt x="1132" y="203"/>
                  </a:lnTo>
                  <a:cubicBezTo>
                    <a:pt x="1132" y="155"/>
                    <a:pt x="1120" y="96"/>
                    <a:pt x="1072" y="60"/>
                  </a:cubicBezTo>
                  <a:cubicBezTo>
                    <a:pt x="1048" y="36"/>
                    <a:pt x="1001" y="1"/>
                    <a:pt x="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2027487" y="3009992"/>
              <a:ext cx="36029" cy="36029"/>
            </a:xfrm>
            <a:custGeom>
              <a:avLst/>
              <a:gdLst/>
              <a:ahLst/>
              <a:cxnLst/>
              <a:rect l="l" t="t" r="r" b="b"/>
              <a:pathLst>
                <a:path w="1132" h="1132" extrusionOk="0">
                  <a:moveTo>
                    <a:pt x="572" y="345"/>
                  </a:moveTo>
                  <a:cubicBezTo>
                    <a:pt x="691" y="345"/>
                    <a:pt x="775" y="429"/>
                    <a:pt x="775" y="548"/>
                  </a:cubicBezTo>
                  <a:cubicBezTo>
                    <a:pt x="775" y="667"/>
                    <a:pt x="691" y="762"/>
                    <a:pt x="572" y="762"/>
                  </a:cubicBezTo>
                  <a:cubicBezTo>
                    <a:pt x="453" y="762"/>
                    <a:pt x="358" y="667"/>
                    <a:pt x="358" y="548"/>
                  </a:cubicBezTo>
                  <a:cubicBezTo>
                    <a:pt x="358" y="429"/>
                    <a:pt x="453" y="345"/>
                    <a:pt x="572" y="345"/>
                  </a:cubicBezTo>
                  <a:close/>
                  <a:moveTo>
                    <a:pt x="572" y="0"/>
                  </a:moveTo>
                  <a:cubicBezTo>
                    <a:pt x="263" y="0"/>
                    <a:pt x="1" y="250"/>
                    <a:pt x="1" y="572"/>
                  </a:cubicBezTo>
                  <a:cubicBezTo>
                    <a:pt x="1" y="881"/>
                    <a:pt x="263" y="1131"/>
                    <a:pt x="572" y="1131"/>
                  </a:cubicBezTo>
                  <a:cubicBezTo>
                    <a:pt x="882" y="1131"/>
                    <a:pt x="1132" y="881"/>
                    <a:pt x="1132" y="572"/>
                  </a:cubicBezTo>
                  <a:cubicBezTo>
                    <a:pt x="1132" y="250"/>
                    <a:pt x="882"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9"/>
          <p:cNvSpPr/>
          <p:nvPr/>
        </p:nvSpPr>
        <p:spPr>
          <a:xfrm>
            <a:off x="4283213" y="1543588"/>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82" name="Google Shape;182;p19"/>
          <p:cNvSpPr/>
          <p:nvPr/>
        </p:nvSpPr>
        <p:spPr>
          <a:xfrm>
            <a:off x="4374978" y="1651996"/>
            <a:ext cx="389187" cy="355927"/>
          </a:xfrm>
          <a:custGeom>
            <a:avLst/>
            <a:gdLst/>
            <a:ahLst/>
            <a:cxnLst/>
            <a:rect l="l" t="t" r="r" b="b"/>
            <a:pathLst>
              <a:path w="12228" h="11183" extrusionOk="0">
                <a:moveTo>
                  <a:pt x="4560" y="3991"/>
                </a:moveTo>
                <a:cubicBezTo>
                  <a:pt x="4739" y="3991"/>
                  <a:pt x="4894" y="4146"/>
                  <a:pt x="4894" y="4324"/>
                </a:cubicBezTo>
                <a:cubicBezTo>
                  <a:pt x="4894" y="4503"/>
                  <a:pt x="4739" y="4646"/>
                  <a:pt x="4560" y="4646"/>
                </a:cubicBezTo>
                <a:cubicBezTo>
                  <a:pt x="4382" y="4646"/>
                  <a:pt x="4239" y="4503"/>
                  <a:pt x="4239" y="4324"/>
                </a:cubicBezTo>
                <a:cubicBezTo>
                  <a:pt x="4251" y="4134"/>
                  <a:pt x="4382" y="3991"/>
                  <a:pt x="4560" y="3991"/>
                </a:cubicBezTo>
                <a:close/>
                <a:moveTo>
                  <a:pt x="5930" y="1419"/>
                </a:moveTo>
                <a:lnTo>
                  <a:pt x="5930" y="2003"/>
                </a:lnTo>
                <a:lnTo>
                  <a:pt x="5941" y="4051"/>
                </a:lnTo>
                <a:lnTo>
                  <a:pt x="5965" y="5872"/>
                </a:lnTo>
                <a:lnTo>
                  <a:pt x="1619" y="4908"/>
                </a:lnTo>
                <a:cubicBezTo>
                  <a:pt x="1869" y="3801"/>
                  <a:pt x="2548" y="2848"/>
                  <a:pt x="3489" y="2229"/>
                </a:cubicBezTo>
                <a:lnTo>
                  <a:pt x="4275" y="3670"/>
                </a:lnTo>
                <a:cubicBezTo>
                  <a:pt x="4025" y="3777"/>
                  <a:pt x="3858" y="4027"/>
                  <a:pt x="3858" y="4313"/>
                </a:cubicBezTo>
                <a:cubicBezTo>
                  <a:pt x="3858" y="4694"/>
                  <a:pt x="4179" y="5027"/>
                  <a:pt x="4572" y="5027"/>
                </a:cubicBezTo>
                <a:cubicBezTo>
                  <a:pt x="4965" y="5027"/>
                  <a:pt x="5287" y="4705"/>
                  <a:pt x="5287" y="4313"/>
                </a:cubicBezTo>
                <a:cubicBezTo>
                  <a:pt x="5287" y="3967"/>
                  <a:pt x="5037" y="3670"/>
                  <a:pt x="4715" y="3610"/>
                </a:cubicBezTo>
                <a:lnTo>
                  <a:pt x="3846" y="2015"/>
                </a:lnTo>
                <a:cubicBezTo>
                  <a:pt x="4477" y="1657"/>
                  <a:pt x="5168" y="1455"/>
                  <a:pt x="5930" y="1419"/>
                </a:cubicBezTo>
                <a:close/>
                <a:moveTo>
                  <a:pt x="6287" y="4265"/>
                </a:moveTo>
                <a:cubicBezTo>
                  <a:pt x="7227" y="4348"/>
                  <a:pt x="7965" y="5158"/>
                  <a:pt x="7965" y="6122"/>
                </a:cubicBezTo>
                <a:cubicBezTo>
                  <a:pt x="7965" y="6491"/>
                  <a:pt x="7846" y="6872"/>
                  <a:pt x="7644" y="7170"/>
                </a:cubicBezTo>
                <a:lnTo>
                  <a:pt x="6287" y="6039"/>
                </a:lnTo>
                <a:lnTo>
                  <a:pt x="6287" y="4265"/>
                </a:lnTo>
                <a:close/>
                <a:moveTo>
                  <a:pt x="6477" y="348"/>
                </a:moveTo>
                <a:cubicBezTo>
                  <a:pt x="9501" y="526"/>
                  <a:pt x="11871" y="3039"/>
                  <a:pt x="11871" y="6063"/>
                </a:cubicBezTo>
                <a:cubicBezTo>
                  <a:pt x="11835" y="7349"/>
                  <a:pt x="11454" y="8539"/>
                  <a:pt x="10728" y="9516"/>
                </a:cubicBezTo>
                <a:cubicBezTo>
                  <a:pt x="10692" y="9563"/>
                  <a:pt x="10644" y="9575"/>
                  <a:pt x="10609" y="9575"/>
                </a:cubicBezTo>
                <a:cubicBezTo>
                  <a:pt x="10561" y="9575"/>
                  <a:pt x="10513" y="9563"/>
                  <a:pt x="10490" y="9527"/>
                </a:cubicBezTo>
                <a:lnTo>
                  <a:pt x="9537" y="8730"/>
                </a:lnTo>
                <a:cubicBezTo>
                  <a:pt x="10013" y="8123"/>
                  <a:pt x="10311" y="7384"/>
                  <a:pt x="10394" y="6610"/>
                </a:cubicBezTo>
                <a:cubicBezTo>
                  <a:pt x="10406" y="6491"/>
                  <a:pt x="10323" y="6396"/>
                  <a:pt x="10204" y="6396"/>
                </a:cubicBezTo>
                <a:cubicBezTo>
                  <a:pt x="10097" y="6396"/>
                  <a:pt x="10025" y="6468"/>
                  <a:pt x="10013" y="6551"/>
                </a:cubicBezTo>
                <a:cubicBezTo>
                  <a:pt x="9930" y="7206"/>
                  <a:pt x="9680" y="7849"/>
                  <a:pt x="9299" y="8384"/>
                </a:cubicBezTo>
                <a:cubicBezTo>
                  <a:pt x="9275" y="8396"/>
                  <a:pt x="9263" y="8432"/>
                  <a:pt x="9251" y="8444"/>
                </a:cubicBezTo>
                <a:cubicBezTo>
                  <a:pt x="9251" y="8444"/>
                  <a:pt x="9251" y="8456"/>
                  <a:pt x="9239" y="8456"/>
                </a:cubicBezTo>
                <a:lnTo>
                  <a:pt x="7954" y="7372"/>
                </a:lnTo>
                <a:cubicBezTo>
                  <a:pt x="8227" y="7003"/>
                  <a:pt x="8370" y="6539"/>
                  <a:pt x="8370" y="6075"/>
                </a:cubicBezTo>
                <a:cubicBezTo>
                  <a:pt x="8370" y="4908"/>
                  <a:pt x="7465" y="3920"/>
                  <a:pt x="6299" y="3836"/>
                </a:cubicBezTo>
                <a:lnTo>
                  <a:pt x="6287" y="2146"/>
                </a:lnTo>
                <a:lnTo>
                  <a:pt x="6418" y="2146"/>
                </a:lnTo>
                <a:cubicBezTo>
                  <a:pt x="6453" y="2146"/>
                  <a:pt x="6501" y="2146"/>
                  <a:pt x="6525" y="2169"/>
                </a:cubicBezTo>
                <a:cubicBezTo>
                  <a:pt x="8358" y="2360"/>
                  <a:pt x="9811" y="3812"/>
                  <a:pt x="10025" y="5646"/>
                </a:cubicBezTo>
                <a:cubicBezTo>
                  <a:pt x="10037" y="5753"/>
                  <a:pt x="10109" y="5813"/>
                  <a:pt x="10216" y="5813"/>
                </a:cubicBezTo>
                <a:cubicBezTo>
                  <a:pt x="10335" y="5813"/>
                  <a:pt x="10430" y="5706"/>
                  <a:pt x="10406" y="5598"/>
                </a:cubicBezTo>
                <a:cubicBezTo>
                  <a:pt x="10192" y="3503"/>
                  <a:pt x="8430" y="1848"/>
                  <a:pt x="6299" y="1765"/>
                </a:cubicBezTo>
                <a:lnTo>
                  <a:pt x="6299" y="526"/>
                </a:lnTo>
                <a:cubicBezTo>
                  <a:pt x="6299" y="479"/>
                  <a:pt x="6322" y="443"/>
                  <a:pt x="6346" y="407"/>
                </a:cubicBezTo>
                <a:cubicBezTo>
                  <a:pt x="6382" y="360"/>
                  <a:pt x="6418" y="348"/>
                  <a:pt x="6477" y="348"/>
                </a:cubicBezTo>
                <a:close/>
                <a:moveTo>
                  <a:pt x="1477" y="5277"/>
                </a:moveTo>
                <a:lnTo>
                  <a:pt x="5870" y="6241"/>
                </a:lnTo>
                <a:lnTo>
                  <a:pt x="4667" y="10575"/>
                </a:lnTo>
                <a:cubicBezTo>
                  <a:pt x="2774" y="9980"/>
                  <a:pt x="1405" y="8206"/>
                  <a:pt x="1405" y="6110"/>
                </a:cubicBezTo>
                <a:cubicBezTo>
                  <a:pt x="1405" y="5825"/>
                  <a:pt x="1441" y="5539"/>
                  <a:pt x="1477" y="5277"/>
                </a:cubicBezTo>
                <a:close/>
                <a:moveTo>
                  <a:pt x="6215" y="6468"/>
                </a:moveTo>
                <a:lnTo>
                  <a:pt x="7549" y="7599"/>
                </a:lnTo>
                <a:lnTo>
                  <a:pt x="9132" y="8920"/>
                </a:lnTo>
                <a:lnTo>
                  <a:pt x="9573" y="9289"/>
                </a:lnTo>
                <a:cubicBezTo>
                  <a:pt x="8680" y="10266"/>
                  <a:pt x="7430" y="10813"/>
                  <a:pt x="6108" y="10813"/>
                </a:cubicBezTo>
                <a:cubicBezTo>
                  <a:pt x="5739" y="10813"/>
                  <a:pt x="5382" y="10766"/>
                  <a:pt x="5037" y="10694"/>
                </a:cubicBezTo>
                <a:lnTo>
                  <a:pt x="6215" y="6468"/>
                </a:lnTo>
                <a:close/>
                <a:moveTo>
                  <a:pt x="6429" y="1"/>
                </a:moveTo>
                <a:cubicBezTo>
                  <a:pt x="6297" y="1"/>
                  <a:pt x="6159" y="59"/>
                  <a:pt x="6060" y="157"/>
                </a:cubicBezTo>
                <a:cubicBezTo>
                  <a:pt x="5953" y="264"/>
                  <a:pt x="5882" y="407"/>
                  <a:pt x="5882" y="562"/>
                </a:cubicBezTo>
                <a:lnTo>
                  <a:pt x="5882" y="1038"/>
                </a:lnTo>
                <a:cubicBezTo>
                  <a:pt x="5084" y="1062"/>
                  <a:pt x="4310" y="1288"/>
                  <a:pt x="3620" y="1669"/>
                </a:cubicBezTo>
                <a:lnTo>
                  <a:pt x="3191" y="872"/>
                </a:lnTo>
                <a:cubicBezTo>
                  <a:pt x="3155" y="812"/>
                  <a:pt x="3084" y="764"/>
                  <a:pt x="3024" y="764"/>
                </a:cubicBezTo>
                <a:lnTo>
                  <a:pt x="393" y="764"/>
                </a:lnTo>
                <a:lnTo>
                  <a:pt x="393" y="443"/>
                </a:lnTo>
                <a:cubicBezTo>
                  <a:pt x="393" y="336"/>
                  <a:pt x="298" y="241"/>
                  <a:pt x="203" y="241"/>
                </a:cubicBezTo>
                <a:cubicBezTo>
                  <a:pt x="95" y="241"/>
                  <a:pt x="0" y="336"/>
                  <a:pt x="0" y="443"/>
                </a:cubicBezTo>
                <a:lnTo>
                  <a:pt x="0" y="1467"/>
                </a:lnTo>
                <a:cubicBezTo>
                  <a:pt x="0" y="1574"/>
                  <a:pt x="95" y="1657"/>
                  <a:pt x="203" y="1657"/>
                </a:cubicBezTo>
                <a:cubicBezTo>
                  <a:pt x="298" y="1657"/>
                  <a:pt x="393" y="1562"/>
                  <a:pt x="393" y="1467"/>
                </a:cubicBezTo>
                <a:lnTo>
                  <a:pt x="393" y="1157"/>
                </a:lnTo>
                <a:lnTo>
                  <a:pt x="2917" y="1157"/>
                </a:lnTo>
                <a:lnTo>
                  <a:pt x="3310" y="1872"/>
                </a:lnTo>
                <a:cubicBezTo>
                  <a:pt x="3024" y="2062"/>
                  <a:pt x="2762" y="2277"/>
                  <a:pt x="2501" y="2527"/>
                </a:cubicBezTo>
                <a:cubicBezTo>
                  <a:pt x="1548" y="3467"/>
                  <a:pt x="1036" y="4753"/>
                  <a:pt x="1036" y="6098"/>
                </a:cubicBezTo>
                <a:cubicBezTo>
                  <a:pt x="1036" y="8885"/>
                  <a:pt x="3310" y="11182"/>
                  <a:pt x="6120" y="11182"/>
                </a:cubicBezTo>
                <a:cubicBezTo>
                  <a:pt x="7573" y="11182"/>
                  <a:pt x="8918" y="10575"/>
                  <a:pt x="9882" y="9516"/>
                </a:cubicBezTo>
                <a:lnTo>
                  <a:pt x="10240" y="9813"/>
                </a:lnTo>
                <a:cubicBezTo>
                  <a:pt x="10347" y="9908"/>
                  <a:pt x="10466" y="9944"/>
                  <a:pt x="10597" y="9944"/>
                </a:cubicBezTo>
                <a:lnTo>
                  <a:pt x="10656" y="9944"/>
                </a:lnTo>
                <a:cubicBezTo>
                  <a:pt x="10811" y="9932"/>
                  <a:pt x="10942" y="9837"/>
                  <a:pt x="11037" y="9718"/>
                </a:cubicBezTo>
                <a:cubicBezTo>
                  <a:pt x="11823" y="8670"/>
                  <a:pt x="12228" y="7420"/>
                  <a:pt x="12228" y="6098"/>
                </a:cubicBezTo>
                <a:cubicBezTo>
                  <a:pt x="12228" y="2884"/>
                  <a:pt x="9692" y="205"/>
                  <a:pt x="6465" y="2"/>
                </a:cubicBezTo>
                <a:cubicBezTo>
                  <a:pt x="6453" y="1"/>
                  <a:pt x="6441" y="1"/>
                  <a:pt x="6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86"/>
        <p:cNvGrpSpPr/>
        <p:nvPr/>
      </p:nvGrpSpPr>
      <p:grpSpPr>
        <a:xfrm>
          <a:off x="0" y="0"/>
          <a:ext cx="0" cy="0"/>
          <a:chOff x="0" y="0"/>
          <a:chExt cx="0" cy="0"/>
        </a:xfrm>
      </p:grpSpPr>
      <p:sp>
        <p:nvSpPr>
          <p:cNvPr id="187" name="Google Shape;187;p2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188" name="Google Shape;188;p20"/>
          <p:cNvGrpSpPr/>
          <p:nvPr/>
        </p:nvGrpSpPr>
        <p:grpSpPr>
          <a:xfrm>
            <a:off x="3131850" y="1606225"/>
            <a:ext cx="2887200" cy="623100"/>
            <a:chOff x="3128388" y="1420425"/>
            <a:chExt cx="2887200" cy="623100"/>
          </a:xfrm>
        </p:grpSpPr>
        <p:sp>
          <p:nvSpPr>
            <p:cNvPr id="189" name="Google Shape;189;p20"/>
            <p:cNvSpPr txBox="1"/>
            <p:nvPr/>
          </p:nvSpPr>
          <p:spPr>
            <a:xfrm>
              <a:off x="3128388" y="1649025"/>
              <a:ext cx="2887200" cy="39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 el planeta más cercano al Sol</a:t>
              </a:r>
              <a:endParaRPr>
                <a:solidFill>
                  <a:schemeClr val="dk1"/>
                </a:solidFill>
                <a:latin typeface="Nunito"/>
                <a:ea typeface="Nunito"/>
                <a:cs typeface="Nunito"/>
                <a:sym typeface="Nunito"/>
              </a:endParaRPr>
            </a:p>
          </p:txBody>
        </p:sp>
        <p:sp>
          <p:nvSpPr>
            <p:cNvPr id="190" name="Google Shape;190;p20"/>
            <p:cNvSpPr txBox="1"/>
            <p:nvPr/>
          </p:nvSpPr>
          <p:spPr>
            <a:xfrm>
              <a:off x="3128388" y="1420425"/>
              <a:ext cx="28872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grpSp>
      <p:grpSp>
        <p:nvGrpSpPr>
          <p:cNvPr id="191" name="Google Shape;191;p20"/>
          <p:cNvGrpSpPr/>
          <p:nvPr/>
        </p:nvGrpSpPr>
        <p:grpSpPr>
          <a:xfrm>
            <a:off x="1275213" y="2395600"/>
            <a:ext cx="2887200" cy="718850"/>
            <a:chOff x="1271750" y="2209800"/>
            <a:chExt cx="2887200" cy="718850"/>
          </a:xfrm>
        </p:grpSpPr>
        <p:sp>
          <p:nvSpPr>
            <p:cNvPr id="192" name="Google Shape;192;p20"/>
            <p:cNvSpPr txBox="1"/>
            <p:nvPr/>
          </p:nvSpPr>
          <p:spPr>
            <a:xfrm>
              <a:off x="1271750" y="2534150"/>
              <a:ext cx="2887200" cy="39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Marte es un lugar muy frío</a:t>
              </a:r>
              <a:endParaRPr>
                <a:solidFill>
                  <a:schemeClr val="dk1"/>
                </a:solidFill>
                <a:latin typeface="Nunito"/>
                <a:ea typeface="Nunito"/>
                <a:cs typeface="Nunito"/>
                <a:sym typeface="Nunito"/>
              </a:endParaRPr>
            </a:p>
          </p:txBody>
        </p:sp>
        <p:sp>
          <p:nvSpPr>
            <p:cNvPr id="193" name="Google Shape;193;p20"/>
            <p:cNvSpPr txBox="1"/>
            <p:nvPr/>
          </p:nvSpPr>
          <p:spPr>
            <a:xfrm>
              <a:off x="1271750" y="2209800"/>
              <a:ext cx="2887200" cy="490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grpSp>
      <p:sp>
        <p:nvSpPr>
          <p:cNvPr id="194" name="Google Shape;194;p20"/>
          <p:cNvSpPr txBox="1"/>
          <p:nvPr/>
        </p:nvSpPr>
        <p:spPr>
          <a:xfrm>
            <a:off x="2261613" y="3500069"/>
            <a:ext cx="914400" cy="80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b="1">
                <a:solidFill>
                  <a:schemeClr val="dk1"/>
                </a:solidFill>
                <a:latin typeface="Nunito"/>
                <a:ea typeface="Nunito"/>
                <a:cs typeface="Nunito"/>
                <a:sym typeface="Nunito"/>
              </a:rPr>
              <a:t>Frío</a:t>
            </a:r>
            <a:endParaRPr b="1">
              <a:solidFill>
                <a:schemeClr val="dk1"/>
              </a:solidFill>
              <a:latin typeface="Nunito"/>
              <a:ea typeface="Nunito"/>
              <a:cs typeface="Nunito"/>
              <a:sym typeface="Nunito"/>
            </a:endParaRPr>
          </a:p>
          <a:p>
            <a:pPr marL="0" lvl="0" indent="0" algn="ctr" rtl="0">
              <a:spcBef>
                <a:spcPts val="0"/>
              </a:spcBef>
              <a:spcAft>
                <a:spcPts val="0"/>
              </a:spcAft>
              <a:buNone/>
            </a:pPr>
            <a:r>
              <a:rPr lang="es" b="1">
                <a:solidFill>
                  <a:schemeClr val="dk1"/>
                </a:solidFill>
                <a:latin typeface="Nunito"/>
                <a:ea typeface="Nunito"/>
                <a:cs typeface="Nunito"/>
                <a:sym typeface="Nunito"/>
              </a:rPr>
              <a:t>Rojo</a:t>
            </a:r>
            <a:endParaRPr b="1">
              <a:solidFill>
                <a:schemeClr val="dk1"/>
              </a:solidFill>
              <a:latin typeface="Nunito"/>
              <a:ea typeface="Nunito"/>
              <a:cs typeface="Nunito"/>
              <a:sym typeface="Nunito"/>
            </a:endParaRPr>
          </a:p>
          <a:p>
            <a:pPr marL="0" lvl="0" indent="0" algn="ctr" rtl="0">
              <a:spcBef>
                <a:spcPts val="0"/>
              </a:spcBef>
              <a:spcAft>
                <a:spcPts val="0"/>
              </a:spcAft>
              <a:buNone/>
            </a:pPr>
            <a:r>
              <a:rPr lang="es" b="1">
                <a:solidFill>
                  <a:schemeClr val="dk1"/>
                </a:solidFill>
                <a:latin typeface="Nunito"/>
                <a:ea typeface="Nunito"/>
                <a:cs typeface="Nunito"/>
                <a:sym typeface="Nunito"/>
              </a:rPr>
              <a:t>Planeta</a:t>
            </a:r>
            <a:endParaRPr b="1">
              <a:solidFill>
                <a:schemeClr val="dk1"/>
              </a:solidFill>
              <a:latin typeface="Nunito"/>
              <a:ea typeface="Nunito"/>
              <a:cs typeface="Nunito"/>
              <a:sym typeface="Nunito"/>
            </a:endParaRPr>
          </a:p>
        </p:txBody>
      </p:sp>
      <p:grpSp>
        <p:nvGrpSpPr>
          <p:cNvPr id="195" name="Google Shape;195;p20"/>
          <p:cNvGrpSpPr/>
          <p:nvPr/>
        </p:nvGrpSpPr>
        <p:grpSpPr>
          <a:xfrm>
            <a:off x="4988488" y="2395600"/>
            <a:ext cx="2887200" cy="718850"/>
            <a:chOff x="4985025" y="2209800"/>
            <a:chExt cx="2887200" cy="718850"/>
          </a:xfrm>
        </p:grpSpPr>
        <p:sp>
          <p:nvSpPr>
            <p:cNvPr id="196" name="Google Shape;196;p20"/>
            <p:cNvSpPr txBox="1"/>
            <p:nvPr/>
          </p:nvSpPr>
          <p:spPr>
            <a:xfrm>
              <a:off x="4985025" y="2534150"/>
              <a:ext cx="2887200" cy="39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Neptuno está lejos de la Tierra</a:t>
              </a:r>
              <a:endParaRPr>
                <a:solidFill>
                  <a:schemeClr val="dk1"/>
                </a:solidFill>
                <a:latin typeface="Nunito"/>
                <a:ea typeface="Nunito"/>
                <a:cs typeface="Nunito"/>
                <a:sym typeface="Nunito"/>
              </a:endParaRPr>
            </a:p>
          </p:txBody>
        </p:sp>
        <p:sp>
          <p:nvSpPr>
            <p:cNvPr id="197" name="Google Shape;197;p20"/>
            <p:cNvSpPr txBox="1"/>
            <p:nvPr/>
          </p:nvSpPr>
          <p:spPr>
            <a:xfrm>
              <a:off x="4985025" y="2209800"/>
              <a:ext cx="2887200" cy="490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neptuno</a:t>
              </a:r>
              <a:endParaRPr sz="2400">
                <a:solidFill>
                  <a:schemeClr val="dk1"/>
                </a:solidFill>
                <a:latin typeface="Questrial"/>
                <a:ea typeface="Questrial"/>
                <a:cs typeface="Questrial"/>
                <a:sym typeface="Questrial"/>
              </a:endParaRPr>
            </a:p>
          </p:txBody>
        </p:sp>
      </p:grpSp>
      <p:sp>
        <p:nvSpPr>
          <p:cNvPr id="198" name="Google Shape;198;p20"/>
          <p:cNvSpPr txBox="1"/>
          <p:nvPr/>
        </p:nvSpPr>
        <p:spPr>
          <a:xfrm>
            <a:off x="5974888" y="3500069"/>
            <a:ext cx="914400" cy="80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b="1">
                <a:solidFill>
                  <a:schemeClr val="dk1"/>
                </a:solidFill>
                <a:latin typeface="Nunito"/>
                <a:ea typeface="Nunito"/>
                <a:cs typeface="Nunito"/>
                <a:sym typeface="Nunito"/>
              </a:rPr>
              <a:t>Planeta</a:t>
            </a:r>
            <a:endParaRPr b="1">
              <a:solidFill>
                <a:schemeClr val="dk1"/>
              </a:solidFill>
              <a:latin typeface="Nunito"/>
              <a:ea typeface="Nunito"/>
              <a:cs typeface="Nunito"/>
              <a:sym typeface="Nunito"/>
            </a:endParaRPr>
          </a:p>
          <a:p>
            <a:pPr marL="0" lvl="0" indent="0" algn="ctr" rtl="0">
              <a:spcBef>
                <a:spcPts val="0"/>
              </a:spcBef>
              <a:spcAft>
                <a:spcPts val="0"/>
              </a:spcAft>
              <a:buNone/>
            </a:pPr>
            <a:r>
              <a:rPr lang="es" b="1">
                <a:solidFill>
                  <a:schemeClr val="dk1"/>
                </a:solidFill>
                <a:latin typeface="Nunito"/>
                <a:ea typeface="Nunito"/>
                <a:cs typeface="Nunito"/>
                <a:sym typeface="Nunito"/>
              </a:rPr>
              <a:t>Grande</a:t>
            </a:r>
            <a:endParaRPr b="1">
              <a:solidFill>
                <a:schemeClr val="dk1"/>
              </a:solidFill>
              <a:latin typeface="Nunito"/>
              <a:ea typeface="Nunito"/>
              <a:cs typeface="Nunito"/>
              <a:sym typeface="Nunito"/>
            </a:endParaRPr>
          </a:p>
          <a:p>
            <a:pPr marL="0" lvl="0" indent="0" algn="ctr" rtl="0">
              <a:spcBef>
                <a:spcPts val="0"/>
              </a:spcBef>
              <a:spcAft>
                <a:spcPts val="0"/>
              </a:spcAft>
              <a:buNone/>
            </a:pPr>
            <a:r>
              <a:rPr lang="es" b="1">
                <a:solidFill>
                  <a:schemeClr val="dk1"/>
                </a:solidFill>
                <a:latin typeface="Nunito"/>
                <a:ea typeface="Nunito"/>
                <a:cs typeface="Nunito"/>
                <a:sym typeface="Nunito"/>
              </a:rPr>
              <a:t>Hielo</a:t>
            </a:r>
            <a:endParaRPr b="1">
              <a:solidFill>
                <a:schemeClr val="dk1"/>
              </a:solidFill>
              <a:latin typeface="Nunito"/>
              <a:ea typeface="Nunito"/>
              <a:cs typeface="Nunito"/>
              <a:sym typeface="Nunito"/>
            </a:endParaRPr>
          </a:p>
        </p:txBody>
      </p:sp>
      <p:cxnSp>
        <p:nvCxnSpPr>
          <p:cNvPr id="199" name="Google Shape;199;p20"/>
          <p:cNvCxnSpPr>
            <a:stCxn id="190" idx="1"/>
            <a:endCxn id="193" idx="0"/>
          </p:cNvCxnSpPr>
          <p:nvPr/>
        </p:nvCxnSpPr>
        <p:spPr>
          <a:xfrm flipH="1">
            <a:off x="2718750" y="1803475"/>
            <a:ext cx="413100" cy="592200"/>
          </a:xfrm>
          <a:prstGeom prst="bentConnector2">
            <a:avLst/>
          </a:prstGeom>
          <a:noFill/>
          <a:ln w="19050" cap="flat" cmpd="sng">
            <a:solidFill>
              <a:schemeClr val="dk1"/>
            </a:solidFill>
            <a:prstDash val="solid"/>
            <a:round/>
            <a:headEnd type="none" w="med" len="med"/>
            <a:tailEnd type="none" w="med" len="med"/>
          </a:ln>
        </p:spPr>
      </p:cxnSp>
      <p:cxnSp>
        <p:nvCxnSpPr>
          <p:cNvPr id="200" name="Google Shape;200;p20"/>
          <p:cNvCxnSpPr>
            <a:stCxn id="190" idx="3"/>
            <a:endCxn id="197" idx="0"/>
          </p:cNvCxnSpPr>
          <p:nvPr/>
        </p:nvCxnSpPr>
        <p:spPr>
          <a:xfrm>
            <a:off x="6019050" y="1803475"/>
            <a:ext cx="413100" cy="592200"/>
          </a:xfrm>
          <a:prstGeom prst="bentConnector2">
            <a:avLst/>
          </a:prstGeom>
          <a:noFill/>
          <a:ln w="19050" cap="flat" cmpd="sng">
            <a:solidFill>
              <a:schemeClr val="dk1"/>
            </a:solidFill>
            <a:prstDash val="solid"/>
            <a:round/>
            <a:headEnd type="none" w="med" len="med"/>
            <a:tailEnd type="none" w="med" len="med"/>
          </a:ln>
        </p:spPr>
      </p:cxnSp>
      <p:cxnSp>
        <p:nvCxnSpPr>
          <p:cNvPr id="201" name="Google Shape;201;p20"/>
          <p:cNvCxnSpPr>
            <a:stCxn id="192" idx="2"/>
            <a:endCxn id="194" idx="0"/>
          </p:cNvCxnSpPr>
          <p:nvPr/>
        </p:nvCxnSpPr>
        <p:spPr>
          <a:xfrm>
            <a:off x="2718813" y="3114450"/>
            <a:ext cx="0" cy="385500"/>
          </a:xfrm>
          <a:prstGeom prst="straightConnector1">
            <a:avLst/>
          </a:prstGeom>
          <a:noFill/>
          <a:ln w="19050" cap="flat" cmpd="sng">
            <a:solidFill>
              <a:schemeClr val="dk1"/>
            </a:solidFill>
            <a:prstDash val="solid"/>
            <a:round/>
            <a:headEnd type="none" w="med" len="med"/>
            <a:tailEnd type="none" w="med" len="med"/>
          </a:ln>
        </p:spPr>
      </p:cxnSp>
      <p:cxnSp>
        <p:nvCxnSpPr>
          <p:cNvPr id="202" name="Google Shape;202;p20"/>
          <p:cNvCxnSpPr>
            <a:stCxn id="196" idx="2"/>
            <a:endCxn id="198" idx="0"/>
          </p:cNvCxnSpPr>
          <p:nvPr/>
        </p:nvCxnSpPr>
        <p:spPr>
          <a:xfrm>
            <a:off x="6432088" y="3114450"/>
            <a:ext cx="0" cy="3855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06"/>
        <p:cNvGrpSpPr/>
        <p:nvPr/>
      </p:nvGrpSpPr>
      <p:grpSpPr>
        <a:xfrm>
          <a:off x="0" y="0"/>
          <a:ext cx="0" cy="0"/>
          <a:chOff x="0" y="0"/>
          <a:chExt cx="0" cy="0"/>
        </a:xfrm>
      </p:grpSpPr>
      <p:sp>
        <p:nvSpPr>
          <p:cNvPr id="207" name="Google Shape;207;p21"/>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aphicFrame>
        <p:nvGraphicFramePr>
          <p:cNvPr id="208" name="Google Shape;208;p21"/>
          <p:cNvGraphicFramePr/>
          <p:nvPr/>
        </p:nvGraphicFramePr>
        <p:xfrm>
          <a:off x="954450" y="1834650"/>
          <a:ext cx="7235100" cy="2042015"/>
        </p:xfrm>
        <a:graphic>
          <a:graphicData uri="http://schemas.openxmlformats.org/drawingml/2006/table">
            <a:tbl>
              <a:tblPr>
                <a:noFill/>
                <a:tableStyleId>{D32349C0-9ABA-4E7F-AD87-67EB2194085E}</a:tableStyleId>
              </a:tblPr>
              <a:tblGrid>
                <a:gridCol w="2010225">
                  <a:extLst>
                    <a:ext uri="{9D8B030D-6E8A-4147-A177-3AD203B41FA5}">
                      <a16:colId xmlns:a16="http://schemas.microsoft.com/office/drawing/2014/main" val="20000"/>
                    </a:ext>
                  </a:extLst>
                </a:gridCol>
                <a:gridCol w="1044975">
                  <a:extLst>
                    <a:ext uri="{9D8B030D-6E8A-4147-A177-3AD203B41FA5}">
                      <a16:colId xmlns:a16="http://schemas.microsoft.com/office/drawing/2014/main" val="20001"/>
                    </a:ext>
                  </a:extLst>
                </a:gridCol>
                <a:gridCol w="1044975">
                  <a:extLst>
                    <a:ext uri="{9D8B030D-6E8A-4147-A177-3AD203B41FA5}">
                      <a16:colId xmlns:a16="http://schemas.microsoft.com/office/drawing/2014/main" val="20002"/>
                    </a:ext>
                  </a:extLst>
                </a:gridCol>
                <a:gridCol w="1044975">
                  <a:extLst>
                    <a:ext uri="{9D8B030D-6E8A-4147-A177-3AD203B41FA5}">
                      <a16:colId xmlns:a16="http://schemas.microsoft.com/office/drawing/2014/main" val="20003"/>
                    </a:ext>
                  </a:extLst>
                </a:gridCol>
                <a:gridCol w="1044975">
                  <a:extLst>
                    <a:ext uri="{9D8B030D-6E8A-4147-A177-3AD203B41FA5}">
                      <a16:colId xmlns:a16="http://schemas.microsoft.com/office/drawing/2014/main" val="20004"/>
                    </a:ext>
                  </a:extLst>
                </a:gridCol>
                <a:gridCol w="1044975">
                  <a:extLst>
                    <a:ext uri="{9D8B030D-6E8A-4147-A177-3AD203B41FA5}">
                      <a16:colId xmlns:a16="http://schemas.microsoft.com/office/drawing/2014/main" val="20005"/>
                    </a:ext>
                  </a:extLst>
                </a:gridCol>
              </a:tblGrid>
              <a:tr h="457175">
                <a:tc>
                  <a:txBody>
                    <a:bodyPr/>
                    <a:lstStyle/>
                    <a:p>
                      <a:pPr marL="0" lvl="0" indent="0" algn="l" rtl="0">
                        <a:spcBef>
                          <a:spcPts val="0"/>
                        </a:spcBef>
                        <a:spcAft>
                          <a:spcPts val="0"/>
                        </a:spcAft>
                        <a:buNone/>
                      </a:pPr>
                      <a:r>
                        <a:rPr lang="es" sz="1800" b="1">
                          <a:solidFill>
                            <a:schemeClr val="dk1"/>
                          </a:solidFill>
                          <a:latin typeface="Questrial"/>
                          <a:ea typeface="Questrial"/>
                          <a:cs typeface="Questrial"/>
                          <a:sym typeface="Questrial"/>
                        </a:rPr>
                        <a:t>proyecto</a:t>
                      </a:r>
                      <a:endParaRPr sz="1800"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s" sz="1800" b="1">
                          <a:solidFill>
                            <a:schemeClr val="dk1"/>
                          </a:solidFill>
                          <a:latin typeface="Questrial"/>
                          <a:ea typeface="Questrial"/>
                          <a:cs typeface="Questrial"/>
                          <a:sym typeface="Questrial"/>
                        </a:rPr>
                        <a:t>lu</a:t>
                      </a:r>
                      <a:endParaRPr sz="1800"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s" sz="1800" b="1">
                          <a:solidFill>
                            <a:schemeClr val="dk1"/>
                          </a:solidFill>
                          <a:latin typeface="Questrial"/>
                          <a:ea typeface="Questrial"/>
                          <a:cs typeface="Questrial"/>
                          <a:sym typeface="Questrial"/>
                        </a:rPr>
                        <a:t>ma</a:t>
                      </a:r>
                      <a:endParaRPr sz="1800"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s" sz="1800" b="1">
                          <a:solidFill>
                            <a:schemeClr val="dk1"/>
                          </a:solidFill>
                          <a:latin typeface="Questrial"/>
                          <a:ea typeface="Questrial"/>
                          <a:cs typeface="Questrial"/>
                          <a:sym typeface="Questrial"/>
                        </a:rPr>
                        <a:t>mi</a:t>
                      </a:r>
                      <a:endParaRPr sz="1800"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s" sz="1800" b="1">
                          <a:solidFill>
                            <a:schemeClr val="dk1"/>
                          </a:solidFill>
                          <a:latin typeface="Questrial"/>
                          <a:ea typeface="Questrial"/>
                          <a:cs typeface="Questrial"/>
                          <a:sym typeface="Questrial"/>
                        </a:rPr>
                        <a:t>ju</a:t>
                      </a:r>
                      <a:endParaRPr sz="1800"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s" sz="1800" b="1">
                          <a:solidFill>
                            <a:schemeClr val="dk1"/>
                          </a:solidFill>
                          <a:latin typeface="Questrial"/>
                          <a:ea typeface="Questrial"/>
                          <a:cs typeface="Questrial"/>
                          <a:sym typeface="Questrial"/>
                        </a:rPr>
                        <a:t>vi</a:t>
                      </a:r>
                      <a:endParaRPr sz="1800"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Proyecto 01</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s">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Proyecto 02</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s">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Proyecto 03</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s">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Proyecto 04</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s">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212"/>
        <p:cNvGrpSpPr/>
        <p:nvPr/>
      </p:nvGrpSpPr>
      <p:grpSpPr>
        <a:xfrm>
          <a:off x="0" y="0"/>
          <a:ext cx="0" cy="0"/>
          <a:chOff x="0" y="0"/>
          <a:chExt cx="0" cy="0"/>
        </a:xfrm>
      </p:grpSpPr>
      <p:sp>
        <p:nvSpPr>
          <p:cNvPr id="213" name="Google Shape;213;p22"/>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214" name="Google Shape;214;p22"/>
          <p:cNvGrpSpPr/>
          <p:nvPr/>
        </p:nvGrpSpPr>
        <p:grpSpPr>
          <a:xfrm>
            <a:off x="911475" y="3197550"/>
            <a:ext cx="1611900" cy="877500"/>
            <a:chOff x="911475" y="2842575"/>
            <a:chExt cx="1611900" cy="877500"/>
          </a:xfrm>
        </p:grpSpPr>
        <p:sp>
          <p:nvSpPr>
            <p:cNvPr id="215" name="Google Shape;215;p22"/>
            <p:cNvSpPr txBox="1"/>
            <p:nvPr/>
          </p:nvSpPr>
          <p:spPr>
            <a:xfrm>
              <a:off x="911475" y="3147375"/>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Marte es un lugar muy frío</a:t>
              </a:r>
              <a:endParaRPr>
                <a:solidFill>
                  <a:schemeClr val="dk1"/>
                </a:solidFill>
                <a:latin typeface="Nunito"/>
                <a:ea typeface="Nunito"/>
                <a:cs typeface="Nunito"/>
                <a:sym typeface="Nunito"/>
              </a:endParaRPr>
            </a:p>
          </p:txBody>
        </p:sp>
        <p:sp>
          <p:nvSpPr>
            <p:cNvPr id="216" name="Google Shape;216;p22"/>
            <p:cNvSpPr txBox="1"/>
            <p:nvPr/>
          </p:nvSpPr>
          <p:spPr>
            <a:xfrm>
              <a:off x="911475" y="2842575"/>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grpSp>
      <p:grpSp>
        <p:nvGrpSpPr>
          <p:cNvPr id="217" name="Google Shape;217;p22"/>
          <p:cNvGrpSpPr/>
          <p:nvPr/>
        </p:nvGrpSpPr>
        <p:grpSpPr>
          <a:xfrm>
            <a:off x="3766037" y="1590350"/>
            <a:ext cx="1611900" cy="877500"/>
            <a:chOff x="3766037" y="1235375"/>
            <a:chExt cx="1611900" cy="877500"/>
          </a:xfrm>
        </p:grpSpPr>
        <p:sp>
          <p:nvSpPr>
            <p:cNvPr id="218" name="Google Shape;218;p22"/>
            <p:cNvSpPr txBox="1"/>
            <p:nvPr/>
          </p:nvSpPr>
          <p:spPr>
            <a:xfrm>
              <a:off x="3766037" y="1540175"/>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Neptuno está lejos de la Tierra</a:t>
              </a:r>
              <a:endParaRPr>
                <a:solidFill>
                  <a:schemeClr val="dk1"/>
                </a:solidFill>
                <a:latin typeface="Nunito"/>
                <a:ea typeface="Nunito"/>
                <a:cs typeface="Nunito"/>
                <a:sym typeface="Nunito"/>
              </a:endParaRPr>
            </a:p>
          </p:txBody>
        </p:sp>
        <p:sp>
          <p:nvSpPr>
            <p:cNvPr id="219" name="Google Shape;219;p22"/>
            <p:cNvSpPr txBox="1"/>
            <p:nvPr/>
          </p:nvSpPr>
          <p:spPr>
            <a:xfrm>
              <a:off x="3766038" y="1235375"/>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neptuno</a:t>
              </a:r>
              <a:endParaRPr sz="2400">
                <a:solidFill>
                  <a:schemeClr val="dk1"/>
                </a:solidFill>
                <a:latin typeface="Questrial"/>
                <a:ea typeface="Questrial"/>
                <a:cs typeface="Questrial"/>
                <a:sym typeface="Questrial"/>
              </a:endParaRPr>
            </a:p>
          </p:txBody>
        </p:sp>
      </p:grpSp>
      <p:grpSp>
        <p:nvGrpSpPr>
          <p:cNvPr id="220" name="Google Shape;220;p22"/>
          <p:cNvGrpSpPr/>
          <p:nvPr/>
        </p:nvGrpSpPr>
        <p:grpSpPr>
          <a:xfrm>
            <a:off x="3766043" y="3197550"/>
            <a:ext cx="1611900" cy="877500"/>
            <a:chOff x="3766043" y="2842575"/>
            <a:chExt cx="1611900" cy="877500"/>
          </a:xfrm>
        </p:grpSpPr>
        <p:sp>
          <p:nvSpPr>
            <p:cNvPr id="221" name="Google Shape;221;p22"/>
            <p:cNvSpPr txBox="1"/>
            <p:nvPr/>
          </p:nvSpPr>
          <p:spPr>
            <a:xfrm>
              <a:off x="3766043" y="3147375"/>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Mercurio es un planeta pequeño</a:t>
              </a:r>
              <a:endParaRPr>
                <a:solidFill>
                  <a:schemeClr val="dk1"/>
                </a:solidFill>
                <a:latin typeface="Nunito"/>
                <a:ea typeface="Nunito"/>
                <a:cs typeface="Nunito"/>
                <a:sym typeface="Nunito"/>
              </a:endParaRPr>
            </a:p>
          </p:txBody>
        </p:sp>
        <p:sp>
          <p:nvSpPr>
            <p:cNvPr id="222" name="Google Shape;222;p22"/>
            <p:cNvSpPr txBox="1"/>
            <p:nvPr/>
          </p:nvSpPr>
          <p:spPr>
            <a:xfrm>
              <a:off x="3766043" y="2842575"/>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grpSp>
      <p:grpSp>
        <p:nvGrpSpPr>
          <p:cNvPr id="223" name="Google Shape;223;p22"/>
          <p:cNvGrpSpPr/>
          <p:nvPr/>
        </p:nvGrpSpPr>
        <p:grpSpPr>
          <a:xfrm>
            <a:off x="6620600" y="3197550"/>
            <a:ext cx="1611900" cy="877500"/>
            <a:chOff x="6620600" y="2842575"/>
            <a:chExt cx="1611900" cy="877500"/>
          </a:xfrm>
        </p:grpSpPr>
        <p:sp>
          <p:nvSpPr>
            <p:cNvPr id="224" name="Google Shape;224;p22"/>
            <p:cNvSpPr txBox="1"/>
            <p:nvPr/>
          </p:nvSpPr>
          <p:spPr>
            <a:xfrm>
              <a:off x="6620600" y="3147375"/>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La Tierra es el planeta con vida</a:t>
              </a:r>
              <a:endParaRPr>
                <a:solidFill>
                  <a:schemeClr val="dk1"/>
                </a:solidFill>
                <a:latin typeface="Nunito"/>
                <a:ea typeface="Nunito"/>
                <a:cs typeface="Nunito"/>
                <a:sym typeface="Nunito"/>
              </a:endParaRPr>
            </a:p>
          </p:txBody>
        </p:sp>
        <p:sp>
          <p:nvSpPr>
            <p:cNvPr id="225" name="Google Shape;225;p22"/>
            <p:cNvSpPr txBox="1"/>
            <p:nvPr/>
          </p:nvSpPr>
          <p:spPr>
            <a:xfrm>
              <a:off x="6620600" y="2842575"/>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grpSp>
      <p:cxnSp>
        <p:nvCxnSpPr>
          <p:cNvPr id="226" name="Google Shape;226;p22"/>
          <p:cNvCxnSpPr>
            <a:endCxn id="222" idx="0"/>
          </p:cNvCxnSpPr>
          <p:nvPr/>
        </p:nvCxnSpPr>
        <p:spPr>
          <a:xfrm>
            <a:off x="4571993" y="2467950"/>
            <a:ext cx="0" cy="729600"/>
          </a:xfrm>
          <a:prstGeom prst="straightConnector1">
            <a:avLst/>
          </a:prstGeom>
          <a:noFill/>
          <a:ln w="19050" cap="flat" cmpd="sng">
            <a:solidFill>
              <a:schemeClr val="dk1"/>
            </a:solidFill>
            <a:prstDash val="solid"/>
            <a:round/>
            <a:headEnd type="none" w="med" len="med"/>
            <a:tailEnd type="none" w="med" len="med"/>
          </a:ln>
        </p:spPr>
      </p:cxnSp>
      <p:cxnSp>
        <p:nvCxnSpPr>
          <p:cNvPr id="227" name="Google Shape;227;p22"/>
          <p:cNvCxnSpPr>
            <a:stCxn id="218" idx="2"/>
            <a:endCxn id="216" idx="0"/>
          </p:cNvCxnSpPr>
          <p:nvPr/>
        </p:nvCxnSpPr>
        <p:spPr>
          <a:xfrm rot="5400000">
            <a:off x="2779937" y="1405400"/>
            <a:ext cx="729600" cy="2854500"/>
          </a:xfrm>
          <a:prstGeom prst="bentConnector3">
            <a:avLst>
              <a:gd name="adj1" fmla="val 50007"/>
            </a:avLst>
          </a:prstGeom>
          <a:noFill/>
          <a:ln w="19050" cap="flat" cmpd="sng">
            <a:solidFill>
              <a:schemeClr val="dk1"/>
            </a:solidFill>
            <a:prstDash val="solid"/>
            <a:round/>
            <a:headEnd type="none" w="med" len="med"/>
            <a:tailEnd type="none" w="med" len="med"/>
          </a:ln>
        </p:spPr>
      </p:cxnSp>
      <p:cxnSp>
        <p:nvCxnSpPr>
          <p:cNvPr id="228" name="Google Shape;228;p22"/>
          <p:cNvCxnSpPr>
            <a:stCxn id="218" idx="2"/>
            <a:endCxn id="225" idx="0"/>
          </p:cNvCxnSpPr>
          <p:nvPr/>
        </p:nvCxnSpPr>
        <p:spPr>
          <a:xfrm rot="-5400000" flipH="1">
            <a:off x="5634437" y="1405400"/>
            <a:ext cx="729600" cy="2854500"/>
          </a:xfrm>
          <a:prstGeom prst="bentConnector3">
            <a:avLst>
              <a:gd name="adj1" fmla="val 50007"/>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234" name="Google Shape;234;p23"/>
          <p:cNvGrpSpPr/>
          <p:nvPr/>
        </p:nvGrpSpPr>
        <p:grpSpPr>
          <a:xfrm>
            <a:off x="991525" y="1327963"/>
            <a:ext cx="1611900" cy="801300"/>
            <a:chOff x="991525" y="1282238"/>
            <a:chExt cx="1611900" cy="801300"/>
          </a:xfrm>
        </p:grpSpPr>
        <p:sp>
          <p:nvSpPr>
            <p:cNvPr id="235" name="Google Shape;235;p23"/>
            <p:cNvSpPr txBox="1"/>
            <p:nvPr/>
          </p:nvSpPr>
          <p:spPr>
            <a:xfrm>
              <a:off x="991525" y="1510838"/>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Marte es un lugar muy frío</a:t>
              </a:r>
              <a:endParaRPr>
                <a:solidFill>
                  <a:schemeClr val="dk1"/>
                </a:solidFill>
                <a:latin typeface="Nunito"/>
                <a:ea typeface="Nunito"/>
                <a:cs typeface="Nunito"/>
                <a:sym typeface="Nunito"/>
              </a:endParaRPr>
            </a:p>
          </p:txBody>
        </p:sp>
        <p:sp>
          <p:nvSpPr>
            <p:cNvPr id="236" name="Google Shape;236;p23"/>
            <p:cNvSpPr txBox="1"/>
            <p:nvPr/>
          </p:nvSpPr>
          <p:spPr>
            <a:xfrm>
              <a:off x="991525" y="1282238"/>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grpSp>
      <p:sp>
        <p:nvSpPr>
          <p:cNvPr id="237" name="Google Shape;237;p23"/>
          <p:cNvSpPr txBox="1"/>
          <p:nvPr/>
        </p:nvSpPr>
        <p:spPr>
          <a:xfrm>
            <a:off x="1256125" y="2305650"/>
            <a:ext cx="1082700" cy="3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xxxx</a:t>
            </a:r>
            <a:endParaRPr sz="2400" b="1">
              <a:solidFill>
                <a:schemeClr val="dk1"/>
              </a:solidFill>
              <a:latin typeface="Questrial"/>
              <a:ea typeface="Questrial"/>
              <a:cs typeface="Questrial"/>
              <a:sym typeface="Questrial"/>
            </a:endParaRPr>
          </a:p>
        </p:txBody>
      </p:sp>
      <p:grpSp>
        <p:nvGrpSpPr>
          <p:cNvPr id="238" name="Google Shape;238;p23"/>
          <p:cNvGrpSpPr/>
          <p:nvPr/>
        </p:nvGrpSpPr>
        <p:grpSpPr>
          <a:xfrm>
            <a:off x="2841200" y="1327963"/>
            <a:ext cx="1611900" cy="801300"/>
            <a:chOff x="2841200" y="1282238"/>
            <a:chExt cx="1611900" cy="801300"/>
          </a:xfrm>
        </p:grpSpPr>
        <p:sp>
          <p:nvSpPr>
            <p:cNvPr id="239" name="Google Shape;239;p23"/>
            <p:cNvSpPr txBox="1"/>
            <p:nvPr/>
          </p:nvSpPr>
          <p:spPr>
            <a:xfrm>
              <a:off x="2841200" y="1510838"/>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 el planeta más cercano al sol</a:t>
              </a:r>
              <a:endParaRPr>
                <a:solidFill>
                  <a:schemeClr val="dk1"/>
                </a:solidFill>
                <a:latin typeface="Nunito"/>
                <a:ea typeface="Nunito"/>
                <a:cs typeface="Nunito"/>
                <a:sym typeface="Nunito"/>
              </a:endParaRPr>
            </a:p>
          </p:txBody>
        </p:sp>
        <p:sp>
          <p:nvSpPr>
            <p:cNvPr id="240" name="Google Shape;240;p23"/>
            <p:cNvSpPr txBox="1"/>
            <p:nvPr/>
          </p:nvSpPr>
          <p:spPr>
            <a:xfrm>
              <a:off x="2841200" y="1282238"/>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grpSp>
      <p:sp>
        <p:nvSpPr>
          <p:cNvPr id="241" name="Google Shape;241;p23"/>
          <p:cNvSpPr txBox="1"/>
          <p:nvPr/>
        </p:nvSpPr>
        <p:spPr>
          <a:xfrm>
            <a:off x="3105800" y="2305650"/>
            <a:ext cx="1082700" cy="3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xxxx</a:t>
            </a:r>
            <a:endParaRPr sz="2400" b="1">
              <a:solidFill>
                <a:schemeClr val="dk1"/>
              </a:solidFill>
              <a:latin typeface="Questrial"/>
              <a:ea typeface="Questrial"/>
              <a:cs typeface="Questrial"/>
              <a:sym typeface="Questrial"/>
            </a:endParaRPr>
          </a:p>
        </p:txBody>
      </p:sp>
      <p:grpSp>
        <p:nvGrpSpPr>
          <p:cNvPr id="242" name="Google Shape;242;p23"/>
          <p:cNvGrpSpPr/>
          <p:nvPr/>
        </p:nvGrpSpPr>
        <p:grpSpPr>
          <a:xfrm>
            <a:off x="4690888" y="1327975"/>
            <a:ext cx="1611900" cy="801300"/>
            <a:chOff x="4690888" y="1282250"/>
            <a:chExt cx="1611900" cy="801300"/>
          </a:xfrm>
        </p:grpSpPr>
        <p:sp>
          <p:nvSpPr>
            <p:cNvPr id="243" name="Google Shape;243;p23"/>
            <p:cNvSpPr txBox="1"/>
            <p:nvPr/>
          </p:nvSpPr>
          <p:spPr>
            <a:xfrm>
              <a:off x="4690888" y="1510850"/>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Neptuno está lejos de la Tierra</a:t>
              </a:r>
              <a:endParaRPr>
                <a:solidFill>
                  <a:schemeClr val="dk1"/>
                </a:solidFill>
                <a:latin typeface="Nunito"/>
                <a:ea typeface="Nunito"/>
                <a:cs typeface="Nunito"/>
                <a:sym typeface="Nunito"/>
              </a:endParaRPr>
            </a:p>
          </p:txBody>
        </p:sp>
        <p:sp>
          <p:nvSpPr>
            <p:cNvPr id="244" name="Google Shape;244;p23"/>
            <p:cNvSpPr txBox="1"/>
            <p:nvPr/>
          </p:nvSpPr>
          <p:spPr>
            <a:xfrm>
              <a:off x="4690888" y="1282250"/>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neptuno</a:t>
              </a:r>
              <a:endParaRPr sz="2400">
                <a:solidFill>
                  <a:schemeClr val="dk1"/>
                </a:solidFill>
                <a:latin typeface="Questrial"/>
                <a:ea typeface="Questrial"/>
                <a:cs typeface="Questrial"/>
                <a:sym typeface="Questrial"/>
              </a:endParaRPr>
            </a:p>
          </p:txBody>
        </p:sp>
      </p:grpSp>
      <p:sp>
        <p:nvSpPr>
          <p:cNvPr id="245" name="Google Shape;245;p23"/>
          <p:cNvSpPr txBox="1"/>
          <p:nvPr/>
        </p:nvSpPr>
        <p:spPr>
          <a:xfrm>
            <a:off x="4955488" y="2305650"/>
            <a:ext cx="1082700" cy="3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xxxx</a:t>
            </a:r>
            <a:endParaRPr sz="2400" b="1">
              <a:solidFill>
                <a:schemeClr val="dk1"/>
              </a:solidFill>
              <a:latin typeface="Questrial"/>
              <a:ea typeface="Questrial"/>
              <a:cs typeface="Questrial"/>
              <a:sym typeface="Questrial"/>
            </a:endParaRPr>
          </a:p>
        </p:txBody>
      </p:sp>
      <p:grpSp>
        <p:nvGrpSpPr>
          <p:cNvPr id="246" name="Google Shape;246;p23"/>
          <p:cNvGrpSpPr/>
          <p:nvPr/>
        </p:nvGrpSpPr>
        <p:grpSpPr>
          <a:xfrm>
            <a:off x="6540563" y="1327975"/>
            <a:ext cx="1611900" cy="801300"/>
            <a:chOff x="6540563" y="1282250"/>
            <a:chExt cx="1611900" cy="801300"/>
          </a:xfrm>
        </p:grpSpPr>
        <p:sp>
          <p:nvSpPr>
            <p:cNvPr id="247" name="Google Shape;247;p23"/>
            <p:cNvSpPr txBox="1"/>
            <p:nvPr/>
          </p:nvSpPr>
          <p:spPr>
            <a:xfrm>
              <a:off x="6540563" y="1510850"/>
              <a:ext cx="1611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La tierra es un planeta con vida</a:t>
              </a:r>
              <a:endParaRPr>
                <a:solidFill>
                  <a:schemeClr val="dk1"/>
                </a:solidFill>
                <a:latin typeface="Nunito"/>
                <a:ea typeface="Nunito"/>
                <a:cs typeface="Nunito"/>
                <a:sym typeface="Nunito"/>
              </a:endParaRPr>
            </a:p>
          </p:txBody>
        </p:sp>
        <p:sp>
          <p:nvSpPr>
            <p:cNvPr id="248" name="Google Shape;248;p23"/>
            <p:cNvSpPr txBox="1"/>
            <p:nvPr/>
          </p:nvSpPr>
          <p:spPr>
            <a:xfrm>
              <a:off x="6540563" y="1282250"/>
              <a:ext cx="1611900" cy="394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grpSp>
      <p:sp>
        <p:nvSpPr>
          <p:cNvPr id="249" name="Google Shape;249;p23"/>
          <p:cNvSpPr txBox="1"/>
          <p:nvPr/>
        </p:nvSpPr>
        <p:spPr>
          <a:xfrm>
            <a:off x="6805163" y="2305650"/>
            <a:ext cx="1082700" cy="345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xxxx</a:t>
            </a:r>
            <a:endParaRPr sz="2400" b="1">
              <a:solidFill>
                <a:schemeClr val="dk1"/>
              </a:solidFill>
              <a:latin typeface="Questrial"/>
              <a:ea typeface="Questrial"/>
              <a:cs typeface="Questrial"/>
              <a:sym typeface="Questrial"/>
            </a:endParaRPr>
          </a:p>
        </p:txBody>
      </p:sp>
      <p:sp>
        <p:nvSpPr>
          <p:cNvPr id="250" name="Google Shape;250;p23"/>
          <p:cNvSpPr txBox="1"/>
          <p:nvPr/>
        </p:nvSpPr>
        <p:spPr>
          <a:xfrm>
            <a:off x="6897263" y="3822063"/>
            <a:ext cx="898500" cy="5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4200" b="1">
                <a:solidFill>
                  <a:schemeClr val="dk1"/>
                </a:solidFill>
                <a:latin typeface="Questrial"/>
                <a:ea typeface="Questrial"/>
                <a:cs typeface="Questrial"/>
                <a:sym typeface="Questrial"/>
              </a:rPr>
              <a:t>04</a:t>
            </a:r>
            <a:endParaRPr sz="4200" b="1">
              <a:solidFill>
                <a:schemeClr val="dk1"/>
              </a:solidFill>
              <a:latin typeface="Questrial"/>
              <a:ea typeface="Questrial"/>
              <a:cs typeface="Questrial"/>
              <a:sym typeface="Questrial"/>
            </a:endParaRPr>
          </a:p>
        </p:txBody>
      </p:sp>
      <p:sp>
        <p:nvSpPr>
          <p:cNvPr id="251" name="Google Shape;251;p23"/>
          <p:cNvSpPr txBox="1"/>
          <p:nvPr/>
        </p:nvSpPr>
        <p:spPr>
          <a:xfrm>
            <a:off x="5047588" y="3822063"/>
            <a:ext cx="898500" cy="5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4200" b="1">
                <a:solidFill>
                  <a:schemeClr val="dk1"/>
                </a:solidFill>
                <a:latin typeface="Questrial"/>
                <a:ea typeface="Questrial"/>
                <a:cs typeface="Questrial"/>
                <a:sym typeface="Questrial"/>
              </a:rPr>
              <a:t>03</a:t>
            </a:r>
            <a:endParaRPr sz="4200" b="1">
              <a:solidFill>
                <a:schemeClr val="dk1"/>
              </a:solidFill>
              <a:latin typeface="Questrial"/>
              <a:ea typeface="Questrial"/>
              <a:cs typeface="Questrial"/>
              <a:sym typeface="Questrial"/>
            </a:endParaRPr>
          </a:p>
        </p:txBody>
      </p:sp>
      <p:sp>
        <p:nvSpPr>
          <p:cNvPr id="252" name="Google Shape;252;p23"/>
          <p:cNvSpPr txBox="1"/>
          <p:nvPr/>
        </p:nvSpPr>
        <p:spPr>
          <a:xfrm>
            <a:off x="1348225" y="3822063"/>
            <a:ext cx="898500" cy="5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4200" b="1">
                <a:solidFill>
                  <a:schemeClr val="dk1"/>
                </a:solidFill>
                <a:latin typeface="Questrial"/>
                <a:ea typeface="Questrial"/>
                <a:cs typeface="Questrial"/>
                <a:sym typeface="Questrial"/>
              </a:rPr>
              <a:t>01</a:t>
            </a:r>
            <a:endParaRPr sz="4200" b="1">
              <a:solidFill>
                <a:schemeClr val="dk1"/>
              </a:solidFill>
              <a:latin typeface="Questrial"/>
              <a:ea typeface="Questrial"/>
              <a:cs typeface="Questrial"/>
              <a:sym typeface="Questrial"/>
            </a:endParaRPr>
          </a:p>
        </p:txBody>
      </p:sp>
      <p:sp>
        <p:nvSpPr>
          <p:cNvPr id="253" name="Google Shape;253;p23"/>
          <p:cNvSpPr txBox="1"/>
          <p:nvPr/>
        </p:nvSpPr>
        <p:spPr>
          <a:xfrm>
            <a:off x="3197900" y="3822063"/>
            <a:ext cx="898500" cy="50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4200" b="1">
                <a:solidFill>
                  <a:schemeClr val="dk1"/>
                </a:solidFill>
                <a:latin typeface="Questrial"/>
                <a:ea typeface="Questrial"/>
                <a:cs typeface="Questrial"/>
                <a:sym typeface="Questrial"/>
              </a:rPr>
              <a:t>02</a:t>
            </a:r>
            <a:endParaRPr sz="4200" b="1">
              <a:solidFill>
                <a:schemeClr val="dk1"/>
              </a:solidFill>
              <a:latin typeface="Questrial"/>
              <a:ea typeface="Questrial"/>
              <a:cs typeface="Questrial"/>
              <a:sym typeface="Questrial"/>
            </a:endParaRPr>
          </a:p>
        </p:txBody>
      </p:sp>
      <p:cxnSp>
        <p:nvCxnSpPr>
          <p:cNvPr id="254" name="Google Shape;254;p23"/>
          <p:cNvCxnSpPr>
            <a:stCxn id="235" idx="2"/>
            <a:endCxn id="237" idx="0"/>
          </p:cNvCxnSpPr>
          <p:nvPr/>
        </p:nvCxnSpPr>
        <p:spPr>
          <a:xfrm>
            <a:off x="1797475" y="2129263"/>
            <a:ext cx="0" cy="176400"/>
          </a:xfrm>
          <a:prstGeom prst="straightConnector1">
            <a:avLst/>
          </a:prstGeom>
          <a:noFill/>
          <a:ln w="19050" cap="flat" cmpd="sng">
            <a:solidFill>
              <a:schemeClr val="dk1"/>
            </a:solidFill>
            <a:prstDash val="solid"/>
            <a:round/>
            <a:headEnd type="none" w="med" len="med"/>
            <a:tailEnd type="none" w="med" len="med"/>
          </a:ln>
        </p:spPr>
      </p:cxnSp>
      <p:cxnSp>
        <p:nvCxnSpPr>
          <p:cNvPr id="255" name="Google Shape;255;p23"/>
          <p:cNvCxnSpPr>
            <a:stCxn id="239" idx="2"/>
            <a:endCxn id="241" idx="0"/>
          </p:cNvCxnSpPr>
          <p:nvPr/>
        </p:nvCxnSpPr>
        <p:spPr>
          <a:xfrm>
            <a:off x="3647150" y="2129263"/>
            <a:ext cx="0" cy="176400"/>
          </a:xfrm>
          <a:prstGeom prst="straightConnector1">
            <a:avLst/>
          </a:prstGeom>
          <a:noFill/>
          <a:ln w="19050" cap="flat" cmpd="sng">
            <a:solidFill>
              <a:schemeClr val="dk1"/>
            </a:solidFill>
            <a:prstDash val="solid"/>
            <a:round/>
            <a:headEnd type="none" w="med" len="med"/>
            <a:tailEnd type="none" w="med" len="med"/>
          </a:ln>
        </p:spPr>
      </p:cxnSp>
      <p:cxnSp>
        <p:nvCxnSpPr>
          <p:cNvPr id="256" name="Google Shape;256;p23"/>
          <p:cNvCxnSpPr>
            <a:stCxn id="243" idx="2"/>
            <a:endCxn id="245" idx="0"/>
          </p:cNvCxnSpPr>
          <p:nvPr/>
        </p:nvCxnSpPr>
        <p:spPr>
          <a:xfrm>
            <a:off x="5496838" y="2129275"/>
            <a:ext cx="0" cy="176400"/>
          </a:xfrm>
          <a:prstGeom prst="straightConnector1">
            <a:avLst/>
          </a:prstGeom>
          <a:noFill/>
          <a:ln w="19050" cap="flat" cmpd="sng">
            <a:solidFill>
              <a:schemeClr val="dk1"/>
            </a:solidFill>
            <a:prstDash val="solid"/>
            <a:round/>
            <a:headEnd type="none" w="med" len="med"/>
            <a:tailEnd type="none" w="med" len="med"/>
          </a:ln>
        </p:spPr>
      </p:cxnSp>
      <p:cxnSp>
        <p:nvCxnSpPr>
          <p:cNvPr id="257" name="Google Shape;257;p23"/>
          <p:cNvCxnSpPr>
            <a:stCxn id="247" idx="2"/>
            <a:endCxn id="249" idx="0"/>
          </p:cNvCxnSpPr>
          <p:nvPr/>
        </p:nvCxnSpPr>
        <p:spPr>
          <a:xfrm>
            <a:off x="7346513" y="2129275"/>
            <a:ext cx="0" cy="176400"/>
          </a:xfrm>
          <a:prstGeom prst="straightConnector1">
            <a:avLst/>
          </a:prstGeom>
          <a:noFill/>
          <a:ln w="19050" cap="flat" cmpd="sng">
            <a:solidFill>
              <a:schemeClr val="dk1"/>
            </a:solidFill>
            <a:prstDash val="solid"/>
            <a:round/>
            <a:headEnd type="none" w="med" len="med"/>
            <a:tailEnd type="none" w="med" len="med"/>
          </a:ln>
        </p:spPr>
      </p:cxnSp>
      <p:cxnSp>
        <p:nvCxnSpPr>
          <p:cNvPr id="258" name="Google Shape;258;p23"/>
          <p:cNvCxnSpPr>
            <a:stCxn id="237" idx="2"/>
            <a:endCxn id="259" idx="0"/>
          </p:cNvCxnSpPr>
          <p:nvPr/>
        </p:nvCxnSpPr>
        <p:spPr>
          <a:xfrm>
            <a:off x="1797475" y="2650950"/>
            <a:ext cx="0" cy="223800"/>
          </a:xfrm>
          <a:prstGeom prst="straightConnector1">
            <a:avLst/>
          </a:prstGeom>
          <a:noFill/>
          <a:ln w="19050" cap="flat" cmpd="sng">
            <a:solidFill>
              <a:schemeClr val="dk1"/>
            </a:solidFill>
            <a:prstDash val="solid"/>
            <a:round/>
            <a:headEnd type="none" w="med" len="med"/>
            <a:tailEnd type="none" w="med" len="med"/>
          </a:ln>
        </p:spPr>
      </p:cxnSp>
      <p:cxnSp>
        <p:nvCxnSpPr>
          <p:cNvPr id="260" name="Google Shape;260;p23"/>
          <p:cNvCxnSpPr>
            <a:stCxn id="241" idx="2"/>
            <a:endCxn id="261" idx="0"/>
          </p:cNvCxnSpPr>
          <p:nvPr/>
        </p:nvCxnSpPr>
        <p:spPr>
          <a:xfrm>
            <a:off x="3647150" y="2650950"/>
            <a:ext cx="0" cy="223800"/>
          </a:xfrm>
          <a:prstGeom prst="straightConnector1">
            <a:avLst/>
          </a:prstGeom>
          <a:noFill/>
          <a:ln w="19050" cap="flat" cmpd="sng">
            <a:solidFill>
              <a:schemeClr val="dk1"/>
            </a:solidFill>
            <a:prstDash val="solid"/>
            <a:round/>
            <a:headEnd type="none" w="med" len="med"/>
            <a:tailEnd type="none" w="med" len="med"/>
          </a:ln>
        </p:spPr>
      </p:cxnSp>
      <p:cxnSp>
        <p:nvCxnSpPr>
          <p:cNvPr id="262" name="Google Shape;262;p23"/>
          <p:cNvCxnSpPr>
            <a:stCxn id="245" idx="2"/>
            <a:endCxn id="263" idx="0"/>
          </p:cNvCxnSpPr>
          <p:nvPr/>
        </p:nvCxnSpPr>
        <p:spPr>
          <a:xfrm>
            <a:off x="5496838" y="2650950"/>
            <a:ext cx="0" cy="223800"/>
          </a:xfrm>
          <a:prstGeom prst="straightConnector1">
            <a:avLst/>
          </a:prstGeom>
          <a:noFill/>
          <a:ln w="19050" cap="flat" cmpd="sng">
            <a:solidFill>
              <a:schemeClr val="dk1"/>
            </a:solidFill>
            <a:prstDash val="solid"/>
            <a:round/>
            <a:headEnd type="none" w="med" len="med"/>
            <a:tailEnd type="none" w="med" len="med"/>
          </a:ln>
        </p:spPr>
      </p:cxnSp>
      <p:cxnSp>
        <p:nvCxnSpPr>
          <p:cNvPr id="264" name="Google Shape;264;p23"/>
          <p:cNvCxnSpPr>
            <a:stCxn id="249" idx="2"/>
            <a:endCxn id="265" idx="0"/>
          </p:cNvCxnSpPr>
          <p:nvPr/>
        </p:nvCxnSpPr>
        <p:spPr>
          <a:xfrm>
            <a:off x="7346513" y="2650950"/>
            <a:ext cx="0" cy="223800"/>
          </a:xfrm>
          <a:prstGeom prst="straightConnector1">
            <a:avLst/>
          </a:prstGeom>
          <a:noFill/>
          <a:ln w="19050" cap="flat" cmpd="sng">
            <a:solidFill>
              <a:schemeClr val="dk1"/>
            </a:solidFill>
            <a:prstDash val="solid"/>
            <a:round/>
            <a:headEnd type="none" w="med" len="med"/>
            <a:tailEnd type="none" w="med" len="med"/>
          </a:ln>
        </p:spPr>
      </p:cxnSp>
      <p:cxnSp>
        <p:nvCxnSpPr>
          <p:cNvPr id="266" name="Google Shape;266;p23"/>
          <p:cNvCxnSpPr>
            <a:stCxn id="259" idx="2"/>
            <a:endCxn id="252" idx="0"/>
          </p:cNvCxnSpPr>
          <p:nvPr/>
        </p:nvCxnSpPr>
        <p:spPr>
          <a:xfrm>
            <a:off x="1797475" y="3447475"/>
            <a:ext cx="0" cy="374700"/>
          </a:xfrm>
          <a:prstGeom prst="straightConnector1">
            <a:avLst/>
          </a:prstGeom>
          <a:noFill/>
          <a:ln w="19050" cap="flat" cmpd="sng">
            <a:solidFill>
              <a:schemeClr val="dk1"/>
            </a:solidFill>
            <a:prstDash val="solid"/>
            <a:round/>
            <a:headEnd type="none" w="med" len="med"/>
            <a:tailEnd type="none" w="med" len="med"/>
          </a:ln>
        </p:spPr>
      </p:cxnSp>
      <p:cxnSp>
        <p:nvCxnSpPr>
          <p:cNvPr id="267" name="Google Shape;267;p23"/>
          <p:cNvCxnSpPr>
            <a:stCxn id="261" idx="2"/>
            <a:endCxn id="253" idx="0"/>
          </p:cNvCxnSpPr>
          <p:nvPr/>
        </p:nvCxnSpPr>
        <p:spPr>
          <a:xfrm>
            <a:off x="3647150" y="3447475"/>
            <a:ext cx="0" cy="374700"/>
          </a:xfrm>
          <a:prstGeom prst="straightConnector1">
            <a:avLst/>
          </a:prstGeom>
          <a:noFill/>
          <a:ln w="19050" cap="flat" cmpd="sng">
            <a:solidFill>
              <a:schemeClr val="dk1"/>
            </a:solidFill>
            <a:prstDash val="solid"/>
            <a:round/>
            <a:headEnd type="none" w="med" len="med"/>
            <a:tailEnd type="none" w="med" len="med"/>
          </a:ln>
        </p:spPr>
      </p:cxnSp>
      <p:cxnSp>
        <p:nvCxnSpPr>
          <p:cNvPr id="268" name="Google Shape;268;p23"/>
          <p:cNvCxnSpPr>
            <a:stCxn id="263" idx="2"/>
            <a:endCxn id="251" idx="0"/>
          </p:cNvCxnSpPr>
          <p:nvPr/>
        </p:nvCxnSpPr>
        <p:spPr>
          <a:xfrm>
            <a:off x="5496838" y="3447475"/>
            <a:ext cx="0" cy="374700"/>
          </a:xfrm>
          <a:prstGeom prst="straightConnector1">
            <a:avLst/>
          </a:prstGeom>
          <a:noFill/>
          <a:ln w="19050" cap="flat" cmpd="sng">
            <a:solidFill>
              <a:schemeClr val="dk1"/>
            </a:solidFill>
            <a:prstDash val="solid"/>
            <a:round/>
            <a:headEnd type="none" w="med" len="med"/>
            <a:tailEnd type="none" w="med" len="med"/>
          </a:ln>
        </p:spPr>
      </p:cxnSp>
      <p:cxnSp>
        <p:nvCxnSpPr>
          <p:cNvPr id="269" name="Google Shape;269;p23"/>
          <p:cNvCxnSpPr>
            <a:stCxn id="265" idx="2"/>
            <a:endCxn id="250" idx="0"/>
          </p:cNvCxnSpPr>
          <p:nvPr/>
        </p:nvCxnSpPr>
        <p:spPr>
          <a:xfrm>
            <a:off x="7346513" y="3447475"/>
            <a:ext cx="0" cy="374700"/>
          </a:xfrm>
          <a:prstGeom prst="straightConnector1">
            <a:avLst/>
          </a:prstGeom>
          <a:noFill/>
          <a:ln w="19050" cap="flat" cmpd="sng">
            <a:solidFill>
              <a:schemeClr val="dk1"/>
            </a:solidFill>
            <a:prstDash val="solid"/>
            <a:round/>
            <a:headEnd type="none" w="med" len="med"/>
            <a:tailEnd type="none" w="med" len="med"/>
          </a:ln>
        </p:spPr>
      </p:cxnSp>
      <p:grpSp>
        <p:nvGrpSpPr>
          <p:cNvPr id="270" name="Google Shape;270;p23"/>
          <p:cNvGrpSpPr/>
          <p:nvPr/>
        </p:nvGrpSpPr>
        <p:grpSpPr>
          <a:xfrm>
            <a:off x="1511125" y="2874775"/>
            <a:ext cx="572700" cy="572700"/>
            <a:chOff x="1511125" y="2829050"/>
            <a:chExt cx="572700" cy="572700"/>
          </a:xfrm>
        </p:grpSpPr>
        <p:sp>
          <p:nvSpPr>
            <p:cNvPr id="259" name="Google Shape;259;p23"/>
            <p:cNvSpPr/>
            <p:nvPr/>
          </p:nvSpPr>
          <p:spPr>
            <a:xfrm>
              <a:off x="1511125" y="2829050"/>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271" name="Google Shape;271;p23"/>
            <p:cNvGrpSpPr/>
            <p:nvPr/>
          </p:nvGrpSpPr>
          <p:grpSpPr>
            <a:xfrm>
              <a:off x="1622583" y="2940683"/>
              <a:ext cx="349784" cy="349434"/>
              <a:chOff x="2201806" y="1976585"/>
              <a:chExt cx="349784" cy="349434"/>
            </a:xfrm>
          </p:grpSpPr>
          <p:sp>
            <p:nvSpPr>
              <p:cNvPr id="272" name="Google Shape;272;p23"/>
              <p:cNvSpPr/>
              <p:nvPr/>
            </p:nvSpPr>
            <p:spPr>
              <a:xfrm>
                <a:off x="2231755" y="2073373"/>
                <a:ext cx="319835" cy="252647"/>
              </a:xfrm>
              <a:custGeom>
                <a:avLst/>
                <a:gdLst/>
                <a:ahLst/>
                <a:cxnLst/>
                <a:rect l="l" t="t" r="r" b="b"/>
                <a:pathLst>
                  <a:path w="10049" h="7938" extrusionOk="0">
                    <a:moveTo>
                      <a:pt x="9368" y="0"/>
                    </a:moveTo>
                    <a:cubicBezTo>
                      <a:pt x="9345" y="0"/>
                      <a:pt x="9322" y="6"/>
                      <a:pt x="9299" y="20"/>
                    </a:cubicBezTo>
                    <a:cubicBezTo>
                      <a:pt x="9227" y="67"/>
                      <a:pt x="9180" y="151"/>
                      <a:pt x="9227" y="234"/>
                    </a:cubicBezTo>
                    <a:cubicBezTo>
                      <a:pt x="9561" y="925"/>
                      <a:pt x="9716" y="1675"/>
                      <a:pt x="9716" y="2449"/>
                    </a:cubicBezTo>
                    <a:cubicBezTo>
                      <a:pt x="9716" y="3830"/>
                      <a:pt x="9180" y="5127"/>
                      <a:pt x="8203" y="6104"/>
                    </a:cubicBezTo>
                    <a:cubicBezTo>
                      <a:pt x="7215" y="7092"/>
                      <a:pt x="5917" y="7628"/>
                      <a:pt x="4536" y="7628"/>
                    </a:cubicBezTo>
                    <a:cubicBezTo>
                      <a:pt x="3715" y="7628"/>
                      <a:pt x="2929" y="7449"/>
                      <a:pt x="2203" y="7080"/>
                    </a:cubicBezTo>
                    <a:cubicBezTo>
                      <a:pt x="1596" y="6759"/>
                      <a:pt x="1060" y="6342"/>
                      <a:pt x="607" y="5830"/>
                    </a:cubicBezTo>
                    <a:lnTo>
                      <a:pt x="607" y="5830"/>
                    </a:lnTo>
                    <a:lnTo>
                      <a:pt x="1250" y="6032"/>
                    </a:lnTo>
                    <a:cubicBezTo>
                      <a:pt x="1272" y="6040"/>
                      <a:pt x="1293" y="6044"/>
                      <a:pt x="1312" y="6044"/>
                    </a:cubicBezTo>
                    <a:cubicBezTo>
                      <a:pt x="1380" y="6044"/>
                      <a:pt x="1434" y="5999"/>
                      <a:pt x="1453" y="5925"/>
                    </a:cubicBezTo>
                    <a:cubicBezTo>
                      <a:pt x="1488" y="5842"/>
                      <a:pt x="1441" y="5747"/>
                      <a:pt x="1357" y="5723"/>
                    </a:cubicBezTo>
                    <a:lnTo>
                      <a:pt x="202" y="5330"/>
                    </a:lnTo>
                    <a:cubicBezTo>
                      <a:pt x="191" y="5327"/>
                      <a:pt x="179" y="5325"/>
                      <a:pt x="167" y="5325"/>
                    </a:cubicBezTo>
                    <a:cubicBezTo>
                      <a:pt x="131" y="5325"/>
                      <a:pt x="95" y="5339"/>
                      <a:pt x="60" y="5366"/>
                    </a:cubicBezTo>
                    <a:cubicBezTo>
                      <a:pt x="12" y="5389"/>
                      <a:pt x="0" y="5449"/>
                      <a:pt x="0" y="5508"/>
                    </a:cubicBezTo>
                    <a:lnTo>
                      <a:pt x="191" y="6854"/>
                    </a:lnTo>
                    <a:cubicBezTo>
                      <a:pt x="214" y="6925"/>
                      <a:pt x="274" y="6985"/>
                      <a:pt x="357" y="6985"/>
                    </a:cubicBezTo>
                    <a:lnTo>
                      <a:pt x="393" y="6985"/>
                    </a:lnTo>
                    <a:cubicBezTo>
                      <a:pt x="476" y="6973"/>
                      <a:pt x="536" y="6890"/>
                      <a:pt x="524" y="6806"/>
                    </a:cubicBezTo>
                    <a:lnTo>
                      <a:pt x="417" y="6068"/>
                    </a:lnTo>
                    <a:lnTo>
                      <a:pt x="417" y="6068"/>
                    </a:lnTo>
                    <a:cubicBezTo>
                      <a:pt x="881" y="6604"/>
                      <a:pt x="1465" y="7044"/>
                      <a:pt x="2084" y="7354"/>
                    </a:cubicBezTo>
                    <a:cubicBezTo>
                      <a:pt x="2858" y="7747"/>
                      <a:pt x="3691" y="7937"/>
                      <a:pt x="4560" y="7937"/>
                    </a:cubicBezTo>
                    <a:cubicBezTo>
                      <a:pt x="6025" y="7937"/>
                      <a:pt x="7394" y="7366"/>
                      <a:pt x="8442" y="6330"/>
                    </a:cubicBezTo>
                    <a:cubicBezTo>
                      <a:pt x="9477" y="5282"/>
                      <a:pt x="10049" y="3913"/>
                      <a:pt x="10049" y="2449"/>
                    </a:cubicBezTo>
                    <a:cubicBezTo>
                      <a:pt x="10049" y="1627"/>
                      <a:pt x="9870" y="829"/>
                      <a:pt x="9513" y="91"/>
                    </a:cubicBezTo>
                    <a:cubicBezTo>
                      <a:pt x="9479" y="40"/>
                      <a:pt x="9426" y="0"/>
                      <a:pt x="93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a:off x="2201806" y="1976585"/>
                <a:ext cx="319484" cy="252424"/>
              </a:xfrm>
              <a:custGeom>
                <a:avLst/>
                <a:gdLst/>
                <a:ahLst/>
                <a:cxnLst/>
                <a:rect l="l" t="t" r="r" b="b"/>
                <a:pathLst>
                  <a:path w="10038" h="7931" extrusionOk="0">
                    <a:moveTo>
                      <a:pt x="5501" y="1"/>
                    </a:moveTo>
                    <a:cubicBezTo>
                      <a:pt x="4025" y="1"/>
                      <a:pt x="2656" y="560"/>
                      <a:pt x="1608" y="1608"/>
                    </a:cubicBezTo>
                    <a:cubicBezTo>
                      <a:pt x="572" y="2644"/>
                      <a:pt x="0" y="4013"/>
                      <a:pt x="0" y="5490"/>
                    </a:cubicBezTo>
                    <a:cubicBezTo>
                      <a:pt x="0" y="6311"/>
                      <a:pt x="179" y="7109"/>
                      <a:pt x="536" y="7835"/>
                    </a:cubicBezTo>
                    <a:cubicBezTo>
                      <a:pt x="572" y="7895"/>
                      <a:pt x="632" y="7930"/>
                      <a:pt x="691" y="7930"/>
                    </a:cubicBezTo>
                    <a:cubicBezTo>
                      <a:pt x="715" y="7930"/>
                      <a:pt x="739" y="7930"/>
                      <a:pt x="762" y="7918"/>
                    </a:cubicBezTo>
                    <a:cubicBezTo>
                      <a:pt x="834" y="7871"/>
                      <a:pt x="882" y="7776"/>
                      <a:pt x="834" y="7704"/>
                    </a:cubicBezTo>
                    <a:cubicBezTo>
                      <a:pt x="512" y="7002"/>
                      <a:pt x="346" y="6263"/>
                      <a:pt x="346" y="5490"/>
                    </a:cubicBezTo>
                    <a:cubicBezTo>
                      <a:pt x="346" y="4108"/>
                      <a:pt x="882" y="2811"/>
                      <a:pt x="1870" y="1822"/>
                    </a:cubicBezTo>
                    <a:cubicBezTo>
                      <a:pt x="2846" y="846"/>
                      <a:pt x="4144" y="310"/>
                      <a:pt x="5525" y="310"/>
                    </a:cubicBezTo>
                    <a:cubicBezTo>
                      <a:pt x="7049" y="310"/>
                      <a:pt x="8454" y="965"/>
                      <a:pt x="9454" y="2108"/>
                    </a:cubicBezTo>
                    <a:lnTo>
                      <a:pt x="8811" y="1906"/>
                    </a:lnTo>
                    <a:cubicBezTo>
                      <a:pt x="8792" y="1898"/>
                      <a:pt x="8772" y="1894"/>
                      <a:pt x="8753" y="1894"/>
                    </a:cubicBezTo>
                    <a:cubicBezTo>
                      <a:pt x="8688" y="1894"/>
                      <a:pt x="8627" y="1937"/>
                      <a:pt x="8609" y="2001"/>
                    </a:cubicBezTo>
                    <a:cubicBezTo>
                      <a:pt x="8573" y="2096"/>
                      <a:pt x="8621" y="2180"/>
                      <a:pt x="8716" y="2215"/>
                    </a:cubicBezTo>
                    <a:lnTo>
                      <a:pt x="9859" y="2596"/>
                    </a:lnTo>
                    <a:cubicBezTo>
                      <a:pt x="9871" y="2596"/>
                      <a:pt x="9883" y="2620"/>
                      <a:pt x="9906" y="2620"/>
                    </a:cubicBezTo>
                    <a:cubicBezTo>
                      <a:pt x="9930" y="2620"/>
                      <a:pt x="9978" y="2596"/>
                      <a:pt x="10002" y="2572"/>
                    </a:cubicBezTo>
                    <a:cubicBezTo>
                      <a:pt x="10026" y="2525"/>
                      <a:pt x="10037" y="2465"/>
                      <a:pt x="10037" y="2418"/>
                    </a:cubicBezTo>
                    <a:lnTo>
                      <a:pt x="9847" y="1084"/>
                    </a:lnTo>
                    <a:cubicBezTo>
                      <a:pt x="9827" y="1003"/>
                      <a:pt x="9772" y="948"/>
                      <a:pt x="9705" y="948"/>
                    </a:cubicBezTo>
                    <a:cubicBezTo>
                      <a:pt x="9693" y="948"/>
                      <a:pt x="9681" y="950"/>
                      <a:pt x="9668" y="953"/>
                    </a:cubicBezTo>
                    <a:cubicBezTo>
                      <a:pt x="9573" y="965"/>
                      <a:pt x="9514" y="1037"/>
                      <a:pt x="9525" y="1132"/>
                    </a:cubicBezTo>
                    <a:lnTo>
                      <a:pt x="9633" y="1870"/>
                    </a:lnTo>
                    <a:cubicBezTo>
                      <a:pt x="8597" y="667"/>
                      <a:pt x="7085" y="1"/>
                      <a:pt x="5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a:off x="2331789" y="2068662"/>
                <a:ext cx="16709" cy="27340"/>
              </a:xfrm>
              <a:custGeom>
                <a:avLst/>
                <a:gdLst/>
                <a:ahLst/>
                <a:cxnLst/>
                <a:rect l="l" t="t" r="r" b="b"/>
                <a:pathLst>
                  <a:path w="525" h="859" extrusionOk="0">
                    <a:moveTo>
                      <a:pt x="358" y="1"/>
                    </a:moveTo>
                    <a:cubicBezTo>
                      <a:pt x="262" y="1"/>
                      <a:pt x="191" y="84"/>
                      <a:pt x="191" y="168"/>
                    </a:cubicBezTo>
                    <a:lnTo>
                      <a:pt x="191" y="465"/>
                    </a:lnTo>
                    <a:lnTo>
                      <a:pt x="72" y="584"/>
                    </a:lnTo>
                    <a:cubicBezTo>
                      <a:pt x="12" y="644"/>
                      <a:pt x="0" y="751"/>
                      <a:pt x="72" y="811"/>
                    </a:cubicBezTo>
                    <a:cubicBezTo>
                      <a:pt x="96" y="834"/>
                      <a:pt x="143" y="858"/>
                      <a:pt x="191" y="858"/>
                    </a:cubicBezTo>
                    <a:cubicBezTo>
                      <a:pt x="238" y="858"/>
                      <a:pt x="262" y="834"/>
                      <a:pt x="298" y="811"/>
                    </a:cubicBezTo>
                    <a:lnTo>
                      <a:pt x="453" y="644"/>
                    </a:lnTo>
                    <a:cubicBezTo>
                      <a:pt x="488" y="620"/>
                      <a:pt x="500" y="572"/>
                      <a:pt x="500" y="525"/>
                    </a:cubicBezTo>
                    <a:lnTo>
                      <a:pt x="524" y="168"/>
                    </a:lnTo>
                    <a:cubicBezTo>
                      <a:pt x="524" y="84"/>
                      <a:pt x="441" y="1"/>
                      <a:pt x="3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2243118" y="2021653"/>
                <a:ext cx="265664" cy="261908"/>
              </a:xfrm>
              <a:custGeom>
                <a:avLst/>
                <a:gdLst/>
                <a:ahLst/>
                <a:cxnLst/>
                <a:rect l="l" t="t" r="r" b="b"/>
                <a:pathLst>
                  <a:path w="8347" h="8229" extrusionOk="0">
                    <a:moveTo>
                      <a:pt x="2751" y="3109"/>
                    </a:moveTo>
                    <a:lnTo>
                      <a:pt x="2977" y="3133"/>
                    </a:lnTo>
                    <a:lnTo>
                      <a:pt x="3084" y="3133"/>
                    </a:lnTo>
                    <a:lnTo>
                      <a:pt x="2917" y="3502"/>
                    </a:lnTo>
                    <a:lnTo>
                      <a:pt x="2643" y="3431"/>
                    </a:lnTo>
                    <a:lnTo>
                      <a:pt x="2751" y="3109"/>
                    </a:lnTo>
                    <a:close/>
                    <a:moveTo>
                      <a:pt x="3834" y="3026"/>
                    </a:moveTo>
                    <a:lnTo>
                      <a:pt x="4156" y="3419"/>
                    </a:lnTo>
                    <a:lnTo>
                      <a:pt x="4120" y="3526"/>
                    </a:lnTo>
                    <a:cubicBezTo>
                      <a:pt x="4096" y="3609"/>
                      <a:pt x="4144" y="3704"/>
                      <a:pt x="4227" y="3728"/>
                    </a:cubicBezTo>
                    <a:cubicBezTo>
                      <a:pt x="4239" y="3728"/>
                      <a:pt x="4263" y="3740"/>
                      <a:pt x="4275" y="3740"/>
                    </a:cubicBezTo>
                    <a:cubicBezTo>
                      <a:pt x="4346" y="3740"/>
                      <a:pt x="4406" y="3704"/>
                      <a:pt x="4417" y="3645"/>
                    </a:cubicBezTo>
                    <a:lnTo>
                      <a:pt x="4465" y="3526"/>
                    </a:lnTo>
                    <a:cubicBezTo>
                      <a:pt x="4501" y="3419"/>
                      <a:pt x="4477" y="3312"/>
                      <a:pt x="4417" y="3240"/>
                    </a:cubicBezTo>
                    <a:lnTo>
                      <a:pt x="4334" y="3133"/>
                    </a:lnTo>
                    <a:lnTo>
                      <a:pt x="4608" y="3359"/>
                    </a:lnTo>
                    <a:cubicBezTo>
                      <a:pt x="4638" y="3374"/>
                      <a:pt x="4673" y="3389"/>
                      <a:pt x="4710" y="3389"/>
                    </a:cubicBezTo>
                    <a:cubicBezTo>
                      <a:pt x="4731" y="3389"/>
                      <a:pt x="4753" y="3384"/>
                      <a:pt x="4775" y="3371"/>
                    </a:cubicBezTo>
                    <a:lnTo>
                      <a:pt x="4989" y="3288"/>
                    </a:lnTo>
                    <a:lnTo>
                      <a:pt x="5108" y="3419"/>
                    </a:lnTo>
                    <a:cubicBezTo>
                      <a:pt x="5132" y="3466"/>
                      <a:pt x="5191" y="3478"/>
                      <a:pt x="5239" y="3478"/>
                    </a:cubicBezTo>
                    <a:lnTo>
                      <a:pt x="5644" y="3442"/>
                    </a:lnTo>
                    <a:lnTo>
                      <a:pt x="5656" y="3526"/>
                    </a:lnTo>
                    <a:cubicBezTo>
                      <a:pt x="5668" y="3562"/>
                      <a:pt x="5644" y="3597"/>
                      <a:pt x="5644" y="3609"/>
                    </a:cubicBezTo>
                    <a:cubicBezTo>
                      <a:pt x="5620" y="3621"/>
                      <a:pt x="5608" y="3657"/>
                      <a:pt x="5560" y="3657"/>
                    </a:cubicBezTo>
                    <a:lnTo>
                      <a:pt x="4882" y="3716"/>
                    </a:lnTo>
                    <a:cubicBezTo>
                      <a:pt x="4787" y="3716"/>
                      <a:pt x="4715" y="3764"/>
                      <a:pt x="4668" y="3835"/>
                    </a:cubicBezTo>
                    <a:cubicBezTo>
                      <a:pt x="4644" y="3895"/>
                      <a:pt x="4608" y="3954"/>
                      <a:pt x="4632" y="4014"/>
                    </a:cubicBezTo>
                    <a:lnTo>
                      <a:pt x="4167" y="3859"/>
                    </a:lnTo>
                    <a:cubicBezTo>
                      <a:pt x="4156" y="3859"/>
                      <a:pt x="4156" y="3847"/>
                      <a:pt x="4156" y="3835"/>
                    </a:cubicBezTo>
                    <a:cubicBezTo>
                      <a:pt x="4120" y="3657"/>
                      <a:pt x="3977" y="3538"/>
                      <a:pt x="3798" y="3538"/>
                    </a:cubicBezTo>
                    <a:lnTo>
                      <a:pt x="3775" y="3538"/>
                    </a:lnTo>
                    <a:lnTo>
                      <a:pt x="3286" y="3550"/>
                    </a:lnTo>
                    <a:lnTo>
                      <a:pt x="3405" y="3204"/>
                    </a:lnTo>
                    <a:cubicBezTo>
                      <a:pt x="3429" y="3181"/>
                      <a:pt x="3453" y="3169"/>
                      <a:pt x="3489" y="3145"/>
                    </a:cubicBezTo>
                    <a:lnTo>
                      <a:pt x="3834" y="3026"/>
                    </a:lnTo>
                    <a:close/>
                    <a:moveTo>
                      <a:pt x="7561" y="3562"/>
                    </a:moveTo>
                    <a:cubicBezTo>
                      <a:pt x="7573" y="3562"/>
                      <a:pt x="7620" y="3562"/>
                      <a:pt x="7656" y="3597"/>
                    </a:cubicBezTo>
                    <a:lnTo>
                      <a:pt x="7977" y="3907"/>
                    </a:lnTo>
                    <a:cubicBezTo>
                      <a:pt x="7989" y="4026"/>
                      <a:pt x="7989" y="4133"/>
                      <a:pt x="7977" y="4216"/>
                    </a:cubicBezTo>
                    <a:cubicBezTo>
                      <a:pt x="7930" y="5169"/>
                      <a:pt x="7549" y="6086"/>
                      <a:pt x="6858" y="6752"/>
                    </a:cubicBezTo>
                    <a:cubicBezTo>
                      <a:pt x="6763" y="6860"/>
                      <a:pt x="6656" y="6943"/>
                      <a:pt x="6537" y="7050"/>
                    </a:cubicBezTo>
                    <a:cubicBezTo>
                      <a:pt x="6596" y="6955"/>
                      <a:pt x="6644" y="6871"/>
                      <a:pt x="6680" y="6776"/>
                    </a:cubicBezTo>
                    <a:lnTo>
                      <a:pt x="7430" y="5074"/>
                    </a:lnTo>
                    <a:cubicBezTo>
                      <a:pt x="7454" y="5026"/>
                      <a:pt x="7442" y="4966"/>
                      <a:pt x="7418" y="4907"/>
                    </a:cubicBezTo>
                    <a:cubicBezTo>
                      <a:pt x="7382" y="4859"/>
                      <a:pt x="7323" y="4836"/>
                      <a:pt x="7263" y="4836"/>
                    </a:cubicBezTo>
                    <a:lnTo>
                      <a:pt x="7192" y="4836"/>
                    </a:lnTo>
                    <a:lnTo>
                      <a:pt x="7596" y="4026"/>
                    </a:lnTo>
                    <a:cubicBezTo>
                      <a:pt x="7656" y="3895"/>
                      <a:pt x="7620" y="3728"/>
                      <a:pt x="7501" y="3657"/>
                    </a:cubicBezTo>
                    <a:lnTo>
                      <a:pt x="7477" y="3621"/>
                    </a:lnTo>
                    <a:lnTo>
                      <a:pt x="7489" y="3609"/>
                    </a:lnTo>
                    <a:cubicBezTo>
                      <a:pt x="7513" y="3562"/>
                      <a:pt x="7549" y="3562"/>
                      <a:pt x="7561" y="3562"/>
                    </a:cubicBezTo>
                    <a:close/>
                    <a:moveTo>
                      <a:pt x="4088" y="0"/>
                    </a:moveTo>
                    <a:cubicBezTo>
                      <a:pt x="4055" y="0"/>
                      <a:pt x="4022" y="1"/>
                      <a:pt x="3989" y="2"/>
                    </a:cubicBezTo>
                    <a:cubicBezTo>
                      <a:pt x="2953" y="49"/>
                      <a:pt x="1977" y="478"/>
                      <a:pt x="1250" y="1216"/>
                    </a:cubicBezTo>
                    <a:cubicBezTo>
                      <a:pt x="524" y="1942"/>
                      <a:pt x="96" y="2919"/>
                      <a:pt x="48" y="3954"/>
                    </a:cubicBezTo>
                    <a:cubicBezTo>
                      <a:pt x="0" y="4978"/>
                      <a:pt x="346" y="5979"/>
                      <a:pt x="1012" y="6764"/>
                    </a:cubicBezTo>
                    <a:cubicBezTo>
                      <a:pt x="1048" y="6812"/>
                      <a:pt x="1084" y="6824"/>
                      <a:pt x="1131" y="6824"/>
                    </a:cubicBezTo>
                    <a:cubicBezTo>
                      <a:pt x="1167" y="6824"/>
                      <a:pt x="1203" y="6812"/>
                      <a:pt x="1239" y="6776"/>
                    </a:cubicBezTo>
                    <a:cubicBezTo>
                      <a:pt x="1310" y="6717"/>
                      <a:pt x="1310" y="6610"/>
                      <a:pt x="1250" y="6550"/>
                    </a:cubicBezTo>
                    <a:cubicBezTo>
                      <a:pt x="643" y="5824"/>
                      <a:pt x="334" y="4907"/>
                      <a:pt x="369" y="3966"/>
                    </a:cubicBezTo>
                    <a:cubicBezTo>
                      <a:pt x="417" y="3014"/>
                      <a:pt x="810" y="2109"/>
                      <a:pt x="1489" y="1430"/>
                    </a:cubicBezTo>
                    <a:cubicBezTo>
                      <a:pt x="2155" y="764"/>
                      <a:pt x="3072" y="359"/>
                      <a:pt x="4025" y="323"/>
                    </a:cubicBezTo>
                    <a:cubicBezTo>
                      <a:pt x="4087" y="316"/>
                      <a:pt x="4150" y="313"/>
                      <a:pt x="4213" y="313"/>
                    </a:cubicBezTo>
                    <a:cubicBezTo>
                      <a:pt x="4363" y="313"/>
                      <a:pt x="4512" y="330"/>
                      <a:pt x="4656" y="347"/>
                    </a:cubicBezTo>
                    <a:lnTo>
                      <a:pt x="4882" y="621"/>
                    </a:lnTo>
                    <a:lnTo>
                      <a:pt x="4798" y="823"/>
                    </a:lnTo>
                    <a:lnTo>
                      <a:pt x="4656" y="585"/>
                    </a:lnTo>
                    <a:cubicBezTo>
                      <a:pt x="4632" y="537"/>
                      <a:pt x="4572" y="502"/>
                      <a:pt x="4525" y="502"/>
                    </a:cubicBezTo>
                    <a:lnTo>
                      <a:pt x="4025" y="502"/>
                    </a:lnTo>
                    <a:cubicBezTo>
                      <a:pt x="3965" y="502"/>
                      <a:pt x="3906" y="525"/>
                      <a:pt x="3870" y="585"/>
                    </a:cubicBezTo>
                    <a:lnTo>
                      <a:pt x="3513" y="1276"/>
                    </a:lnTo>
                    <a:cubicBezTo>
                      <a:pt x="3465" y="1359"/>
                      <a:pt x="3465" y="1478"/>
                      <a:pt x="3513" y="1573"/>
                    </a:cubicBezTo>
                    <a:cubicBezTo>
                      <a:pt x="3560" y="1657"/>
                      <a:pt x="3667" y="1716"/>
                      <a:pt x="3763" y="1728"/>
                    </a:cubicBezTo>
                    <a:lnTo>
                      <a:pt x="4048" y="1764"/>
                    </a:lnTo>
                    <a:cubicBezTo>
                      <a:pt x="4108" y="1764"/>
                      <a:pt x="4167" y="1752"/>
                      <a:pt x="4203" y="1692"/>
                    </a:cubicBezTo>
                    <a:lnTo>
                      <a:pt x="4298" y="1537"/>
                    </a:lnTo>
                    <a:lnTo>
                      <a:pt x="4358" y="1609"/>
                    </a:lnTo>
                    <a:lnTo>
                      <a:pt x="4310" y="1895"/>
                    </a:lnTo>
                    <a:lnTo>
                      <a:pt x="3822" y="1966"/>
                    </a:lnTo>
                    <a:cubicBezTo>
                      <a:pt x="3798" y="1966"/>
                      <a:pt x="3775" y="1990"/>
                      <a:pt x="3751" y="2002"/>
                    </a:cubicBezTo>
                    <a:lnTo>
                      <a:pt x="3108" y="2466"/>
                    </a:lnTo>
                    <a:cubicBezTo>
                      <a:pt x="3084" y="2490"/>
                      <a:pt x="3048" y="2526"/>
                      <a:pt x="3048" y="2550"/>
                    </a:cubicBezTo>
                    <a:lnTo>
                      <a:pt x="2977" y="2847"/>
                    </a:lnTo>
                    <a:lnTo>
                      <a:pt x="2751" y="2823"/>
                    </a:lnTo>
                    <a:cubicBezTo>
                      <a:pt x="2736" y="2821"/>
                      <a:pt x="2721" y="2819"/>
                      <a:pt x="2706" y="2819"/>
                    </a:cubicBezTo>
                    <a:cubicBezTo>
                      <a:pt x="2591" y="2819"/>
                      <a:pt x="2483" y="2898"/>
                      <a:pt x="2441" y="3014"/>
                    </a:cubicBezTo>
                    <a:lnTo>
                      <a:pt x="2310" y="3371"/>
                    </a:lnTo>
                    <a:cubicBezTo>
                      <a:pt x="2274" y="3442"/>
                      <a:pt x="2274" y="3538"/>
                      <a:pt x="2322" y="3609"/>
                    </a:cubicBezTo>
                    <a:cubicBezTo>
                      <a:pt x="2370" y="3681"/>
                      <a:pt x="2429" y="3740"/>
                      <a:pt x="2501" y="3752"/>
                    </a:cubicBezTo>
                    <a:cubicBezTo>
                      <a:pt x="2346" y="3812"/>
                      <a:pt x="2251" y="3978"/>
                      <a:pt x="2251" y="4145"/>
                    </a:cubicBezTo>
                    <a:lnTo>
                      <a:pt x="2251" y="4216"/>
                    </a:lnTo>
                    <a:lnTo>
                      <a:pt x="1798" y="4740"/>
                    </a:lnTo>
                    <a:cubicBezTo>
                      <a:pt x="1727" y="4812"/>
                      <a:pt x="1703" y="4919"/>
                      <a:pt x="1703" y="5026"/>
                    </a:cubicBezTo>
                    <a:lnTo>
                      <a:pt x="1703" y="5621"/>
                    </a:lnTo>
                    <a:cubicBezTo>
                      <a:pt x="1703" y="5764"/>
                      <a:pt x="1750" y="5919"/>
                      <a:pt x="1881" y="6038"/>
                    </a:cubicBezTo>
                    <a:lnTo>
                      <a:pt x="2310" y="6455"/>
                    </a:lnTo>
                    <a:cubicBezTo>
                      <a:pt x="2393" y="6538"/>
                      <a:pt x="2524" y="6598"/>
                      <a:pt x="2643" y="6610"/>
                    </a:cubicBezTo>
                    <a:lnTo>
                      <a:pt x="3917" y="6717"/>
                    </a:lnTo>
                    <a:lnTo>
                      <a:pt x="3917" y="6764"/>
                    </a:lnTo>
                    <a:cubicBezTo>
                      <a:pt x="3894" y="6907"/>
                      <a:pt x="3965" y="7074"/>
                      <a:pt x="4096" y="7169"/>
                    </a:cubicBezTo>
                    <a:lnTo>
                      <a:pt x="4310" y="7324"/>
                    </a:lnTo>
                    <a:lnTo>
                      <a:pt x="4298" y="7372"/>
                    </a:lnTo>
                    <a:cubicBezTo>
                      <a:pt x="4251" y="7538"/>
                      <a:pt x="4298" y="7717"/>
                      <a:pt x="4429" y="7836"/>
                    </a:cubicBezTo>
                    <a:lnTo>
                      <a:pt x="4489" y="7895"/>
                    </a:lnTo>
                    <a:cubicBezTo>
                      <a:pt x="4429" y="7895"/>
                      <a:pt x="4394" y="7907"/>
                      <a:pt x="4334" y="7907"/>
                    </a:cubicBezTo>
                    <a:cubicBezTo>
                      <a:pt x="4272" y="7910"/>
                      <a:pt x="4211" y="7912"/>
                      <a:pt x="4149" y="7912"/>
                    </a:cubicBezTo>
                    <a:cubicBezTo>
                      <a:pt x="3262" y="7912"/>
                      <a:pt x="2407" y="7593"/>
                      <a:pt x="1739" y="7014"/>
                    </a:cubicBezTo>
                    <a:cubicBezTo>
                      <a:pt x="1708" y="6989"/>
                      <a:pt x="1672" y="6976"/>
                      <a:pt x="1637" y="6976"/>
                    </a:cubicBezTo>
                    <a:cubicBezTo>
                      <a:pt x="1591" y="6976"/>
                      <a:pt x="1546" y="6998"/>
                      <a:pt x="1512" y="7038"/>
                    </a:cubicBezTo>
                    <a:cubicBezTo>
                      <a:pt x="1453" y="7110"/>
                      <a:pt x="1477" y="7193"/>
                      <a:pt x="1536" y="7252"/>
                    </a:cubicBezTo>
                    <a:cubicBezTo>
                      <a:pt x="2274" y="7883"/>
                      <a:pt x="3215" y="8229"/>
                      <a:pt x="4179" y="8229"/>
                    </a:cubicBezTo>
                    <a:lnTo>
                      <a:pt x="4346" y="8229"/>
                    </a:lnTo>
                    <a:cubicBezTo>
                      <a:pt x="5382" y="8181"/>
                      <a:pt x="6358" y="7753"/>
                      <a:pt x="7084" y="7014"/>
                    </a:cubicBezTo>
                    <a:cubicBezTo>
                      <a:pt x="7811" y="6288"/>
                      <a:pt x="8239" y="5312"/>
                      <a:pt x="8287" y="4276"/>
                    </a:cubicBezTo>
                    <a:cubicBezTo>
                      <a:pt x="8347" y="3204"/>
                      <a:pt x="8001" y="2216"/>
                      <a:pt x="7335" y="1418"/>
                    </a:cubicBezTo>
                    <a:cubicBezTo>
                      <a:pt x="7303" y="1381"/>
                      <a:pt x="7259" y="1363"/>
                      <a:pt x="7216" y="1363"/>
                    </a:cubicBezTo>
                    <a:cubicBezTo>
                      <a:pt x="7176" y="1363"/>
                      <a:pt x="7137" y="1378"/>
                      <a:pt x="7108" y="1407"/>
                    </a:cubicBezTo>
                    <a:cubicBezTo>
                      <a:pt x="7037" y="1466"/>
                      <a:pt x="7037" y="1573"/>
                      <a:pt x="7096" y="1633"/>
                    </a:cubicBezTo>
                    <a:cubicBezTo>
                      <a:pt x="7525" y="2157"/>
                      <a:pt x="7823" y="2776"/>
                      <a:pt x="7930" y="3431"/>
                    </a:cubicBezTo>
                    <a:lnTo>
                      <a:pt x="7894" y="3383"/>
                    </a:lnTo>
                    <a:cubicBezTo>
                      <a:pt x="7809" y="3308"/>
                      <a:pt x="7694" y="3262"/>
                      <a:pt x="7577" y="3262"/>
                    </a:cubicBezTo>
                    <a:cubicBezTo>
                      <a:pt x="7564" y="3262"/>
                      <a:pt x="7550" y="3263"/>
                      <a:pt x="7537" y="3264"/>
                    </a:cubicBezTo>
                    <a:cubicBezTo>
                      <a:pt x="7394" y="3288"/>
                      <a:pt x="7275" y="3359"/>
                      <a:pt x="7215" y="3466"/>
                    </a:cubicBezTo>
                    <a:lnTo>
                      <a:pt x="7192" y="3502"/>
                    </a:lnTo>
                    <a:cubicBezTo>
                      <a:pt x="7108" y="3502"/>
                      <a:pt x="7037" y="3538"/>
                      <a:pt x="6977" y="3585"/>
                    </a:cubicBezTo>
                    <a:lnTo>
                      <a:pt x="6775" y="3323"/>
                    </a:lnTo>
                    <a:cubicBezTo>
                      <a:pt x="6744" y="3286"/>
                      <a:pt x="6700" y="3268"/>
                      <a:pt x="6656" y="3268"/>
                    </a:cubicBezTo>
                    <a:cubicBezTo>
                      <a:pt x="6616" y="3268"/>
                      <a:pt x="6577" y="3283"/>
                      <a:pt x="6549" y="3312"/>
                    </a:cubicBezTo>
                    <a:cubicBezTo>
                      <a:pt x="6477" y="3371"/>
                      <a:pt x="6477" y="3478"/>
                      <a:pt x="6537" y="3538"/>
                    </a:cubicBezTo>
                    <a:lnTo>
                      <a:pt x="6858" y="3919"/>
                    </a:lnTo>
                    <a:cubicBezTo>
                      <a:pt x="6894" y="3954"/>
                      <a:pt x="6942" y="3978"/>
                      <a:pt x="6977" y="3978"/>
                    </a:cubicBezTo>
                    <a:cubicBezTo>
                      <a:pt x="7025" y="3978"/>
                      <a:pt x="7073" y="3966"/>
                      <a:pt x="7096" y="3943"/>
                    </a:cubicBezTo>
                    <a:lnTo>
                      <a:pt x="7204" y="3835"/>
                    </a:lnTo>
                    <a:lnTo>
                      <a:pt x="7335" y="3919"/>
                    </a:lnTo>
                    <a:lnTo>
                      <a:pt x="6858" y="4871"/>
                    </a:lnTo>
                    <a:lnTo>
                      <a:pt x="6834" y="4871"/>
                    </a:lnTo>
                    <a:cubicBezTo>
                      <a:pt x="6799" y="4871"/>
                      <a:pt x="6763" y="4859"/>
                      <a:pt x="6739" y="4836"/>
                    </a:cubicBezTo>
                    <a:lnTo>
                      <a:pt x="6096" y="4062"/>
                    </a:lnTo>
                    <a:cubicBezTo>
                      <a:pt x="6069" y="4014"/>
                      <a:pt x="6023" y="3994"/>
                      <a:pt x="5977" y="3994"/>
                    </a:cubicBezTo>
                    <a:cubicBezTo>
                      <a:pt x="5942" y="3994"/>
                      <a:pt x="5908" y="4005"/>
                      <a:pt x="5882" y="4026"/>
                    </a:cubicBezTo>
                    <a:cubicBezTo>
                      <a:pt x="5799" y="4085"/>
                      <a:pt x="5799" y="4193"/>
                      <a:pt x="5846" y="4252"/>
                    </a:cubicBezTo>
                    <a:lnTo>
                      <a:pt x="6489" y="5026"/>
                    </a:lnTo>
                    <a:cubicBezTo>
                      <a:pt x="6584" y="5133"/>
                      <a:pt x="6715" y="5193"/>
                      <a:pt x="6858" y="5193"/>
                    </a:cubicBezTo>
                    <a:lnTo>
                      <a:pt x="7073" y="5169"/>
                    </a:lnTo>
                    <a:lnTo>
                      <a:pt x="6430" y="6645"/>
                    </a:lnTo>
                    <a:cubicBezTo>
                      <a:pt x="6382" y="6752"/>
                      <a:pt x="6322" y="6848"/>
                      <a:pt x="6251" y="6943"/>
                    </a:cubicBezTo>
                    <a:lnTo>
                      <a:pt x="5751" y="7550"/>
                    </a:lnTo>
                    <a:cubicBezTo>
                      <a:pt x="5489" y="7657"/>
                      <a:pt x="5227" y="7753"/>
                      <a:pt x="4953" y="7812"/>
                    </a:cubicBezTo>
                    <a:lnTo>
                      <a:pt x="4679" y="7562"/>
                    </a:lnTo>
                    <a:cubicBezTo>
                      <a:pt x="4644" y="7538"/>
                      <a:pt x="4632" y="7491"/>
                      <a:pt x="4644" y="7443"/>
                    </a:cubicBezTo>
                    <a:lnTo>
                      <a:pt x="4691" y="7288"/>
                    </a:lnTo>
                    <a:cubicBezTo>
                      <a:pt x="4703" y="7229"/>
                      <a:pt x="4691" y="7145"/>
                      <a:pt x="4632" y="7110"/>
                    </a:cubicBezTo>
                    <a:lnTo>
                      <a:pt x="4322" y="6871"/>
                    </a:lnTo>
                    <a:cubicBezTo>
                      <a:pt x="4287" y="6836"/>
                      <a:pt x="4275" y="6812"/>
                      <a:pt x="4275" y="6764"/>
                    </a:cubicBezTo>
                    <a:lnTo>
                      <a:pt x="4298" y="6550"/>
                    </a:lnTo>
                    <a:cubicBezTo>
                      <a:pt x="4298" y="6514"/>
                      <a:pt x="4298" y="6467"/>
                      <a:pt x="4275" y="6431"/>
                    </a:cubicBezTo>
                    <a:cubicBezTo>
                      <a:pt x="4239" y="6407"/>
                      <a:pt x="4203" y="6371"/>
                      <a:pt x="4167" y="6371"/>
                    </a:cubicBezTo>
                    <a:lnTo>
                      <a:pt x="2679" y="6264"/>
                    </a:lnTo>
                    <a:cubicBezTo>
                      <a:pt x="2620" y="6264"/>
                      <a:pt x="2572" y="6229"/>
                      <a:pt x="2536" y="6181"/>
                    </a:cubicBezTo>
                    <a:lnTo>
                      <a:pt x="2096" y="5764"/>
                    </a:lnTo>
                    <a:cubicBezTo>
                      <a:pt x="2060" y="5728"/>
                      <a:pt x="2024" y="5645"/>
                      <a:pt x="2024" y="5586"/>
                    </a:cubicBezTo>
                    <a:lnTo>
                      <a:pt x="2024" y="4990"/>
                    </a:lnTo>
                    <a:cubicBezTo>
                      <a:pt x="2024" y="4966"/>
                      <a:pt x="2036" y="4931"/>
                      <a:pt x="2060" y="4919"/>
                    </a:cubicBezTo>
                    <a:lnTo>
                      <a:pt x="2548" y="4359"/>
                    </a:lnTo>
                    <a:cubicBezTo>
                      <a:pt x="2572" y="4324"/>
                      <a:pt x="2596" y="4300"/>
                      <a:pt x="2596" y="4252"/>
                    </a:cubicBezTo>
                    <a:lnTo>
                      <a:pt x="2596" y="4121"/>
                    </a:lnTo>
                    <a:cubicBezTo>
                      <a:pt x="2596" y="4074"/>
                      <a:pt x="2620" y="4038"/>
                      <a:pt x="2655" y="4014"/>
                    </a:cubicBezTo>
                    <a:lnTo>
                      <a:pt x="3036" y="3847"/>
                    </a:lnTo>
                    <a:lnTo>
                      <a:pt x="3751" y="3835"/>
                    </a:lnTo>
                    <a:cubicBezTo>
                      <a:pt x="3763" y="3835"/>
                      <a:pt x="3786" y="3847"/>
                      <a:pt x="3786" y="3859"/>
                    </a:cubicBezTo>
                    <a:cubicBezTo>
                      <a:pt x="3798" y="3990"/>
                      <a:pt x="3906" y="4097"/>
                      <a:pt x="4025" y="4145"/>
                    </a:cubicBezTo>
                    <a:lnTo>
                      <a:pt x="4537" y="4324"/>
                    </a:lnTo>
                    <a:cubicBezTo>
                      <a:pt x="4569" y="4331"/>
                      <a:pt x="4601" y="4335"/>
                      <a:pt x="4633" y="4335"/>
                    </a:cubicBezTo>
                    <a:cubicBezTo>
                      <a:pt x="4705" y="4335"/>
                      <a:pt x="4772" y="4314"/>
                      <a:pt x="4822" y="4264"/>
                    </a:cubicBezTo>
                    <a:cubicBezTo>
                      <a:pt x="4882" y="4204"/>
                      <a:pt x="4918" y="4121"/>
                      <a:pt x="4918" y="4026"/>
                    </a:cubicBezTo>
                    <a:lnTo>
                      <a:pt x="5549" y="3978"/>
                    </a:lnTo>
                    <a:cubicBezTo>
                      <a:pt x="5668" y="3966"/>
                      <a:pt x="5787" y="3907"/>
                      <a:pt x="5870" y="3812"/>
                    </a:cubicBezTo>
                    <a:cubicBezTo>
                      <a:pt x="5941" y="3728"/>
                      <a:pt x="5965" y="3597"/>
                      <a:pt x="5941" y="3478"/>
                    </a:cubicBezTo>
                    <a:lnTo>
                      <a:pt x="5930" y="3383"/>
                    </a:lnTo>
                    <a:cubicBezTo>
                      <a:pt x="5896" y="3247"/>
                      <a:pt x="5776" y="3144"/>
                      <a:pt x="5632" y="3144"/>
                    </a:cubicBezTo>
                    <a:cubicBezTo>
                      <a:pt x="5624" y="3144"/>
                      <a:pt x="5616" y="3144"/>
                      <a:pt x="5608" y="3145"/>
                    </a:cubicBezTo>
                    <a:lnTo>
                      <a:pt x="5275" y="3181"/>
                    </a:lnTo>
                    <a:lnTo>
                      <a:pt x="5227" y="3121"/>
                    </a:lnTo>
                    <a:lnTo>
                      <a:pt x="5668" y="2669"/>
                    </a:lnTo>
                    <a:cubicBezTo>
                      <a:pt x="5727" y="2609"/>
                      <a:pt x="5727" y="2502"/>
                      <a:pt x="5668" y="2442"/>
                    </a:cubicBezTo>
                    <a:cubicBezTo>
                      <a:pt x="5638" y="2413"/>
                      <a:pt x="5599" y="2398"/>
                      <a:pt x="5560" y="2398"/>
                    </a:cubicBezTo>
                    <a:cubicBezTo>
                      <a:pt x="5522" y="2398"/>
                      <a:pt x="5483" y="2413"/>
                      <a:pt x="5453" y="2442"/>
                    </a:cubicBezTo>
                    <a:lnTo>
                      <a:pt x="4918" y="2978"/>
                    </a:lnTo>
                    <a:lnTo>
                      <a:pt x="4739" y="3061"/>
                    </a:lnTo>
                    <a:lnTo>
                      <a:pt x="4227" y="2669"/>
                    </a:lnTo>
                    <a:cubicBezTo>
                      <a:pt x="4193" y="2652"/>
                      <a:pt x="4166" y="2635"/>
                      <a:pt x="4131" y="2635"/>
                    </a:cubicBezTo>
                    <a:cubicBezTo>
                      <a:pt x="4117" y="2635"/>
                      <a:pt x="4102" y="2638"/>
                      <a:pt x="4084" y="2645"/>
                    </a:cubicBezTo>
                    <a:lnTo>
                      <a:pt x="3382" y="2859"/>
                    </a:lnTo>
                    <a:cubicBezTo>
                      <a:pt x="3370" y="2859"/>
                      <a:pt x="3334" y="2883"/>
                      <a:pt x="3322" y="2895"/>
                    </a:cubicBezTo>
                    <a:lnTo>
                      <a:pt x="3370" y="2680"/>
                    </a:lnTo>
                    <a:lnTo>
                      <a:pt x="3917" y="2288"/>
                    </a:lnTo>
                    <a:lnTo>
                      <a:pt x="4501" y="2192"/>
                    </a:lnTo>
                    <a:cubicBezTo>
                      <a:pt x="4572" y="2180"/>
                      <a:pt x="4620" y="2133"/>
                      <a:pt x="4632" y="2061"/>
                    </a:cubicBezTo>
                    <a:lnTo>
                      <a:pt x="4691" y="1597"/>
                    </a:lnTo>
                    <a:cubicBezTo>
                      <a:pt x="4691" y="1549"/>
                      <a:pt x="4691" y="1514"/>
                      <a:pt x="4656" y="1478"/>
                    </a:cubicBezTo>
                    <a:lnTo>
                      <a:pt x="4417" y="1180"/>
                    </a:lnTo>
                    <a:cubicBezTo>
                      <a:pt x="4394" y="1133"/>
                      <a:pt x="4346" y="1121"/>
                      <a:pt x="4287" y="1121"/>
                    </a:cubicBezTo>
                    <a:cubicBezTo>
                      <a:pt x="4239" y="1121"/>
                      <a:pt x="4179" y="1156"/>
                      <a:pt x="4156" y="1192"/>
                    </a:cubicBezTo>
                    <a:lnTo>
                      <a:pt x="3977" y="1454"/>
                    </a:lnTo>
                    <a:lnTo>
                      <a:pt x="3786" y="1430"/>
                    </a:lnTo>
                    <a:lnTo>
                      <a:pt x="4096" y="835"/>
                    </a:lnTo>
                    <a:lnTo>
                      <a:pt x="4417" y="835"/>
                    </a:lnTo>
                    <a:lnTo>
                      <a:pt x="4656" y="1287"/>
                    </a:lnTo>
                    <a:cubicBezTo>
                      <a:pt x="4691" y="1347"/>
                      <a:pt x="4751" y="1371"/>
                      <a:pt x="4810" y="1371"/>
                    </a:cubicBezTo>
                    <a:cubicBezTo>
                      <a:pt x="4870" y="1371"/>
                      <a:pt x="4929" y="1335"/>
                      <a:pt x="4941" y="1276"/>
                    </a:cubicBezTo>
                    <a:lnTo>
                      <a:pt x="5168" y="740"/>
                    </a:lnTo>
                    <a:cubicBezTo>
                      <a:pt x="5215" y="645"/>
                      <a:pt x="5191" y="525"/>
                      <a:pt x="5132" y="454"/>
                    </a:cubicBezTo>
                    <a:lnTo>
                      <a:pt x="5132" y="454"/>
                    </a:lnTo>
                    <a:cubicBezTo>
                      <a:pt x="5668" y="597"/>
                      <a:pt x="6168" y="859"/>
                      <a:pt x="6596" y="1216"/>
                    </a:cubicBezTo>
                    <a:cubicBezTo>
                      <a:pt x="6625" y="1240"/>
                      <a:pt x="6658" y="1250"/>
                      <a:pt x="6691" y="1250"/>
                    </a:cubicBezTo>
                    <a:cubicBezTo>
                      <a:pt x="6739" y="1250"/>
                      <a:pt x="6787" y="1228"/>
                      <a:pt x="6823" y="1192"/>
                    </a:cubicBezTo>
                    <a:cubicBezTo>
                      <a:pt x="6882" y="1121"/>
                      <a:pt x="6858" y="1037"/>
                      <a:pt x="6799" y="978"/>
                    </a:cubicBezTo>
                    <a:cubicBezTo>
                      <a:pt x="6038" y="344"/>
                      <a:pt x="5077" y="0"/>
                      <a:pt x="40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6" name="Google Shape;276;p23"/>
          <p:cNvGrpSpPr/>
          <p:nvPr/>
        </p:nvGrpSpPr>
        <p:grpSpPr>
          <a:xfrm>
            <a:off x="3360800" y="2874775"/>
            <a:ext cx="572700" cy="572700"/>
            <a:chOff x="3360800" y="2829050"/>
            <a:chExt cx="572700" cy="572700"/>
          </a:xfrm>
        </p:grpSpPr>
        <p:sp>
          <p:nvSpPr>
            <p:cNvPr id="261" name="Google Shape;261;p23"/>
            <p:cNvSpPr/>
            <p:nvPr/>
          </p:nvSpPr>
          <p:spPr>
            <a:xfrm>
              <a:off x="3360800" y="2829050"/>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277" name="Google Shape;277;p23"/>
            <p:cNvGrpSpPr/>
            <p:nvPr/>
          </p:nvGrpSpPr>
          <p:grpSpPr>
            <a:xfrm>
              <a:off x="3472051" y="2940126"/>
              <a:ext cx="350198" cy="350548"/>
              <a:chOff x="3094217" y="1976585"/>
              <a:chExt cx="350198" cy="350548"/>
            </a:xfrm>
          </p:grpSpPr>
          <p:sp>
            <p:nvSpPr>
              <p:cNvPr id="278" name="Google Shape;278;p23"/>
              <p:cNvSpPr/>
              <p:nvPr/>
            </p:nvSpPr>
            <p:spPr>
              <a:xfrm>
                <a:off x="3094217" y="2129039"/>
                <a:ext cx="131543" cy="197362"/>
              </a:xfrm>
              <a:custGeom>
                <a:avLst/>
                <a:gdLst/>
                <a:ahLst/>
                <a:cxnLst/>
                <a:rect l="l" t="t" r="r" b="b"/>
                <a:pathLst>
                  <a:path w="4133" h="6201" extrusionOk="0">
                    <a:moveTo>
                      <a:pt x="2072" y="345"/>
                    </a:moveTo>
                    <a:cubicBezTo>
                      <a:pt x="2117" y="345"/>
                      <a:pt x="2162" y="348"/>
                      <a:pt x="2203" y="354"/>
                    </a:cubicBezTo>
                    <a:cubicBezTo>
                      <a:pt x="2906" y="414"/>
                      <a:pt x="3454" y="1045"/>
                      <a:pt x="3454" y="1759"/>
                    </a:cubicBezTo>
                    <a:cubicBezTo>
                      <a:pt x="3454" y="2438"/>
                      <a:pt x="3620" y="3069"/>
                      <a:pt x="3751" y="3402"/>
                    </a:cubicBezTo>
                    <a:lnTo>
                      <a:pt x="3751" y="3426"/>
                    </a:lnTo>
                    <a:cubicBezTo>
                      <a:pt x="3608" y="3509"/>
                      <a:pt x="3299" y="3688"/>
                      <a:pt x="2763" y="3807"/>
                    </a:cubicBezTo>
                    <a:lnTo>
                      <a:pt x="2763" y="3759"/>
                    </a:lnTo>
                    <a:lnTo>
                      <a:pt x="2763" y="3438"/>
                    </a:lnTo>
                    <a:cubicBezTo>
                      <a:pt x="2965" y="3319"/>
                      <a:pt x="3144" y="3140"/>
                      <a:pt x="3263" y="2926"/>
                    </a:cubicBezTo>
                    <a:cubicBezTo>
                      <a:pt x="3489" y="2533"/>
                      <a:pt x="3418" y="2021"/>
                      <a:pt x="3073" y="1712"/>
                    </a:cubicBezTo>
                    <a:cubicBezTo>
                      <a:pt x="2834" y="1485"/>
                      <a:pt x="2418" y="1235"/>
                      <a:pt x="1727" y="1235"/>
                    </a:cubicBezTo>
                    <a:cubicBezTo>
                      <a:pt x="1691" y="1235"/>
                      <a:pt x="1644" y="1247"/>
                      <a:pt x="1608" y="1283"/>
                    </a:cubicBezTo>
                    <a:lnTo>
                      <a:pt x="1275" y="1616"/>
                    </a:lnTo>
                    <a:cubicBezTo>
                      <a:pt x="1215" y="1676"/>
                      <a:pt x="1215" y="1783"/>
                      <a:pt x="1275" y="1843"/>
                    </a:cubicBezTo>
                    <a:cubicBezTo>
                      <a:pt x="1304" y="1872"/>
                      <a:pt x="1343" y="1887"/>
                      <a:pt x="1382" y="1887"/>
                    </a:cubicBezTo>
                    <a:cubicBezTo>
                      <a:pt x="1421" y="1887"/>
                      <a:pt x="1459" y="1872"/>
                      <a:pt x="1489" y="1843"/>
                    </a:cubicBezTo>
                    <a:lnTo>
                      <a:pt x="1787" y="1545"/>
                    </a:lnTo>
                    <a:cubicBezTo>
                      <a:pt x="2227" y="1557"/>
                      <a:pt x="2584" y="1700"/>
                      <a:pt x="2846" y="1938"/>
                    </a:cubicBezTo>
                    <a:cubicBezTo>
                      <a:pt x="3073" y="2140"/>
                      <a:pt x="3132" y="2485"/>
                      <a:pt x="2977" y="2747"/>
                    </a:cubicBezTo>
                    <a:cubicBezTo>
                      <a:pt x="2799" y="3081"/>
                      <a:pt x="2441" y="3283"/>
                      <a:pt x="2072" y="3283"/>
                    </a:cubicBezTo>
                    <a:cubicBezTo>
                      <a:pt x="1489" y="3283"/>
                      <a:pt x="1037" y="2831"/>
                      <a:pt x="1037" y="2247"/>
                    </a:cubicBezTo>
                    <a:cubicBezTo>
                      <a:pt x="1037" y="2152"/>
                      <a:pt x="953" y="2081"/>
                      <a:pt x="870" y="2081"/>
                    </a:cubicBezTo>
                    <a:cubicBezTo>
                      <a:pt x="775" y="2081"/>
                      <a:pt x="703" y="2152"/>
                      <a:pt x="703" y="2247"/>
                    </a:cubicBezTo>
                    <a:cubicBezTo>
                      <a:pt x="703" y="2747"/>
                      <a:pt x="989" y="3200"/>
                      <a:pt x="1394" y="3438"/>
                    </a:cubicBezTo>
                    <a:lnTo>
                      <a:pt x="1394" y="3759"/>
                    </a:lnTo>
                    <a:lnTo>
                      <a:pt x="1394" y="3807"/>
                    </a:lnTo>
                    <a:cubicBezTo>
                      <a:pt x="858" y="3688"/>
                      <a:pt x="525" y="3509"/>
                      <a:pt x="394" y="3426"/>
                    </a:cubicBezTo>
                    <a:cubicBezTo>
                      <a:pt x="394" y="3426"/>
                      <a:pt x="382" y="3426"/>
                      <a:pt x="394" y="3402"/>
                    </a:cubicBezTo>
                    <a:cubicBezTo>
                      <a:pt x="525" y="3081"/>
                      <a:pt x="691" y="2438"/>
                      <a:pt x="691" y="1759"/>
                    </a:cubicBezTo>
                    <a:cubicBezTo>
                      <a:pt x="691" y="1045"/>
                      <a:pt x="1239" y="414"/>
                      <a:pt x="1941" y="354"/>
                    </a:cubicBezTo>
                    <a:cubicBezTo>
                      <a:pt x="1983" y="348"/>
                      <a:pt x="2028" y="345"/>
                      <a:pt x="2072" y="345"/>
                    </a:cubicBezTo>
                    <a:close/>
                    <a:moveTo>
                      <a:pt x="2430" y="3581"/>
                    </a:moveTo>
                    <a:lnTo>
                      <a:pt x="2430" y="3783"/>
                    </a:lnTo>
                    <a:cubicBezTo>
                      <a:pt x="2430" y="3974"/>
                      <a:pt x="2537" y="4152"/>
                      <a:pt x="2715" y="4224"/>
                    </a:cubicBezTo>
                    <a:lnTo>
                      <a:pt x="2822" y="4271"/>
                    </a:lnTo>
                    <a:cubicBezTo>
                      <a:pt x="2656" y="4509"/>
                      <a:pt x="2370" y="4676"/>
                      <a:pt x="2072" y="4676"/>
                    </a:cubicBezTo>
                    <a:cubicBezTo>
                      <a:pt x="1775" y="4676"/>
                      <a:pt x="1489" y="4509"/>
                      <a:pt x="1334" y="4271"/>
                    </a:cubicBezTo>
                    <a:lnTo>
                      <a:pt x="1429" y="4224"/>
                    </a:lnTo>
                    <a:cubicBezTo>
                      <a:pt x="1608" y="4140"/>
                      <a:pt x="1715" y="3974"/>
                      <a:pt x="1715" y="3783"/>
                    </a:cubicBezTo>
                    <a:lnTo>
                      <a:pt x="1715" y="3581"/>
                    </a:lnTo>
                    <a:cubicBezTo>
                      <a:pt x="1834" y="3617"/>
                      <a:pt x="1953" y="3628"/>
                      <a:pt x="2072" y="3628"/>
                    </a:cubicBezTo>
                    <a:cubicBezTo>
                      <a:pt x="2191" y="3628"/>
                      <a:pt x="2311" y="3617"/>
                      <a:pt x="2430" y="3581"/>
                    </a:cubicBezTo>
                    <a:close/>
                    <a:moveTo>
                      <a:pt x="2065" y="0"/>
                    </a:moveTo>
                    <a:cubicBezTo>
                      <a:pt x="2010" y="0"/>
                      <a:pt x="1953" y="3"/>
                      <a:pt x="1894" y="9"/>
                    </a:cubicBezTo>
                    <a:cubicBezTo>
                      <a:pt x="1037" y="92"/>
                      <a:pt x="346" y="842"/>
                      <a:pt x="346" y="1735"/>
                    </a:cubicBezTo>
                    <a:cubicBezTo>
                      <a:pt x="346" y="2378"/>
                      <a:pt x="203" y="2962"/>
                      <a:pt x="60" y="3271"/>
                    </a:cubicBezTo>
                    <a:cubicBezTo>
                      <a:pt x="1" y="3426"/>
                      <a:pt x="48" y="3581"/>
                      <a:pt x="179" y="3676"/>
                    </a:cubicBezTo>
                    <a:cubicBezTo>
                      <a:pt x="310" y="3759"/>
                      <a:pt x="584" y="3926"/>
                      <a:pt x="1013" y="4045"/>
                    </a:cubicBezTo>
                    <a:lnTo>
                      <a:pt x="382" y="4379"/>
                    </a:lnTo>
                    <a:cubicBezTo>
                      <a:pt x="144" y="4498"/>
                      <a:pt x="1" y="4712"/>
                      <a:pt x="1" y="4986"/>
                    </a:cubicBezTo>
                    <a:lnTo>
                      <a:pt x="1" y="6045"/>
                    </a:lnTo>
                    <a:cubicBezTo>
                      <a:pt x="1" y="6129"/>
                      <a:pt x="84" y="6200"/>
                      <a:pt x="167" y="6200"/>
                    </a:cubicBezTo>
                    <a:cubicBezTo>
                      <a:pt x="263" y="6200"/>
                      <a:pt x="334" y="6129"/>
                      <a:pt x="334" y="6045"/>
                    </a:cubicBezTo>
                    <a:lnTo>
                      <a:pt x="334" y="4974"/>
                    </a:lnTo>
                    <a:cubicBezTo>
                      <a:pt x="334" y="4831"/>
                      <a:pt x="406" y="4712"/>
                      <a:pt x="525" y="4652"/>
                    </a:cubicBezTo>
                    <a:lnTo>
                      <a:pt x="1037" y="4402"/>
                    </a:lnTo>
                    <a:cubicBezTo>
                      <a:pt x="1239" y="4760"/>
                      <a:pt x="1644" y="4986"/>
                      <a:pt x="2060" y="4986"/>
                    </a:cubicBezTo>
                    <a:cubicBezTo>
                      <a:pt x="2489" y="4986"/>
                      <a:pt x="2882" y="4760"/>
                      <a:pt x="3084" y="4402"/>
                    </a:cubicBezTo>
                    <a:lnTo>
                      <a:pt x="3596" y="4652"/>
                    </a:lnTo>
                    <a:cubicBezTo>
                      <a:pt x="3704" y="4712"/>
                      <a:pt x="3787" y="4831"/>
                      <a:pt x="3787" y="4974"/>
                    </a:cubicBezTo>
                    <a:lnTo>
                      <a:pt x="3787" y="6022"/>
                    </a:lnTo>
                    <a:cubicBezTo>
                      <a:pt x="3787" y="6117"/>
                      <a:pt x="3858" y="6188"/>
                      <a:pt x="3954" y="6188"/>
                    </a:cubicBezTo>
                    <a:cubicBezTo>
                      <a:pt x="4037" y="6188"/>
                      <a:pt x="4108" y="6117"/>
                      <a:pt x="4108" y="6022"/>
                    </a:cubicBezTo>
                    <a:lnTo>
                      <a:pt x="4108" y="4974"/>
                    </a:lnTo>
                    <a:cubicBezTo>
                      <a:pt x="4132" y="4712"/>
                      <a:pt x="3977" y="4474"/>
                      <a:pt x="3739" y="4379"/>
                    </a:cubicBezTo>
                    <a:lnTo>
                      <a:pt x="3096" y="4045"/>
                    </a:lnTo>
                    <a:cubicBezTo>
                      <a:pt x="3537" y="3926"/>
                      <a:pt x="3799" y="3759"/>
                      <a:pt x="3930" y="3676"/>
                    </a:cubicBezTo>
                    <a:cubicBezTo>
                      <a:pt x="4073" y="3581"/>
                      <a:pt x="4108" y="3426"/>
                      <a:pt x="4049" y="3271"/>
                    </a:cubicBezTo>
                    <a:cubicBezTo>
                      <a:pt x="3918" y="2962"/>
                      <a:pt x="3775" y="2378"/>
                      <a:pt x="3775" y="1735"/>
                    </a:cubicBezTo>
                    <a:cubicBezTo>
                      <a:pt x="3775" y="866"/>
                      <a:pt x="3084" y="104"/>
                      <a:pt x="2227" y="9"/>
                    </a:cubicBezTo>
                    <a:cubicBezTo>
                      <a:pt x="2174" y="3"/>
                      <a:pt x="2120" y="0"/>
                      <a:pt x="2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3116592" y="2293778"/>
                <a:ext cx="10630" cy="32241"/>
              </a:xfrm>
              <a:custGeom>
                <a:avLst/>
                <a:gdLst/>
                <a:ahLst/>
                <a:cxnLst/>
                <a:rect l="l" t="t" r="r" b="b"/>
                <a:pathLst>
                  <a:path w="334" h="1013" extrusionOk="0">
                    <a:moveTo>
                      <a:pt x="167" y="0"/>
                    </a:moveTo>
                    <a:cubicBezTo>
                      <a:pt x="72" y="0"/>
                      <a:pt x="0" y="72"/>
                      <a:pt x="0" y="167"/>
                    </a:cubicBezTo>
                    <a:lnTo>
                      <a:pt x="0" y="846"/>
                    </a:lnTo>
                    <a:cubicBezTo>
                      <a:pt x="0" y="941"/>
                      <a:pt x="72" y="1012"/>
                      <a:pt x="167" y="1012"/>
                    </a:cubicBezTo>
                    <a:cubicBezTo>
                      <a:pt x="250" y="1012"/>
                      <a:pt x="334" y="941"/>
                      <a:pt x="334" y="846"/>
                    </a:cubicBezTo>
                    <a:lnTo>
                      <a:pt x="334" y="167"/>
                    </a:lnTo>
                    <a:cubicBezTo>
                      <a:pt x="310" y="72"/>
                      <a:pt x="250"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a:off x="3193519" y="2293778"/>
                <a:ext cx="10248" cy="32241"/>
              </a:xfrm>
              <a:custGeom>
                <a:avLst/>
                <a:gdLst/>
                <a:ahLst/>
                <a:cxnLst/>
                <a:rect l="l" t="t" r="r" b="b"/>
                <a:pathLst>
                  <a:path w="322" h="1013" extrusionOk="0">
                    <a:moveTo>
                      <a:pt x="155" y="0"/>
                    </a:moveTo>
                    <a:cubicBezTo>
                      <a:pt x="72" y="0"/>
                      <a:pt x="0" y="72"/>
                      <a:pt x="0" y="167"/>
                    </a:cubicBezTo>
                    <a:lnTo>
                      <a:pt x="0" y="846"/>
                    </a:lnTo>
                    <a:cubicBezTo>
                      <a:pt x="0" y="941"/>
                      <a:pt x="72" y="1012"/>
                      <a:pt x="155" y="1012"/>
                    </a:cubicBezTo>
                    <a:cubicBezTo>
                      <a:pt x="250" y="1012"/>
                      <a:pt x="322" y="941"/>
                      <a:pt x="322" y="846"/>
                    </a:cubicBezTo>
                    <a:lnTo>
                      <a:pt x="322" y="167"/>
                    </a:lnTo>
                    <a:cubicBezTo>
                      <a:pt x="310" y="72"/>
                      <a:pt x="250"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3346227" y="2166755"/>
                <a:ext cx="54966" cy="18301"/>
              </a:xfrm>
              <a:custGeom>
                <a:avLst/>
                <a:gdLst/>
                <a:ahLst/>
                <a:cxnLst/>
                <a:rect l="l" t="t" r="r" b="b"/>
                <a:pathLst>
                  <a:path w="1727" h="575" extrusionOk="0">
                    <a:moveTo>
                      <a:pt x="646" y="0"/>
                    </a:moveTo>
                    <a:cubicBezTo>
                      <a:pt x="494" y="0"/>
                      <a:pt x="326" y="15"/>
                      <a:pt x="143" y="50"/>
                    </a:cubicBezTo>
                    <a:cubicBezTo>
                      <a:pt x="60" y="62"/>
                      <a:pt x="0" y="122"/>
                      <a:pt x="0" y="217"/>
                    </a:cubicBezTo>
                    <a:lnTo>
                      <a:pt x="0" y="396"/>
                    </a:lnTo>
                    <a:cubicBezTo>
                      <a:pt x="0" y="479"/>
                      <a:pt x="84" y="550"/>
                      <a:pt x="167" y="550"/>
                    </a:cubicBezTo>
                    <a:cubicBezTo>
                      <a:pt x="262" y="550"/>
                      <a:pt x="334" y="479"/>
                      <a:pt x="334" y="396"/>
                    </a:cubicBezTo>
                    <a:lnTo>
                      <a:pt x="334" y="360"/>
                    </a:lnTo>
                    <a:cubicBezTo>
                      <a:pt x="445" y="344"/>
                      <a:pt x="549" y="338"/>
                      <a:pt x="645" y="338"/>
                    </a:cubicBezTo>
                    <a:cubicBezTo>
                      <a:pt x="845" y="338"/>
                      <a:pt x="1007" y="367"/>
                      <a:pt x="1120" y="407"/>
                    </a:cubicBezTo>
                    <a:cubicBezTo>
                      <a:pt x="1334" y="467"/>
                      <a:pt x="1453" y="538"/>
                      <a:pt x="1453" y="538"/>
                    </a:cubicBezTo>
                    <a:cubicBezTo>
                      <a:pt x="1477" y="550"/>
                      <a:pt x="1512" y="574"/>
                      <a:pt x="1536" y="574"/>
                    </a:cubicBezTo>
                    <a:cubicBezTo>
                      <a:pt x="1584" y="574"/>
                      <a:pt x="1643" y="538"/>
                      <a:pt x="1667" y="491"/>
                    </a:cubicBezTo>
                    <a:cubicBezTo>
                      <a:pt x="1727" y="396"/>
                      <a:pt x="1715" y="288"/>
                      <a:pt x="1643" y="241"/>
                    </a:cubicBezTo>
                    <a:cubicBezTo>
                      <a:pt x="1615" y="231"/>
                      <a:pt x="1258" y="0"/>
                      <a:pt x="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3302655" y="2134991"/>
                <a:ext cx="141760" cy="192143"/>
              </a:xfrm>
              <a:custGeom>
                <a:avLst/>
                <a:gdLst/>
                <a:ahLst/>
                <a:cxnLst/>
                <a:rect l="l" t="t" r="r" b="b"/>
                <a:pathLst>
                  <a:path w="4454" h="6037" extrusionOk="0">
                    <a:moveTo>
                      <a:pt x="3453" y="334"/>
                    </a:moveTo>
                    <a:lnTo>
                      <a:pt x="3453" y="1132"/>
                    </a:lnTo>
                    <a:cubicBezTo>
                      <a:pt x="3453" y="1263"/>
                      <a:pt x="3429" y="1405"/>
                      <a:pt x="3370" y="1525"/>
                    </a:cubicBezTo>
                    <a:lnTo>
                      <a:pt x="3310" y="1644"/>
                    </a:lnTo>
                    <a:cubicBezTo>
                      <a:pt x="3298" y="1667"/>
                      <a:pt x="3298" y="1691"/>
                      <a:pt x="3298" y="1715"/>
                    </a:cubicBezTo>
                    <a:lnTo>
                      <a:pt x="3298" y="2060"/>
                    </a:lnTo>
                    <a:cubicBezTo>
                      <a:pt x="3274" y="2346"/>
                      <a:pt x="3155" y="2608"/>
                      <a:pt x="2953" y="2799"/>
                    </a:cubicBezTo>
                    <a:cubicBezTo>
                      <a:pt x="2739" y="3001"/>
                      <a:pt x="2477" y="3096"/>
                      <a:pt x="2191" y="3096"/>
                    </a:cubicBezTo>
                    <a:cubicBezTo>
                      <a:pt x="1643" y="3084"/>
                      <a:pt x="1179" y="2596"/>
                      <a:pt x="1179" y="2013"/>
                    </a:cubicBezTo>
                    <a:lnTo>
                      <a:pt x="1179" y="1715"/>
                    </a:lnTo>
                    <a:cubicBezTo>
                      <a:pt x="1179" y="1691"/>
                      <a:pt x="1179" y="1667"/>
                      <a:pt x="1167" y="1644"/>
                    </a:cubicBezTo>
                    <a:lnTo>
                      <a:pt x="1107" y="1525"/>
                    </a:lnTo>
                    <a:cubicBezTo>
                      <a:pt x="1048" y="1405"/>
                      <a:pt x="1012" y="1275"/>
                      <a:pt x="1012" y="1132"/>
                    </a:cubicBezTo>
                    <a:cubicBezTo>
                      <a:pt x="1012" y="691"/>
                      <a:pt x="1369" y="334"/>
                      <a:pt x="1822" y="334"/>
                    </a:cubicBezTo>
                    <a:close/>
                    <a:moveTo>
                      <a:pt x="2762" y="3310"/>
                    </a:moveTo>
                    <a:lnTo>
                      <a:pt x="2762" y="3537"/>
                    </a:lnTo>
                    <a:cubicBezTo>
                      <a:pt x="2762" y="3572"/>
                      <a:pt x="2774" y="3620"/>
                      <a:pt x="2774" y="3680"/>
                    </a:cubicBezTo>
                    <a:lnTo>
                      <a:pt x="2239" y="4096"/>
                    </a:lnTo>
                    <a:lnTo>
                      <a:pt x="1691" y="3680"/>
                    </a:lnTo>
                    <a:cubicBezTo>
                      <a:pt x="1703" y="3632"/>
                      <a:pt x="1703" y="3584"/>
                      <a:pt x="1703" y="3537"/>
                    </a:cubicBezTo>
                    <a:lnTo>
                      <a:pt x="1703" y="3310"/>
                    </a:lnTo>
                    <a:cubicBezTo>
                      <a:pt x="1846" y="3370"/>
                      <a:pt x="2012" y="3406"/>
                      <a:pt x="2191" y="3406"/>
                    </a:cubicBezTo>
                    <a:lnTo>
                      <a:pt x="2239" y="3406"/>
                    </a:lnTo>
                    <a:cubicBezTo>
                      <a:pt x="2417" y="3406"/>
                      <a:pt x="2596" y="3382"/>
                      <a:pt x="2762" y="3310"/>
                    </a:cubicBezTo>
                    <a:close/>
                    <a:moveTo>
                      <a:pt x="1822" y="1"/>
                    </a:moveTo>
                    <a:cubicBezTo>
                      <a:pt x="1191" y="1"/>
                      <a:pt x="703" y="513"/>
                      <a:pt x="703" y="1120"/>
                    </a:cubicBezTo>
                    <a:cubicBezTo>
                      <a:pt x="703" y="1298"/>
                      <a:pt x="750" y="1489"/>
                      <a:pt x="822" y="1656"/>
                    </a:cubicBezTo>
                    <a:lnTo>
                      <a:pt x="869" y="1751"/>
                    </a:lnTo>
                    <a:lnTo>
                      <a:pt x="869" y="2001"/>
                    </a:lnTo>
                    <a:cubicBezTo>
                      <a:pt x="869" y="2441"/>
                      <a:pt x="1072" y="2846"/>
                      <a:pt x="1381" y="3096"/>
                    </a:cubicBezTo>
                    <a:lnTo>
                      <a:pt x="1381" y="3537"/>
                    </a:lnTo>
                    <a:cubicBezTo>
                      <a:pt x="1381" y="3608"/>
                      <a:pt x="1346" y="3680"/>
                      <a:pt x="1274" y="3703"/>
                    </a:cubicBezTo>
                    <a:lnTo>
                      <a:pt x="453" y="4025"/>
                    </a:lnTo>
                    <a:cubicBezTo>
                      <a:pt x="179" y="4132"/>
                      <a:pt x="0" y="4382"/>
                      <a:pt x="0" y="4668"/>
                    </a:cubicBezTo>
                    <a:lnTo>
                      <a:pt x="0" y="5858"/>
                    </a:lnTo>
                    <a:cubicBezTo>
                      <a:pt x="0" y="5942"/>
                      <a:pt x="83" y="6013"/>
                      <a:pt x="167" y="6013"/>
                    </a:cubicBezTo>
                    <a:cubicBezTo>
                      <a:pt x="262" y="6013"/>
                      <a:pt x="334" y="5942"/>
                      <a:pt x="334" y="5858"/>
                    </a:cubicBezTo>
                    <a:lnTo>
                      <a:pt x="334" y="4668"/>
                    </a:lnTo>
                    <a:cubicBezTo>
                      <a:pt x="334" y="4513"/>
                      <a:pt x="417" y="4382"/>
                      <a:pt x="560" y="4334"/>
                    </a:cubicBezTo>
                    <a:lnTo>
                      <a:pt x="1369" y="4025"/>
                    </a:lnTo>
                    <a:cubicBezTo>
                      <a:pt x="1417" y="4001"/>
                      <a:pt x="1465" y="3977"/>
                      <a:pt x="1488" y="3965"/>
                    </a:cubicBezTo>
                    <a:lnTo>
                      <a:pt x="2060" y="4394"/>
                    </a:lnTo>
                    <a:lnTo>
                      <a:pt x="2060" y="5870"/>
                    </a:lnTo>
                    <a:cubicBezTo>
                      <a:pt x="2060" y="5954"/>
                      <a:pt x="2131" y="6037"/>
                      <a:pt x="2215" y="6037"/>
                    </a:cubicBezTo>
                    <a:cubicBezTo>
                      <a:pt x="2310" y="6037"/>
                      <a:pt x="2381" y="5954"/>
                      <a:pt x="2381" y="5870"/>
                    </a:cubicBezTo>
                    <a:lnTo>
                      <a:pt x="2381" y="4394"/>
                    </a:lnTo>
                    <a:lnTo>
                      <a:pt x="2953" y="3965"/>
                    </a:lnTo>
                    <a:cubicBezTo>
                      <a:pt x="2977" y="3989"/>
                      <a:pt x="3024" y="4013"/>
                      <a:pt x="3072" y="4025"/>
                    </a:cubicBezTo>
                    <a:lnTo>
                      <a:pt x="3882" y="4334"/>
                    </a:lnTo>
                    <a:cubicBezTo>
                      <a:pt x="4024" y="4382"/>
                      <a:pt x="4108" y="4513"/>
                      <a:pt x="4108" y="4668"/>
                    </a:cubicBezTo>
                    <a:lnTo>
                      <a:pt x="4108" y="5858"/>
                    </a:lnTo>
                    <a:cubicBezTo>
                      <a:pt x="4108" y="5942"/>
                      <a:pt x="4179" y="6013"/>
                      <a:pt x="4274" y="6013"/>
                    </a:cubicBezTo>
                    <a:cubicBezTo>
                      <a:pt x="4358" y="6013"/>
                      <a:pt x="4441" y="5942"/>
                      <a:pt x="4441" y="5858"/>
                    </a:cubicBezTo>
                    <a:lnTo>
                      <a:pt x="4441" y="4668"/>
                    </a:lnTo>
                    <a:cubicBezTo>
                      <a:pt x="4453" y="4382"/>
                      <a:pt x="4274" y="4108"/>
                      <a:pt x="4024" y="4025"/>
                    </a:cubicBezTo>
                    <a:lnTo>
                      <a:pt x="3203" y="3703"/>
                    </a:lnTo>
                    <a:cubicBezTo>
                      <a:pt x="3131" y="3680"/>
                      <a:pt x="3084" y="3620"/>
                      <a:pt x="3084" y="3537"/>
                    </a:cubicBezTo>
                    <a:lnTo>
                      <a:pt x="3084" y="3108"/>
                    </a:lnTo>
                    <a:cubicBezTo>
                      <a:pt x="3120" y="3084"/>
                      <a:pt x="3155" y="3060"/>
                      <a:pt x="3191" y="3025"/>
                    </a:cubicBezTo>
                    <a:cubicBezTo>
                      <a:pt x="3453" y="2775"/>
                      <a:pt x="3608" y="2418"/>
                      <a:pt x="3608" y="2037"/>
                    </a:cubicBezTo>
                    <a:lnTo>
                      <a:pt x="3608" y="1727"/>
                    </a:lnTo>
                    <a:lnTo>
                      <a:pt x="3655" y="1644"/>
                    </a:lnTo>
                    <a:cubicBezTo>
                      <a:pt x="3739" y="1477"/>
                      <a:pt x="3774" y="1298"/>
                      <a:pt x="3774" y="1108"/>
                    </a:cubicBezTo>
                    <a:lnTo>
                      <a:pt x="3774" y="167"/>
                    </a:lnTo>
                    <a:cubicBezTo>
                      <a:pt x="3774" y="84"/>
                      <a:pt x="3691" y="1"/>
                      <a:pt x="3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3"/>
              <p:cNvSpPr/>
              <p:nvPr/>
            </p:nvSpPr>
            <p:spPr>
              <a:xfrm>
                <a:off x="3330313" y="2288463"/>
                <a:ext cx="10248" cy="37938"/>
              </a:xfrm>
              <a:custGeom>
                <a:avLst/>
                <a:gdLst/>
                <a:ahLst/>
                <a:cxnLst/>
                <a:rect l="l" t="t" r="r" b="b"/>
                <a:pathLst>
                  <a:path w="322" h="1192" extrusionOk="0">
                    <a:moveTo>
                      <a:pt x="167" y="1"/>
                    </a:moveTo>
                    <a:cubicBezTo>
                      <a:pt x="72" y="1"/>
                      <a:pt x="0" y="84"/>
                      <a:pt x="0" y="167"/>
                    </a:cubicBezTo>
                    <a:lnTo>
                      <a:pt x="0" y="1036"/>
                    </a:lnTo>
                    <a:cubicBezTo>
                      <a:pt x="0" y="1120"/>
                      <a:pt x="72" y="1191"/>
                      <a:pt x="167" y="1191"/>
                    </a:cubicBezTo>
                    <a:cubicBezTo>
                      <a:pt x="250" y="1191"/>
                      <a:pt x="322" y="1120"/>
                      <a:pt x="322" y="1036"/>
                    </a:cubicBezTo>
                    <a:lnTo>
                      <a:pt x="322" y="167"/>
                    </a:lnTo>
                    <a:cubicBezTo>
                      <a:pt x="310" y="84"/>
                      <a:pt x="250"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3"/>
              <p:cNvSpPr/>
              <p:nvPr/>
            </p:nvSpPr>
            <p:spPr>
              <a:xfrm>
                <a:off x="3406859" y="2288463"/>
                <a:ext cx="10630" cy="37938"/>
              </a:xfrm>
              <a:custGeom>
                <a:avLst/>
                <a:gdLst/>
                <a:ahLst/>
                <a:cxnLst/>
                <a:rect l="l" t="t" r="r" b="b"/>
                <a:pathLst>
                  <a:path w="334" h="1192" extrusionOk="0">
                    <a:moveTo>
                      <a:pt x="167" y="1"/>
                    </a:moveTo>
                    <a:cubicBezTo>
                      <a:pt x="84" y="1"/>
                      <a:pt x="0" y="84"/>
                      <a:pt x="0" y="167"/>
                    </a:cubicBezTo>
                    <a:lnTo>
                      <a:pt x="0" y="1036"/>
                    </a:lnTo>
                    <a:cubicBezTo>
                      <a:pt x="0" y="1120"/>
                      <a:pt x="84" y="1191"/>
                      <a:pt x="167" y="1191"/>
                    </a:cubicBezTo>
                    <a:cubicBezTo>
                      <a:pt x="262" y="1191"/>
                      <a:pt x="334" y="1120"/>
                      <a:pt x="334" y="1036"/>
                    </a:cubicBezTo>
                    <a:lnTo>
                      <a:pt x="334" y="167"/>
                    </a:lnTo>
                    <a:cubicBezTo>
                      <a:pt x="322" y="84"/>
                      <a:pt x="262" y="1"/>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3149183" y="1976585"/>
                <a:ext cx="219419" cy="183072"/>
              </a:xfrm>
              <a:custGeom>
                <a:avLst/>
                <a:gdLst/>
                <a:ahLst/>
                <a:cxnLst/>
                <a:rect l="l" t="t" r="r" b="b"/>
                <a:pathLst>
                  <a:path w="6894" h="5752" extrusionOk="0">
                    <a:moveTo>
                      <a:pt x="2369" y="4108"/>
                    </a:moveTo>
                    <a:lnTo>
                      <a:pt x="2286" y="4466"/>
                    </a:lnTo>
                    <a:lnTo>
                      <a:pt x="2060" y="4466"/>
                    </a:lnTo>
                    <a:cubicBezTo>
                      <a:pt x="1869" y="4466"/>
                      <a:pt x="1703" y="4299"/>
                      <a:pt x="1703" y="4108"/>
                    </a:cubicBezTo>
                    <a:close/>
                    <a:moveTo>
                      <a:pt x="5513" y="310"/>
                    </a:moveTo>
                    <a:cubicBezTo>
                      <a:pt x="5703" y="310"/>
                      <a:pt x="5870" y="477"/>
                      <a:pt x="5870" y="667"/>
                    </a:cubicBezTo>
                    <a:lnTo>
                      <a:pt x="5870" y="3418"/>
                    </a:lnTo>
                    <a:cubicBezTo>
                      <a:pt x="5870" y="3608"/>
                      <a:pt x="5703" y="3775"/>
                      <a:pt x="5513" y="3775"/>
                    </a:cubicBezTo>
                    <a:lnTo>
                      <a:pt x="4132" y="3775"/>
                    </a:lnTo>
                    <a:cubicBezTo>
                      <a:pt x="4096" y="3775"/>
                      <a:pt x="4048" y="3787"/>
                      <a:pt x="4036" y="3811"/>
                    </a:cubicBezTo>
                    <a:lnTo>
                      <a:pt x="2500" y="4918"/>
                    </a:lnTo>
                    <a:lnTo>
                      <a:pt x="2739" y="3966"/>
                    </a:lnTo>
                    <a:cubicBezTo>
                      <a:pt x="2762" y="3930"/>
                      <a:pt x="2739" y="3870"/>
                      <a:pt x="2715" y="3835"/>
                    </a:cubicBezTo>
                    <a:cubicBezTo>
                      <a:pt x="2679" y="3787"/>
                      <a:pt x="2643" y="3775"/>
                      <a:pt x="2584" y="3775"/>
                    </a:cubicBezTo>
                    <a:lnTo>
                      <a:pt x="691" y="3775"/>
                    </a:lnTo>
                    <a:cubicBezTo>
                      <a:pt x="500" y="3775"/>
                      <a:pt x="333" y="3608"/>
                      <a:pt x="333" y="3418"/>
                    </a:cubicBezTo>
                    <a:lnTo>
                      <a:pt x="333" y="667"/>
                    </a:lnTo>
                    <a:cubicBezTo>
                      <a:pt x="333" y="477"/>
                      <a:pt x="500" y="310"/>
                      <a:pt x="691" y="310"/>
                    </a:cubicBezTo>
                    <a:close/>
                    <a:moveTo>
                      <a:pt x="6215" y="989"/>
                    </a:moveTo>
                    <a:cubicBezTo>
                      <a:pt x="6406" y="989"/>
                      <a:pt x="6572" y="1156"/>
                      <a:pt x="6572" y="1346"/>
                    </a:cubicBezTo>
                    <a:lnTo>
                      <a:pt x="6572" y="4108"/>
                    </a:lnTo>
                    <a:lnTo>
                      <a:pt x="6549" y="4108"/>
                    </a:lnTo>
                    <a:cubicBezTo>
                      <a:pt x="6549" y="4299"/>
                      <a:pt x="6394" y="4466"/>
                      <a:pt x="6191" y="4466"/>
                    </a:cubicBezTo>
                    <a:lnTo>
                      <a:pt x="4810" y="4466"/>
                    </a:lnTo>
                    <a:cubicBezTo>
                      <a:pt x="4763" y="4466"/>
                      <a:pt x="4727" y="4477"/>
                      <a:pt x="4691" y="4513"/>
                    </a:cubicBezTo>
                    <a:cubicBezTo>
                      <a:pt x="4667" y="4549"/>
                      <a:pt x="4644" y="4608"/>
                      <a:pt x="4667" y="4656"/>
                    </a:cubicBezTo>
                    <a:lnTo>
                      <a:pt x="4763" y="5323"/>
                    </a:lnTo>
                    <a:lnTo>
                      <a:pt x="3596" y="4537"/>
                    </a:lnTo>
                    <a:lnTo>
                      <a:pt x="4191" y="4096"/>
                    </a:lnTo>
                    <a:lnTo>
                      <a:pt x="5513" y="4096"/>
                    </a:lnTo>
                    <a:cubicBezTo>
                      <a:pt x="5882" y="4096"/>
                      <a:pt x="6191" y="3799"/>
                      <a:pt x="6191" y="3418"/>
                    </a:cubicBezTo>
                    <a:lnTo>
                      <a:pt x="6191" y="989"/>
                    </a:lnTo>
                    <a:close/>
                    <a:moveTo>
                      <a:pt x="691" y="1"/>
                    </a:moveTo>
                    <a:cubicBezTo>
                      <a:pt x="322" y="1"/>
                      <a:pt x="0" y="298"/>
                      <a:pt x="0" y="679"/>
                    </a:cubicBezTo>
                    <a:lnTo>
                      <a:pt x="0" y="3430"/>
                    </a:lnTo>
                    <a:cubicBezTo>
                      <a:pt x="0" y="3811"/>
                      <a:pt x="298" y="4120"/>
                      <a:pt x="691" y="4120"/>
                    </a:cubicBezTo>
                    <a:lnTo>
                      <a:pt x="1393" y="4120"/>
                    </a:lnTo>
                    <a:lnTo>
                      <a:pt x="1393" y="4132"/>
                    </a:lnTo>
                    <a:cubicBezTo>
                      <a:pt x="1393" y="4501"/>
                      <a:pt x="1691" y="4823"/>
                      <a:pt x="2072" y="4823"/>
                    </a:cubicBezTo>
                    <a:lnTo>
                      <a:pt x="2203" y="4823"/>
                    </a:lnTo>
                    <a:lnTo>
                      <a:pt x="2143" y="5073"/>
                    </a:lnTo>
                    <a:cubicBezTo>
                      <a:pt x="2119" y="5180"/>
                      <a:pt x="2167" y="5275"/>
                      <a:pt x="2250" y="5335"/>
                    </a:cubicBezTo>
                    <a:cubicBezTo>
                      <a:pt x="2298" y="5370"/>
                      <a:pt x="2346" y="5382"/>
                      <a:pt x="2381" y="5382"/>
                    </a:cubicBezTo>
                    <a:cubicBezTo>
                      <a:pt x="2429" y="5382"/>
                      <a:pt x="2489" y="5370"/>
                      <a:pt x="2536" y="5335"/>
                    </a:cubicBezTo>
                    <a:lnTo>
                      <a:pt x="3251" y="4823"/>
                    </a:lnTo>
                    <a:lnTo>
                      <a:pt x="3417" y="4823"/>
                    </a:lnTo>
                    <a:lnTo>
                      <a:pt x="4751" y="5716"/>
                    </a:lnTo>
                    <a:cubicBezTo>
                      <a:pt x="4798" y="5740"/>
                      <a:pt x="4846" y="5751"/>
                      <a:pt x="4882" y="5751"/>
                    </a:cubicBezTo>
                    <a:cubicBezTo>
                      <a:pt x="4929" y="5751"/>
                      <a:pt x="4977" y="5740"/>
                      <a:pt x="5025" y="5716"/>
                    </a:cubicBezTo>
                    <a:cubicBezTo>
                      <a:pt x="5108" y="5656"/>
                      <a:pt x="5144" y="5561"/>
                      <a:pt x="5120" y="5454"/>
                    </a:cubicBezTo>
                    <a:lnTo>
                      <a:pt x="5025" y="4799"/>
                    </a:lnTo>
                    <a:lnTo>
                      <a:pt x="6215" y="4799"/>
                    </a:lnTo>
                    <a:cubicBezTo>
                      <a:pt x="6584" y="4799"/>
                      <a:pt x="6894" y="4501"/>
                      <a:pt x="6894" y="4120"/>
                    </a:cubicBezTo>
                    <a:lnTo>
                      <a:pt x="6894" y="1370"/>
                    </a:lnTo>
                    <a:cubicBezTo>
                      <a:pt x="6870" y="977"/>
                      <a:pt x="6572" y="679"/>
                      <a:pt x="6191" y="679"/>
                    </a:cubicBezTo>
                    <a:cubicBezTo>
                      <a:pt x="6179" y="298"/>
                      <a:pt x="5882" y="1"/>
                      <a:pt x="5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a:off x="3187822" y="2009177"/>
                <a:ext cx="26926" cy="10280"/>
              </a:xfrm>
              <a:custGeom>
                <a:avLst/>
                <a:gdLst/>
                <a:ahLst/>
                <a:cxnLst/>
                <a:rect l="l" t="t" r="r" b="b"/>
                <a:pathLst>
                  <a:path w="846" h="323" extrusionOk="0">
                    <a:moveTo>
                      <a:pt x="155" y="1"/>
                    </a:moveTo>
                    <a:cubicBezTo>
                      <a:pt x="72" y="1"/>
                      <a:pt x="1" y="72"/>
                      <a:pt x="1" y="167"/>
                    </a:cubicBezTo>
                    <a:cubicBezTo>
                      <a:pt x="1" y="251"/>
                      <a:pt x="72" y="322"/>
                      <a:pt x="155" y="322"/>
                    </a:cubicBezTo>
                    <a:lnTo>
                      <a:pt x="679" y="322"/>
                    </a:lnTo>
                    <a:cubicBezTo>
                      <a:pt x="774" y="322"/>
                      <a:pt x="846" y="251"/>
                      <a:pt x="846" y="167"/>
                    </a:cubicBezTo>
                    <a:cubicBezTo>
                      <a:pt x="846" y="72"/>
                      <a:pt x="774" y="1"/>
                      <a:pt x="6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3"/>
              <p:cNvSpPr/>
              <p:nvPr/>
            </p:nvSpPr>
            <p:spPr>
              <a:xfrm>
                <a:off x="3226110" y="2009177"/>
                <a:ext cx="81478" cy="10280"/>
              </a:xfrm>
              <a:custGeom>
                <a:avLst/>
                <a:gdLst/>
                <a:ahLst/>
                <a:cxnLst/>
                <a:rect l="l" t="t" r="r" b="b"/>
                <a:pathLst>
                  <a:path w="2560" h="323" extrusionOk="0">
                    <a:moveTo>
                      <a:pt x="167" y="1"/>
                    </a:moveTo>
                    <a:cubicBezTo>
                      <a:pt x="72" y="1"/>
                      <a:pt x="0" y="72"/>
                      <a:pt x="0" y="167"/>
                    </a:cubicBezTo>
                    <a:cubicBezTo>
                      <a:pt x="0" y="251"/>
                      <a:pt x="72" y="322"/>
                      <a:pt x="167" y="322"/>
                    </a:cubicBezTo>
                    <a:lnTo>
                      <a:pt x="2393" y="322"/>
                    </a:lnTo>
                    <a:cubicBezTo>
                      <a:pt x="2488" y="322"/>
                      <a:pt x="2560" y="251"/>
                      <a:pt x="2560" y="167"/>
                    </a:cubicBezTo>
                    <a:cubicBezTo>
                      <a:pt x="2560" y="72"/>
                      <a:pt x="2488"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3"/>
              <p:cNvSpPr/>
              <p:nvPr/>
            </p:nvSpPr>
            <p:spPr>
              <a:xfrm>
                <a:off x="3187822" y="2036453"/>
                <a:ext cx="119767" cy="10662"/>
              </a:xfrm>
              <a:custGeom>
                <a:avLst/>
                <a:gdLst/>
                <a:ahLst/>
                <a:cxnLst/>
                <a:rect l="l" t="t" r="r" b="b"/>
                <a:pathLst>
                  <a:path w="3763" h="335" extrusionOk="0">
                    <a:moveTo>
                      <a:pt x="155" y="1"/>
                    </a:moveTo>
                    <a:cubicBezTo>
                      <a:pt x="72" y="1"/>
                      <a:pt x="1" y="84"/>
                      <a:pt x="1" y="168"/>
                    </a:cubicBezTo>
                    <a:cubicBezTo>
                      <a:pt x="1" y="263"/>
                      <a:pt x="72" y="334"/>
                      <a:pt x="155" y="334"/>
                    </a:cubicBezTo>
                    <a:lnTo>
                      <a:pt x="3596" y="334"/>
                    </a:lnTo>
                    <a:cubicBezTo>
                      <a:pt x="3691" y="334"/>
                      <a:pt x="3763" y="263"/>
                      <a:pt x="3763" y="168"/>
                    </a:cubicBezTo>
                    <a:cubicBezTo>
                      <a:pt x="3763" y="84"/>
                      <a:pt x="3691" y="1"/>
                      <a:pt x="35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3"/>
              <p:cNvSpPr/>
              <p:nvPr/>
            </p:nvSpPr>
            <p:spPr>
              <a:xfrm>
                <a:off x="3187822" y="2064143"/>
                <a:ext cx="81510" cy="10248"/>
              </a:xfrm>
              <a:custGeom>
                <a:avLst/>
                <a:gdLst/>
                <a:ahLst/>
                <a:cxnLst/>
                <a:rect l="l" t="t" r="r" b="b"/>
                <a:pathLst>
                  <a:path w="2561" h="322" extrusionOk="0">
                    <a:moveTo>
                      <a:pt x="155" y="0"/>
                    </a:moveTo>
                    <a:cubicBezTo>
                      <a:pt x="72" y="0"/>
                      <a:pt x="1" y="72"/>
                      <a:pt x="1" y="167"/>
                    </a:cubicBezTo>
                    <a:cubicBezTo>
                      <a:pt x="1" y="250"/>
                      <a:pt x="72" y="322"/>
                      <a:pt x="155" y="322"/>
                    </a:cubicBezTo>
                    <a:lnTo>
                      <a:pt x="2394" y="322"/>
                    </a:lnTo>
                    <a:cubicBezTo>
                      <a:pt x="2477" y="322"/>
                      <a:pt x="2560" y="250"/>
                      <a:pt x="2560" y="167"/>
                    </a:cubicBezTo>
                    <a:cubicBezTo>
                      <a:pt x="2560" y="72"/>
                      <a:pt x="2477" y="0"/>
                      <a:pt x="2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3"/>
              <p:cNvSpPr/>
              <p:nvPr/>
            </p:nvSpPr>
            <p:spPr>
              <a:xfrm>
                <a:off x="3280663" y="2064143"/>
                <a:ext cx="26926" cy="10248"/>
              </a:xfrm>
              <a:custGeom>
                <a:avLst/>
                <a:gdLst/>
                <a:ahLst/>
                <a:cxnLst/>
                <a:rect l="l" t="t" r="r" b="b"/>
                <a:pathLst>
                  <a:path w="846" h="322" extrusionOk="0">
                    <a:moveTo>
                      <a:pt x="155" y="0"/>
                    </a:moveTo>
                    <a:cubicBezTo>
                      <a:pt x="72" y="0"/>
                      <a:pt x="1" y="72"/>
                      <a:pt x="1" y="167"/>
                    </a:cubicBezTo>
                    <a:cubicBezTo>
                      <a:pt x="1" y="250"/>
                      <a:pt x="72" y="322"/>
                      <a:pt x="155" y="322"/>
                    </a:cubicBezTo>
                    <a:lnTo>
                      <a:pt x="679" y="322"/>
                    </a:lnTo>
                    <a:cubicBezTo>
                      <a:pt x="774" y="322"/>
                      <a:pt x="846" y="250"/>
                      <a:pt x="846" y="167"/>
                    </a:cubicBezTo>
                    <a:cubicBezTo>
                      <a:pt x="846" y="72"/>
                      <a:pt x="774" y="0"/>
                      <a:pt x="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1" name="Google Shape;291;p23"/>
          <p:cNvGrpSpPr/>
          <p:nvPr/>
        </p:nvGrpSpPr>
        <p:grpSpPr>
          <a:xfrm>
            <a:off x="7060163" y="2874775"/>
            <a:ext cx="572700" cy="572700"/>
            <a:chOff x="7060163" y="2829050"/>
            <a:chExt cx="572700" cy="572700"/>
          </a:xfrm>
        </p:grpSpPr>
        <p:sp>
          <p:nvSpPr>
            <p:cNvPr id="265" name="Google Shape;265;p23"/>
            <p:cNvSpPr/>
            <p:nvPr/>
          </p:nvSpPr>
          <p:spPr>
            <a:xfrm>
              <a:off x="7060163" y="2829050"/>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292" name="Google Shape;292;p23"/>
            <p:cNvGrpSpPr/>
            <p:nvPr/>
          </p:nvGrpSpPr>
          <p:grpSpPr>
            <a:xfrm>
              <a:off x="7147750" y="2941065"/>
              <a:ext cx="397525" cy="348670"/>
              <a:chOff x="2179081" y="4285511"/>
              <a:chExt cx="397525" cy="348670"/>
            </a:xfrm>
          </p:grpSpPr>
          <p:sp>
            <p:nvSpPr>
              <p:cNvPr id="293" name="Google Shape;293;p23"/>
              <p:cNvSpPr/>
              <p:nvPr/>
            </p:nvSpPr>
            <p:spPr>
              <a:xfrm>
                <a:off x="2262437" y="4354322"/>
                <a:ext cx="230813" cy="210507"/>
              </a:xfrm>
              <a:custGeom>
                <a:avLst/>
                <a:gdLst/>
                <a:ahLst/>
                <a:cxnLst/>
                <a:rect l="l" t="t" r="r" b="b"/>
                <a:pathLst>
                  <a:path w="7252" h="6614" extrusionOk="0">
                    <a:moveTo>
                      <a:pt x="3627" y="376"/>
                    </a:moveTo>
                    <a:cubicBezTo>
                      <a:pt x="4070" y="376"/>
                      <a:pt x="4516" y="477"/>
                      <a:pt x="4930" y="684"/>
                    </a:cubicBezTo>
                    <a:lnTo>
                      <a:pt x="4132" y="2065"/>
                    </a:lnTo>
                    <a:cubicBezTo>
                      <a:pt x="3965" y="2006"/>
                      <a:pt x="3799" y="1958"/>
                      <a:pt x="3620" y="1958"/>
                    </a:cubicBezTo>
                    <a:cubicBezTo>
                      <a:pt x="3441" y="1958"/>
                      <a:pt x="3263" y="1994"/>
                      <a:pt x="3120" y="2065"/>
                    </a:cubicBezTo>
                    <a:lnTo>
                      <a:pt x="2322" y="684"/>
                    </a:lnTo>
                    <a:cubicBezTo>
                      <a:pt x="2730" y="480"/>
                      <a:pt x="3177" y="376"/>
                      <a:pt x="3627" y="376"/>
                    </a:cubicBezTo>
                    <a:close/>
                    <a:moveTo>
                      <a:pt x="1989" y="863"/>
                    </a:moveTo>
                    <a:lnTo>
                      <a:pt x="2787" y="2244"/>
                    </a:lnTo>
                    <a:cubicBezTo>
                      <a:pt x="2513" y="2458"/>
                      <a:pt x="2322" y="2768"/>
                      <a:pt x="2286" y="3137"/>
                    </a:cubicBezTo>
                    <a:lnTo>
                      <a:pt x="691" y="3137"/>
                    </a:lnTo>
                    <a:lnTo>
                      <a:pt x="691" y="3125"/>
                    </a:lnTo>
                    <a:cubicBezTo>
                      <a:pt x="739" y="2422"/>
                      <a:pt x="1013" y="1756"/>
                      <a:pt x="1536" y="1232"/>
                    </a:cubicBezTo>
                    <a:cubicBezTo>
                      <a:pt x="1667" y="1101"/>
                      <a:pt x="1834" y="970"/>
                      <a:pt x="1989" y="863"/>
                    </a:cubicBezTo>
                    <a:close/>
                    <a:moveTo>
                      <a:pt x="3620" y="2339"/>
                    </a:moveTo>
                    <a:cubicBezTo>
                      <a:pt x="4156" y="2339"/>
                      <a:pt x="4608" y="2779"/>
                      <a:pt x="4608" y="3315"/>
                    </a:cubicBezTo>
                    <a:cubicBezTo>
                      <a:pt x="4608" y="3851"/>
                      <a:pt x="4156" y="4303"/>
                      <a:pt x="3620" y="4303"/>
                    </a:cubicBezTo>
                    <a:cubicBezTo>
                      <a:pt x="3072" y="4303"/>
                      <a:pt x="2644" y="3851"/>
                      <a:pt x="2644" y="3315"/>
                    </a:cubicBezTo>
                    <a:cubicBezTo>
                      <a:pt x="2644" y="2768"/>
                      <a:pt x="3084" y="2339"/>
                      <a:pt x="3620" y="2339"/>
                    </a:cubicBezTo>
                    <a:close/>
                    <a:moveTo>
                      <a:pt x="6549" y="3482"/>
                    </a:moveTo>
                    <a:cubicBezTo>
                      <a:pt x="6513" y="4184"/>
                      <a:pt x="6227" y="4863"/>
                      <a:pt x="5704" y="5387"/>
                    </a:cubicBezTo>
                    <a:cubicBezTo>
                      <a:pt x="5573" y="5518"/>
                      <a:pt x="5406" y="5661"/>
                      <a:pt x="5263" y="5756"/>
                    </a:cubicBezTo>
                    <a:lnTo>
                      <a:pt x="4453" y="4375"/>
                    </a:lnTo>
                    <a:cubicBezTo>
                      <a:pt x="4727" y="4172"/>
                      <a:pt x="4918" y="3851"/>
                      <a:pt x="4965" y="3482"/>
                    </a:cubicBezTo>
                    <a:close/>
                    <a:moveTo>
                      <a:pt x="4120" y="4553"/>
                    </a:moveTo>
                    <a:lnTo>
                      <a:pt x="4918" y="5935"/>
                    </a:lnTo>
                    <a:cubicBezTo>
                      <a:pt x="4510" y="6138"/>
                      <a:pt x="4063" y="6243"/>
                      <a:pt x="3613" y="6243"/>
                    </a:cubicBezTo>
                    <a:cubicBezTo>
                      <a:pt x="3170" y="6243"/>
                      <a:pt x="2724" y="6141"/>
                      <a:pt x="2310" y="5935"/>
                    </a:cubicBezTo>
                    <a:lnTo>
                      <a:pt x="3120" y="4553"/>
                    </a:lnTo>
                    <a:cubicBezTo>
                      <a:pt x="3275" y="4613"/>
                      <a:pt x="3441" y="4661"/>
                      <a:pt x="3620" y="4661"/>
                    </a:cubicBezTo>
                    <a:cubicBezTo>
                      <a:pt x="3799" y="4661"/>
                      <a:pt x="3977" y="4625"/>
                      <a:pt x="4120" y="4553"/>
                    </a:cubicBezTo>
                    <a:close/>
                    <a:moveTo>
                      <a:pt x="3636" y="0"/>
                    </a:moveTo>
                    <a:cubicBezTo>
                      <a:pt x="2787" y="0"/>
                      <a:pt x="1940" y="328"/>
                      <a:pt x="1298" y="970"/>
                    </a:cubicBezTo>
                    <a:cubicBezTo>
                      <a:pt x="120" y="2137"/>
                      <a:pt x="0" y="4018"/>
                      <a:pt x="1036" y="5327"/>
                    </a:cubicBezTo>
                    <a:cubicBezTo>
                      <a:pt x="1060" y="5375"/>
                      <a:pt x="1120" y="5399"/>
                      <a:pt x="1179" y="5399"/>
                    </a:cubicBezTo>
                    <a:cubicBezTo>
                      <a:pt x="1227" y="5399"/>
                      <a:pt x="1251" y="5387"/>
                      <a:pt x="1298" y="5351"/>
                    </a:cubicBezTo>
                    <a:cubicBezTo>
                      <a:pt x="1370" y="5292"/>
                      <a:pt x="1394" y="5173"/>
                      <a:pt x="1334" y="5101"/>
                    </a:cubicBezTo>
                    <a:cubicBezTo>
                      <a:pt x="953" y="4625"/>
                      <a:pt x="751" y="4065"/>
                      <a:pt x="715" y="3482"/>
                    </a:cubicBezTo>
                    <a:lnTo>
                      <a:pt x="2310" y="3482"/>
                    </a:lnTo>
                    <a:cubicBezTo>
                      <a:pt x="2358" y="3839"/>
                      <a:pt x="2548" y="4149"/>
                      <a:pt x="2810" y="4375"/>
                    </a:cubicBezTo>
                    <a:lnTo>
                      <a:pt x="2013" y="5756"/>
                    </a:lnTo>
                    <a:lnTo>
                      <a:pt x="1834" y="5625"/>
                    </a:lnTo>
                    <a:cubicBezTo>
                      <a:pt x="1803" y="5599"/>
                      <a:pt x="1763" y="5587"/>
                      <a:pt x="1723" y="5587"/>
                    </a:cubicBezTo>
                    <a:cubicBezTo>
                      <a:pt x="1671" y="5587"/>
                      <a:pt x="1618" y="5608"/>
                      <a:pt x="1584" y="5649"/>
                    </a:cubicBezTo>
                    <a:cubicBezTo>
                      <a:pt x="1524" y="5732"/>
                      <a:pt x="1536" y="5851"/>
                      <a:pt x="1608" y="5911"/>
                    </a:cubicBezTo>
                    <a:cubicBezTo>
                      <a:pt x="2203" y="6375"/>
                      <a:pt x="2918" y="6613"/>
                      <a:pt x="3632" y="6613"/>
                    </a:cubicBezTo>
                    <a:cubicBezTo>
                      <a:pt x="4489" y="6613"/>
                      <a:pt x="5334" y="6280"/>
                      <a:pt x="5977" y="5637"/>
                    </a:cubicBezTo>
                    <a:cubicBezTo>
                      <a:pt x="7132" y="4470"/>
                      <a:pt x="7251" y="2589"/>
                      <a:pt x="6227" y="1279"/>
                    </a:cubicBezTo>
                    <a:cubicBezTo>
                      <a:pt x="6194" y="1239"/>
                      <a:pt x="6141" y="1217"/>
                      <a:pt x="6088" y="1217"/>
                    </a:cubicBezTo>
                    <a:cubicBezTo>
                      <a:pt x="6048" y="1217"/>
                      <a:pt x="6008" y="1230"/>
                      <a:pt x="5977" y="1255"/>
                    </a:cubicBezTo>
                    <a:cubicBezTo>
                      <a:pt x="5894" y="1315"/>
                      <a:pt x="5882" y="1434"/>
                      <a:pt x="5942" y="1505"/>
                    </a:cubicBezTo>
                    <a:cubicBezTo>
                      <a:pt x="6311" y="1982"/>
                      <a:pt x="6525" y="2541"/>
                      <a:pt x="6549" y="3125"/>
                    </a:cubicBezTo>
                    <a:lnTo>
                      <a:pt x="4965" y="3125"/>
                    </a:lnTo>
                    <a:cubicBezTo>
                      <a:pt x="4918" y="2768"/>
                      <a:pt x="4727" y="2458"/>
                      <a:pt x="4453" y="2232"/>
                    </a:cubicBezTo>
                    <a:lnTo>
                      <a:pt x="5263" y="851"/>
                    </a:lnTo>
                    <a:lnTo>
                      <a:pt x="5442" y="982"/>
                    </a:lnTo>
                    <a:cubicBezTo>
                      <a:pt x="5473" y="1007"/>
                      <a:pt x="5512" y="1020"/>
                      <a:pt x="5552" y="1020"/>
                    </a:cubicBezTo>
                    <a:cubicBezTo>
                      <a:pt x="5605" y="1020"/>
                      <a:pt x="5658" y="998"/>
                      <a:pt x="5692" y="958"/>
                    </a:cubicBezTo>
                    <a:cubicBezTo>
                      <a:pt x="5751" y="874"/>
                      <a:pt x="5739" y="755"/>
                      <a:pt x="5656" y="696"/>
                    </a:cubicBezTo>
                    <a:cubicBezTo>
                      <a:pt x="5059" y="229"/>
                      <a:pt x="4347" y="0"/>
                      <a:pt x="3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3"/>
              <p:cNvSpPr/>
              <p:nvPr/>
            </p:nvSpPr>
            <p:spPr>
              <a:xfrm>
                <a:off x="2179081" y="4285511"/>
                <a:ext cx="397525" cy="348670"/>
              </a:xfrm>
              <a:custGeom>
                <a:avLst/>
                <a:gdLst/>
                <a:ahLst/>
                <a:cxnLst/>
                <a:rect l="l" t="t" r="r" b="b"/>
                <a:pathLst>
                  <a:path w="12490" h="10955" extrusionOk="0">
                    <a:moveTo>
                      <a:pt x="3493" y="346"/>
                    </a:moveTo>
                    <a:cubicBezTo>
                      <a:pt x="3526" y="346"/>
                      <a:pt x="3560" y="350"/>
                      <a:pt x="3596" y="358"/>
                    </a:cubicBezTo>
                    <a:cubicBezTo>
                      <a:pt x="3679" y="393"/>
                      <a:pt x="3751" y="465"/>
                      <a:pt x="3798" y="548"/>
                    </a:cubicBezTo>
                    <a:lnTo>
                      <a:pt x="4310" y="1655"/>
                    </a:lnTo>
                    <a:cubicBezTo>
                      <a:pt x="4167" y="1727"/>
                      <a:pt x="4036" y="1798"/>
                      <a:pt x="3917" y="1882"/>
                    </a:cubicBezTo>
                    <a:lnTo>
                      <a:pt x="3203" y="893"/>
                    </a:lnTo>
                    <a:cubicBezTo>
                      <a:pt x="3143" y="822"/>
                      <a:pt x="3131" y="715"/>
                      <a:pt x="3143" y="619"/>
                    </a:cubicBezTo>
                    <a:cubicBezTo>
                      <a:pt x="3155" y="512"/>
                      <a:pt x="3215" y="441"/>
                      <a:pt x="3310" y="393"/>
                    </a:cubicBezTo>
                    <a:cubicBezTo>
                      <a:pt x="3366" y="362"/>
                      <a:pt x="3426" y="346"/>
                      <a:pt x="3493" y="346"/>
                    </a:cubicBezTo>
                    <a:close/>
                    <a:moveTo>
                      <a:pt x="8984" y="346"/>
                    </a:moveTo>
                    <a:cubicBezTo>
                      <a:pt x="9046" y="346"/>
                      <a:pt x="9112" y="362"/>
                      <a:pt x="9168" y="393"/>
                    </a:cubicBezTo>
                    <a:cubicBezTo>
                      <a:pt x="9263" y="441"/>
                      <a:pt x="9323" y="524"/>
                      <a:pt x="9335" y="619"/>
                    </a:cubicBezTo>
                    <a:cubicBezTo>
                      <a:pt x="9347" y="715"/>
                      <a:pt x="9335" y="810"/>
                      <a:pt x="9275" y="893"/>
                    </a:cubicBezTo>
                    <a:lnTo>
                      <a:pt x="8561" y="1882"/>
                    </a:lnTo>
                    <a:cubicBezTo>
                      <a:pt x="8442" y="1810"/>
                      <a:pt x="8311" y="1715"/>
                      <a:pt x="8180" y="1655"/>
                    </a:cubicBezTo>
                    <a:lnTo>
                      <a:pt x="8680" y="560"/>
                    </a:lnTo>
                    <a:cubicBezTo>
                      <a:pt x="8727" y="465"/>
                      <a:pt x="8799" y="393"/>
                      <a:pt x="8894" y="358"/>
                    </a:cubicBezTo>
                    <a:cubicBezTo>
                      <a:pt x="8922" y="350"/>
                      <a:pt x="8952" y="346"/>
                      <a:pt x="8984" y="346"/>
                    </a:cubicBezTo>
                    <a:close/>
                    <a:moveTo>
                      <a:pt x="11780" y="5137"/>
                    </a:moveTo>
                    <a:cubicBezTo>
                      <a:pt x="11858" y="5137"/>
                      <a:pt x="11924" y="5171"/>
                      <a:pt x="11990" y="5227"/>
                    </a:cubicBezTo>
                    <a:cubicBezTo>
                      <a:pt x="12061" y="5287"/>
                      <a:pt x="12097" y="5394"/>
                      <a:pt x="12097" y="5477"/>
                    </a:cubicBezTo>
                    <a:cubicBezTo>
                      <a:pt x="12097" y="5572"/>
                      <a:pt x="12061" y="5656"/>
                      <a:pt x="11990" y="5739"/>
                    </a:cubicBezTo>
                    <a:cubicBezTo>
                      <a:pt x="11917" y="5791"/>
                      <a:pt x="11845" y="5825"/>
                      <a:pt x="11756" y="5825"/>
                    </a:cubicBezTo>
                    <a:cubicBezTo>
                      <a:pt x="11743" y="5825"/>
                      <a:pt x="11730" y="5824"/>
                      <a:pt x="11716" y="5823"/>
                    </a:cubicBezTo>
                    <a:lnTo>
                      <a:pt x="10513" y="5703"/>
                    </a:lnTo>
                    <a:lnTo>
                      <a:pt x="10513" y="5477"/>
                    </a:lnTo>
                    <a:lnTo>
                      <a:pt x="10513" y="5263"/>
                    </a:lnTo>
                    <a:lnTo>
                      <a:pt x="11716" y="5144"/>
                    </a:lnTo>
                    <a:cubicBezTo>
                      <a:pt x="11738" y="5139"/>
                      <a:pt x="11760" y="5137"/>
                      <a:pt x="11780" y="5137"/>
                    </a:cubicBezTo>
                    <a:close/>
                    <a:moveTo>
                      <a:pt x="729" y="5130"/>
                    </a:moveTo>
                    <a:cubicBezTo>
                      <a:pt x="740" y="5130"/>
                      <a:pt x="751" y="5131"/>
                      <a:pt x="762" y="5132"/>
                    </a:cubicBezTo>
                    <a:lnTo>
                      <a:pt x="1965" y="5251"/>
                    </a:lnTo>
                    <a:lnTo>
                      <a:pt x="1965" y="5477"/>
                    </a:lnTo>
                    <a:lnTo>
                      <a:pt x="1965" y="5703"/>
                    </a:lnTo>
                    <a:lnTo>
                      <a:pt x="762" y="5823"/>
                    </a:lnTo>
                    <a:cubicBezTo>
                      <a:pt x="745" y="5824"/>
                      <a:pt x="728" y="5825"/>
                      <a:pt x="712" y="5825"/>
                    </a:cubicBezTo>
                    <a:cubicBezTo>
                      <a:pt x="628" y="5825"/>
                      <a:pt x="558" y="5799"/>
                      <a:pt x="488" y="5739"/>
                    </a:cubicBezTo>
                    <a:cubicBezTo>
                      <a:pt x="417" y="5680"/>
                      <a:pt x="369" y="5572"/>
                      <a:pt x="369" y="5477"/>
                    </a:cubicBezTo>
                    <a:cubicBezTo>
                      <a:pt x="369" y="5370"/>
                      <a:pt x="417" y="5287"/>
                      <a:pt x="488" y="5227"/>
                    </a:cubicBezTo>
                    <a:cubicBezTo>
                      <a:pt x="563" y="5174"/>
                      <a:pt x="638" y="5130"/>
                      <a:pt x="729" y="5130"/>
                    </a:cubicBezTo>
                    <a:close/>
                    <a:moveTo>
                      <a:pt x="6239" y="1548"/>
                    </a:moveTo>
                    <a:cubicBezTo>
                      <a:pt x="8394" y="1548"/>
                      <a:pt x="10156" y="3310"/>
                      <a:pt x="10156" y="5465"/>
                    </a:cubicBezTo>
                    <a:cubicBezTo>
                      <a:pt x="10156" y="7620"/>
                      <a:pt x="8394" y="9382"/>
                      <a:pt x="6239" y="9382"/>
                    </a:cubicBezTo>
                    <a:cubicBezTo>
                      <a:pt x="4084" y="9382"/>
                      <a:pt x="2322" y="7620"/>
                      <a:pt x="2322" y="5465"/>
                    </a:cubicBezTo>
                    <a:cubicBezTo>
                      <a:pt x="2322" y="3310"/>
                      <a:pt x="4084" y="1548"/>
                      <a:pt x="6239" y="1548"/>
                    </a:cubicBezTo>
                    <a:close/>
                    <a:moveTo>
                      <a:pt x="3917" y="9073"/>
                    </a:moveTo>
                    <a:cubicBezTo>
                      <a:pt x="4036" y="9144"/>
                      <a:pt x="4167" y="9228"/>
                      <a:pt x="4310" y="9287"/>
                    </a:cubicBezTo>
                    <a:lnTo>
                      <a:pt x="3798" y="10395"/>
                    </a:lnTo>
                    <a:cubicBezTo>
                      <a:pt x="3751" y="10478"/>
                      <a:pt x="3679" y="10561"/>
                      <a:pt x="3596" y="10585"/>
                    </a:cubicBezTo>
                    <a:cubicBezTo>
                      <a:pt x="3563" y="10597"/>
                      <a:pt x="3528" y="10603"/>
                      <a:pt x="3493" y="10603"/>
                    </a:cubicBezTo>
                    <a:cubicBezTo>
                      <a:pt x="3429" y="10603"/>
                      <a:pt x="3364" y="10584"/>
                      <a:pt x="3310" y="10561"/>
                    </a:cubicBezTo>
                    <a:cubicBezTo>
                      <a:pt x="3215" y="10514"/>
                      <a:pt x="3155" y="10418"/>
                      <a:pt x="3143" y="10335"/>
                    </a:cubicBezTo>
                    <a:cubicBezTo>
                      <a:pt x="3131" y="10228"/>
                      <a:pt x="3143" y="10144"/>
                      <a:pt x="3203" y="10049"/>
                    </a:cubicBezTo>
                    <a:lnTo>
                      <a:pt x="3917" y="9073"/>
                    </a:lnTo>
                    <a:close/>
                    <a:moveTo>
                      <a:pt x="8561" y="9073"/>
                    </a:moveTo>
                    <a:lnTo>
                      <a:pt x="9275" y="10049"/>
                    </a:lnTo>
                    <a:cubicBezTo>
                      <a:pt x="9335" y="10121"/>
                      <a:pt x="9347" y="10228"/>
                      <a:pt x="9335" y="10335"/>
                    </a:cubicBezTo>
                    <a:cubicBezTo>
                      <a:pt x="9323" y="10442"/>
                      <a:pt x="9263" y="10514"/>
                      <a:pt x="9168" y="10561"/>
                    </a:cubicBezTo>
                    <a:cubicBezTo>
                      <a:pt x="9114" y="10584"/>
                      <a:pt x="9054" y="10603"/>
                      <a:pt x="8990" y="10603"/>
                    </a:cubicBezTo>
                    <a:cubicBezTo>
                      <a:pt x="8955" y="10603"/>
                      <a:pt x="8920" y="10597"/>
                      <a:pt x="8882" y="10585"/>
                    </a:cubicBezTo>
                    <a:cubicBezTo>
                      <a:pt x="8799" y="10561"/>
                      <a:pt x="8727" y="10478"/>
                      <a:pt x="8680" y="10395"/>
                    </a:cubicBezTo>
                    <a:lnTo>
                      <a:pt x="8180" y="9287"/>
                    </a:lnTo>
                    <a:cubicBezTo>
                      <a:pt x="8311" y="9216"/>
                      <a:pt x="8442" y="9144"/>
                      <a:pt x="8561" y="9073"/>
                    </a:cubicBezTo>
                    <a:close/>
                    <a:moveTo>
                      <a:pt x="3464" y="0"/>
                    </a:moveTo>
                    <a:cubicBezTo>
                      <a:pt x="3346" y="0"/>
                      <a:pt x="3228" y="30"/>
                      <a:pt x="3120" y="96"/>
                    </a:cubicBezTo>
                    <a:cubicBezTo>
                      <a:pt x="2941" y="203"/>
                      <a:pt x="2822" y="358"/>
                      <a:pt x="2774" y="548"/>
                    </a:cubicBezTo>
                    <a:cubicBezTo>
                      <a:pt x="2727" y="750"/>
                      <a:pt x="2774" y="953"/>
                      <a:pt x="2893" y="1120"/>
                    </a:cubicBezTo>
                    <a:lnTo>
                      <a:pt x="3608" y="2096"/>
                    </a:lnTo>
                    <a:cubicBezTo>
                      <a:pt x="2739" y="2775"/>
                      <a:pt x="2143" y="3751"/>
                      <a:pt x="2000" y="4882"/>
                    </a:cubicBezTo>
                    <a:lnTo>
                      <a:pt x="798" y="4763"/>
                    </a:lnTo>
                    <a:cubicBezTo>
                      <a:pt x="781" y="4762"/>
                      <a:pt x="764" y="4761"/>
                      <a:pt x="747" y="4761"/>
                    </a:cubicBezTo>
                    <a:cubicBezTo>
                      <a:pt x="562" y="4761"/>
                      <a:pt x="380" y="4821"/>
                      <a:pt x="238" y="4941"/>
                    </a:cubicBezTo>
                    <a:cubicBezTo>
                      <a:pt x="95" y="5084"/>
                      <a:pt x="0" y="5275"/>
                      <a:pt x="0" y="5465"/>
                    </a:cubicBezTo>
                    <a:cubicBezTo>
                      <a:pt x="0" y="5656"/>
                      <a:pt x="95" y="5858"/>
                      <a:pt x="238" y="5989"/>
                    </a:cubicBezTo>
                    <a:cubicBezTo>
                      <a:pt x="381" y="6108"/>
                      <a:pt x="536" y="6168"/>
                      <a:pt x="714" y="6168"/>
                    </a:cubicBezTo>
                    <a:lnTo>
                      <a:pt x="798" y="6168"/>
                    </a:lnTo>
                    <a:lnTo>
                      <a:pt x="2000" y="6049"/>
                    </a:lnTo>
                    <a:cubicBezTo>
                      <a:pt x="2143" y="7180"/>
                      <a:pt x="2762" y="8156"/>
                      <a:pt x="3608" y="8835"/>
                    </a:cubicBezTo>
                    <a:lnTo>
                      <a:pt x="2905" y="9847"/>
                    </a:lnTo>
                    <a:cubicBezTo>
                      <a:pt x="2786" y="10002"/>
                      <a:pt x="2739" y="10216"/>
                      <a:pt x="2786" y="10406"/>
                    </a:cubicBezTo>
                    <a:cubicBezTo>
                      <a:pt x="2834" y="10597"/>
                      <a:pt x="2953" y="10776"/>
                      <a:pt x="3131" y="10871"/>
                    </a:cubicBezTo>
                    <a:cubicBezTo>
                      <a:pt x="3239" y="10930"/>
                      <a:pt x="3370" y="10954"/>
                      <a:pt x="3489" y="10954"/>
                    </a:cubicBezTo>
                    <a:cubicBezTo>
                      <a:pt x="3560" y="10954"/>
                      <a:pt x="3632" y="10942"/>
                      <a:pt x="3715" y="10930"/>
                    </a:cubicBezTo>
                    <a:cubicBezTo>
                      <a:pt x="3905" y="10871"/>
                      <a:pt x="4048" y="10716"/>
                      <a:pt x="4143" y="10537"/>
                    </a:cubicBezTo>
                    <a:lnTo>
                      <a:pt x="4644" y="9442"/>
                    </a:lnTo>
                    <a:cubicBezTo>
                      <a:pt x="5132" y="9644"/>
                      <a:pt x="5691" y="9752"/>
                      <a:pt x="6251" y="9752"/>
                    </a:cubicBezTo>
                    <a:cubicBezTo>
                      <a:pt x="6822" y="9752"/>
                      <a:pt x="7370" y="9633"/>
                      <a:pt x="7858" y="9442"/>
                    </a:cubicBezTo>
                    <a:lnTo>
                      <a:pt x="8370" y="10537"/>
                    </a:lnTo>
                    <a:cubicBezTo>
                      <a:pt x="8454" y="10716"/>
                      <a:pt x="8608" y="10871"/>
                      <a:pt x="8799" y="10930"/>
                    </a:cubicBezTo>
                    <a:cubicBezTo>
                      <a:pt x="8870" y="10954"/>
                      <a:pt x="8942" y="10954"/>
                      <a:pt x="9025" y="10954"/>
                    </a:cubicBezTo>
                    <a:cubicBezTo>
                      <a:pt x="9144" y="10954"/>
                      <a:pt x="9275" y="10930"/>
                      <a:pt x="9382" y="10871"/>
                    </a:cubicBezTo>
                    <a:cubicBezTo>
                      <a:pt x="9561" y="10764"/>
                      <a:pt x="9680" y="10597"/>
                      <a:pt x="9716" y="10406"/>
                    </a:cubicBezTo>
                    <a:cubicBezTo>
                      <a:pt x="9763" y="10216"/>
                      <a:pt x="9716" y="10002"/>
                      <a:pt x="9597" y="9847"/>
                    </a:cubicBezTo>
                    <a:lnTo>
                      <a:pt x="8882" y="8859"/>
                    </a:lnTo>
                    <a:cubicBezTo>
                      <a:pt x="9751" y="8192"/>
                      <a:pt x="10347" y="7204"/>
                      <a:pt x="10490" y="6073"/>
                    </a:cubicBezTo>
                    <a:lnTo>
                      <a:pt x="11704" y="6192"/>
                    </a:lnTo>
                    <a:lnTo>
                      <a:pt x="11775" y="6192"/>
                    </a:lnTo>
                    <a:cubicBezTo>
                      <a:pt x="11954" y="6192"/>
                      <a:pt x="12121" y="6132"/>
                      <a:pt x="12252" y="6013"/>
                    </a:cubicBezTo>
                    <a:cubicBezTo>
                      <a:pt x="12395" y="5882"/>
                      <a:pt x="12490" y="5692"/>
                      <a:pt x="12490" y="5489"/>
                    </a:cubicBezTo>
                    <a:cubicBezTo>
                      <a:pt x="12490" y="5299"/>
                      <a:pt x="12383" y="5084"/>
                      <a:pt x="12240" y="4941"/>
                    </a:cubicBezTo>
                    <a:cubicBezTo>
                      <a:pt x="12098" y="4821"/>
                      <a:pt x="11926" y="4761"/>
                      <a:pt x="11742" y="4761"/>
                    </a:cubicBezTo>
                    <a:cubicBezTo>
                      <a:pt x="11726" y="4761"/>
                      <a:pt x="11709" y="4762"/>
                      <a:pt x="11692" y="4763"/>
                    </a:cubicBezTo>
                    <a:lnTo>
                      <a:pt x="10478" y="4882"/>
                    </a:lnTo>
                    <a:cubicBezTo>
                      <a:pt x="10335" y="3751"/>
                      <a:pt x="9716" y="2775"/>
                      <a:pt x="8870" y="2096"/>
                    </a:cubicBezTo>
                    <a:lnTo>
                      <a:pt x="9585" y="1120"/>
                    </a:lnTo>
                    <a:cubicBezTo>
                      <a:pt x="9704" y="953"/>
                      <a:pt x="9751" y="750"/>
                      <a:pt x="9704" y="548"/>
                    </a:cubicBezTo>
                    <a:cubicBezTo>
                      <a:pt x="9668" y="358"/>
                      <a:pt x="9537" y="179"/>
                      <a:pt x="9370" y="96"/>
                    </a:cubicBezTo>
                    <a:cubicBezTo>
                      <a:pt x="9254" y="30"/>
                      <a:pt x="9134" y="0"/>
                      <a:pt x="9015" y="0"/>
                    </a:cubicBezTo>
                    <a:cubicBezTo>
                      <a:pt x="8938" y="0"/>
                      <a:pt x="8861" y="13"/>
                      <a:pt x="8787" y="36"/>
                    </a:cubicBezTo>
                    <a:cubicBezTo>
                      <a:pt x="8596" y="96"/>
                      <a:pt x="8442" y="238"/>
                      <a:pt x="8358" y="417"/>
                    </a:cubicBezTo>
                    <a:lnTo>
                      <a:pt x="7846" y="1524"/>
                    </a:lnTo>
                    <a:cubicBezTo>
                      <a:pt x="7358" y="1310"/>
                      <a:pt x="6810" y="1203"/>
                      <a:pt x="6239" y="1203"/>
                    </a:cubicBezTo>
                    <a:cubicBezTo>
                      <a:pt x="5679" y="1203"/>
                      <a:pt x="5120" y="1322"/>
                      <a:pt x="4632" y="1524"/>
                    </a:cubicBezTo>
                    <a:lnTo>
                      <a:pt x="4132" y="417"/>
                    </a:lnTo>
                    <a:cubicBezTo>
                      <a:pt x="4036" y="238"/>
                      <a:pt x="3893" y="96"/>
                      <a:pt x="3691" y="36"/>
                    </a:cubicBezTo>
                    <a:cubicBezTo>
                      <a:pt x="3617" y="13"/>
                      <a:pt x="3540" y="0"/>
                      <a:pt x="34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23"/>
          <p:cNvGrpSpPr/>
          <p:nvPr/>
        </p:nvGrpSpPr>
        <p:grpSpPr>
          <a:xfrm>
            <a:off x="5210488" y="2874775"/>
            <a:ext cx="572700" cy="572700"/>
            <a:chOff x="5210488" y="2829050"/>
            <a:chExt cx="572700" cy="572700"/>
          </a:xfrm>
        </p:grpSpPr>
        <p:sp>
          <p:nvSpPr>
            <p:cNvPr id="263" name="Google Shape;263;p23"/>
            <p:cNvSpPr/>
            <p:nvPr/>
          </p:nvSpPr>
          <p:spPr>
            <a:xfrm>
              <a:off x="5210488" y="2829050"/>
              <a:ext cx="572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grpSp>
          <p:nvGrpSpPr>
            <p:cNvPr id="296" name="Google Shape;296;p23"/>
            <p:cNvGrpSpPr/>
            <p:nvPr/>
          </p:nvGrpSpPr>
          <p:grpSpPr>
            <a:xfrm>
              <a:off x="5320418" y="2938041"/>
              <a:ext cx="352840" cy="354717"/>
              <a:chOff x="3095745" y="3805393"/>
              <a:chExt cx="352840" cy="354717"/>
            </a:xfrm>
          </p:grpSpPr>
          <p:sp>
            <p:nvSpPr>
              <p:cNvPr id="297" name="Google Shape;297;p23"/>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3"/>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3"/>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3"/>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3"/>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3"/>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Presentation Overview</a:t>
            </a:r>
            <a:endParaRPr b="0" dirty="0"/>
          </a:p>
        </p:txBody>
      </p:sp>
      <p:sp>
        <p:nvSpPr>
          <p:cNvPr id="66" name="Google Shape;66;p16"/>
          <p:cNvSpPr txBox="1">
            <a:spLocks noGrp="1"/>
          </p:cNvSpPr>
          <p:nvPr>
            <p:ph type="body" idx="1"/>
          </p:nvPr>
        </p:nvSpPr>
        <p:spPr>
          <a:xfrm>
            <a:off x="1476750" y="1071579"/>
            <a:ext cx="6190500" cy="2379000"/>
          </a:xfrm>
          <a:prstGeom prst="rect">
            <a:avLst/>
          </a:prstGeom>
        </p:spPr>
        <p:txBody>
          <a:bodyPr spcFirstLastPara="1" wrap="square" lIns="91425" tIns="91425" rIns="91425" bIns="91425" anchor="t" anchorCtr="0">
            <a:noAutofit/>
          </a:bodyPr>
          <a:lstStyle/>
          <a:p>
            <a:pPr marL="482600" lvl="0" indent="-342900" algn="l" rtl="0">
              <a:lnSpc>
                <a:spcPct val="100000"/>
              </a:lnSpc>
              <a:spcBef>
                <a:spcPts val="0"/>
              </a:spcBef>
              <a:spcAft>
                <a:spcPts val="0"/>
              </a:spcAft>
              <a:buClr>
                <a:schemeClr val="dk1"/>
              </a:buClr>
              <a:buSzPts val="1400"/>
              <a:buFont typeface="+mj-lt"/>
              <a:buAutoNum type="arabicPeriod"/>
            </a:pPr>
            <a:r>
              <a:rPr lang="es" dirty="0">
                <a:solidFill>
                  <a:schemeClr val="hlink"/>
                </a:solidFill>
              </a:rPr>
              <a:t>Project Idea / Objective</a:t>
            </a:r>
          </a:p>
          <a:p>
            <a:pPr lvl="1">
              <a:lnSpc>
                <a:spcPct val="100000"/>
              </a:lnSpc>
            </a:pPr>
            <a:r>
              <a:rPr lang="es" dirty="0">
                <a:solidFill>
                  <a:schemeClr val="hlink"/>
                </a:solidFill>
              </a:rPr>
              <a:t>Problem &amp; Solution</a:t>
            </a:r>
          </a:p>
          <a:p>
            <a:pPr lvl="2">
              <a:lnSpc>
                <a:spcPct val="100000"/>
              </a:lnSpc>
            </a:pPr>
            <a:r>
              <a:rPr lang="es" dirty="0">
                <a:solidFill>
                  <a:schemeClr val="hlink"/>
                </a:solidFill>
              </a:rPr>
              <a:t>Social Impact</a:t>
            </a:r>
          </a:p>
          <a:p>
            <a:pPr lvl="2">
              <a:lnSpc>
                <a:spcPct val="100000"/>
              </a:lnSpc>
            </a:pPr>
            <a:r>
              <a:rPr lang="es" dirty="0">
                <a:solidFill>
                  <a:schemeClr val="hlink"/>
                </a:solidFill>
              </a:rPr>
              <a:t>Background </a:t>
            </a:r>
          </a:p>
          <a:p>
            <a:pPr lvl="2">
              <a:lnSpc>
                <a:spcPct val="100000"/>
              </a:lnSpc>
            </a:pPr>
            <a:r>
              <a:rPr lang="es" dirty="0">
                <a:solidFill>
                  <a:schemeClr val="hlink"/>
                </a:solidFill>
              </a:rPr>
              <a:t>Application Importance</a:t>
            </a:r>
          </a:p>
          <a:p>
            <a:pPr marL="482600" lvl="0" indent="-342900" algn="l" rtl="0">
              <a:lnSpc>
                <a:spcPct val="100000"/>
              </a:lnSpc>
              <a:spcBef>
                <a:spcPts val="0"/>
              </a:spcBef>
              <a:spcAft>
                <a:spcPts val="0"/>
              </a:spcAft>
              <a:buClr>
                <a:schemeClr val="dk1"/>
              </a:buClr>
              <a:buSzPts val="1400"/>
              <a:buFont typeface="+mj-lt"/>
              <a:buAutoNum type="arabicPeriod"/>
            </a:pPr>
            <a:r>
              <a:rPr lang="en-CA" dirty="0">
                <a:solidFill>
                  <a:schemeClr val="hlink"/>
                </a:solidFill>
              </a:rPr>
              <a:t>Architecture</a:t>
            </a:r>
            <a:r>
              <a:rPr lang="es" dirty="0">
                <a:solidFill>
                  <a:schemeClr val="hlink"/>
                </a:solidFill>
              </a:rPr>
              <a:t> Diagram</a:t>
            </a:r>
          </a:p>
          <a:p>
            <a:pPr lvl="1">
              <a:lnSpc>
                <a:spcPct val="100000"/>
              </a:lnSpc>
            </a:pPr>
            <a:r>
              <a:rPr lang="es" dirty="0">
                <a:solidFill>
                  <a:schemeClr val="hlink"/>
                </a:solidFill>
              </a:rPr>
              <a:t>High Availability</a:t>
            </a:r>
          </a:p>
          <a:p>
            <a:pPr lvl="1">
              <a:lnSpc>
                <a:spcPct val="100000"/>
              </a:lnSpc>
            </a:pPr>
            <a:r>
              <a:rPr lang="es" dirty="0">
                <a:solidFill>
                  <a:schemeClr val="hlink"/>
                </a:solidFill>
              </a:rPr>
              <a:t>Fault Tolerance</a:t>
            </a:r>
          </a:p>
          <a:p>
            <a:pPr lvl="1">
              <a:lnSpc>
                <a:spcPct val="100000"/>
              </a:lnSpc>
            </a:pPr>
            <a:r>
              <a:rPr lang="es" dirty="0">
                <a:solidFill>
                  <a:schemeClr val="hlink"/>
                </a:solidFill>
              </a:rPr>
              <a:t>Security</a:t>
            </a:r>
          </a:p>
          <a:p>
            <a:pPr lvl="1">
              <a:lnSpc>
                <a:spcPct val="100000"/>
              </a:lnSpc>
            </a:pPr>
            <a:r>
              <a:rPr lang="es" dirty="0">
                <a:solidFill>
                  <a:schemeClr val="hlink"/>
                </a:solidFill>
              </a:rPr>
              <a:t>DR</a:t>
            </a:r>
          </a:p>
          <a:p>
            <a:pPr lvl="1">
              <a:lnSpc>
                <a:spcPct val="100000"/>
              </a:lnSpc>
            </a:pPr>
            <a:r>
              <a:rPr lang="es" dirty="0">
                <a:solidFill>
                  <a:schemeClr val="hlink"/>
                </a:solidFill>
              </a:rPr>
              <a:t>Cost Break Down</a:t>
            </a:r>
          </a:p>
          <a:p>
            <a:pPr marL="482600" lvl="0" indent="-342900" algn="l" rtl="0">
              <a:lnSpc>
                <a:spcPct val="100000"/>
              </a:lnSpc>
              <a:spcBef>
                <a:spcPts val="0"/>
              </a:spcBef>
              <a:spcAft>
                <a:spcPts val="0"/>
              </a:spcAft>
              <a:buClr>
                <a:schemeClr val="dk1"/>
              </a:buClr>
              <a:buSzPts val="1400"/>
              <a:buFont typeface="+mj-lt"/>
              <a:buAutoNum type="arabicPeriod"/>
            </a:pPr>
            <a:r>
              <a:rPr lang="es" dirty="0">
                <a:solidFill>
                  <a:schemeClr val="hlink"/>
                </a:solidFill>
              </a:rPr>
              <a:t>Work Distrubution </a:t>
            </a:r>
          </a:p>
          <a:p>
            <a:pPr marL="482600" lvl="0" indent="-342900" algn="l" rtl="0">
              <a:lnSpc>
                <a:spcPct val="100000"/>
              </a:lnSpc>
              <a:spcBef>
                <a:spcPts val="0"/>
              </a:spcBef>
              <a:spcAft>
                <a:spcPts val="0"/>
              </a:spcAft>
              <a:buClr>
                <a:schemeClr val="dk1"/>
              </a:buClr>
              <a:buSzPts val="1400"/>
              <a:buFont typeface="+mj-lt"/>
              <a:buAutoNum type="arabicPeriod"/>
            </a:pPr>
            <a:r>
              <a:rPr lang="es" dirty="0">
                <a:solidFill>
                  <a:schemeClr val="hlink"/>
                </a:solidFill>
              </a:rPr>
              <a:t>Project Demo</a:t>
            </a:r>
          </a:p>
          <a:p>
            <a:pPr marL="482600" lvl="0" indent="-342900" algn="l" rtl="0">
              <a:lnSpc>
                <a:spcPct val="100000"/>
              </a:lnSpc>
              <a:spcBef>
                <a:spcPts val="0"/>
              </a:spcBef>
              <a:spcAft>
                <a:spcPts val="0"/>
              </a:spcAft>
              <a:buClr>
                <a:schemeClr val="dk1"/>
              </a:buClr>
              <a:buSzPts val="1400"/>
              <a:buFont typeface="+mj-lt"/>
              <a:buAutoNum type="arabicPeriod"/>
            </a:pPr>
            <a:r>
              <a:rPr lang="es" dirty="0">
                <a:solidFill>
                  <a:schemeClr val="hlink"/>
                </a:solidFill>
              </a:rPr>
              <a:t>Future Tasks</a:t>
            </a:r>
          </a:p>
          <a:p>
            <a:pPr lvl="1">
              <a:lnSpc>
                <a:spcPct val="100000"/>
              </a:lnSpc>
            </a:pPr>
            <a:r>
              <a:rPr lang="es" dirty="0">
                <a:solidFill>
                  <a:schemeClr val="hlink"/>
                </a:solidFill>
              </a:rPr>
              <a:t>Features</a:t>
            </a:r>
          </a:p>
          <a:p>
            <a:pPr lvl="1">
              <a:lnSpc>
                <a:spcPct val="100000"/>
              </a:lnSpc>
            </a:pPr>
            <a:r>
              <a:rPr lang="es" dirty="0">
                <a:solidFill>
                  <a:schemeClr val="hlink"/>
                </a:solidFill>
              </a:rPr>
              <a:t>Updates to Improve Architecture</a:t>
            </a:r>
            <a:endParaRPr dirty="0">
              <a:solidFill>
                <a:schemeClr val="dk1"/>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306"/>
        <p:cNvGrpSpPr/>
        <p:nvPr/>
      </p:nvGrpSpPr>
      <p:grpSpPr>
        <a:xfrm>
          <a:off x="0" y="0"/>
          <a:ext cx="0" cy="0"/>
          <a:chOff x="0" y="0"/>
          <a:chExt cx="0" cy="0"/>
        </a:xfrm>
      </p:grpSpPr>
      <p:sp>
        <p:nvSpPr>
          <p:cNvPr id="307" name="Google Shape;307;p2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infografías en diapositivas </a:t>
            </a:r>
            <a:r>
              <a:rPr lang="es" dirty="0"/>
              <a:t>minimalistas para reuniones</a:t>
            </a:r>
            <a:endParaRPr dirty="0"/>
          </a:p>
        </p:txBody>
      </p:sp>
      <p:graphicFrame>
        <p:nvGraphicFramePr>
          <p:cNvPr id="308" name="Google Shape;308;p24"/>
          <p:cNvGraphicFramePr/>
          <p:nvPr/>
        </p:nvGraphicFramePr>
        <p:xfrm>
          <a:off x="914675" y="1274075"/>
          <a:ext cx="7239000" cy="1706790"/>
        </p:xfrm>
        <a:graphic>
          <a:graphicData uri="http://schemas.openxmlformats.org/drawingml/2006/table">
            <a:tbl>
              <a:tblPr>
                <a:noFill/>
                <a:tableStyleId>{D32349C0-9ABA-4E7F-AD87-67EB2194085E}</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s" sz="2000" b="1">
                          <a:solidFill>
                            <a:schemeClr val="dk1"/>
                          </a:solidFill>
                          <a:latin typeface="Questrial"/>
                          <a:ea typeface="Questrial"/>
                          <a:cs typeface="Questrial"/>
                          <a:sym typeface="Questrial"/>
                        </a:rPr>
                        <a:t>elemento</a:t>
                      </a:r>
                      <a:endParaRPr sz="20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s" sz="2000" b="1">
                          <a:solidFill>
                            <a:schemeClr val="dk1"/>
                          </a:solidFill>
                          <a:latin typeface="Questrial"/>
                          <a:ea typeface="Questrial"/>
                          <a:cs typeface="Questrial"/>
                          <a:sym typeface="Questrial"/>
                        </a:rPr>
                        <a:t>tierra</a:t>
                      </a:r>
                      <a:endParaRPr sz="20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s" sz="2000" b="1">
                          <a:solidFill>
                            <a:schemeClr val="dk1"/>
                          </a:solidFill>
                          <a:latin typeface="Questrial"/>
                          <a:ea typeface="Questrial"/>
                          <a:cs typeface="Questrial"/>
                          <a:sym typeface="Questrial"/>
                        </a:rPr>
                        <a:t>marte</a:t>
                      </a:r>
                      <a:endParaRPr sz="20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sz="2000">
                          <a:solidFill>
                            <a:schemeClr val="dk1"/>
                          </a:solidFill>
                          <a:latin typeface="Questrial"/>
                          <a:ea typeface="Questrial"/>
                          <a:cs typeface="Questrial"/>
                          <a:sym typeface="Questrial"/>
                        </a:rPr>
                        <a:t>situaciones</a:t>
                      </a:r>
                      <a:endParaRPr sz="2000">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La Tierra es el único planeta que alberga vida</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A pesar de ser rojo, Marte es un lugar frío</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s" sz="2000">
                          <a:solidFill>
                            <a:schemeClr val="dk1"/>
                          </a:solidFill>
                          <a:latin typeface="Questrial"/>
                          <a:ea typeface="Questrial"/>
                          <a:cs typeface="Questrial"/>
                          <a:sym typeface="Questrial"/>
                        </a:rPr>
                        <a:t>problemas</a:t>
                      </a:r>
                      <a:endParaRPr sz="2000">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Es el tercera planeta más cercano al Sol</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Está lleno de polvo de óxido de hierro</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pSp>
        <p:nvGrpSpPr>
          <p:cNvPr id="309" name="Google Shape;309;p24"/>
          <p:cNvGrpSpPr/>
          <p:nvPr/>
        </p:nvGrpSpPr>
        <p:grpSpPr>
          <a:xfrm>
            <a:off x="2279300" y="3453667"/>
            <a:ext cx="1883100" cy="906009"/>
            <a:chOff x="2279300" y="3453667"/>
            <a:chExt cx="1883100" cy="906009"/>
          </a:xfrm>
        </p:grpSpPr>
        <p:sp>
          <p:nvSpPr>
            <p:cNvPr id="310" name="Google Shape;310;p24"/>
            <p:cNvSpPr txBox="1"/>
            <p:nvPr/>
          </p:nvSpPr>
          <p:spPr>
            <a:xfrm>
              <a:off x="2279300" y="3453667"/>
              <a:ext cx="1883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situaciones</a:t>
              </a:r>
              <a:endParaRPr sz="2400">
                <a:solidFill>
                  <a:schemeClr val="dk1"/>
                </a:solidFill>
                <a:latin typeface="Questrial"/>
                <a:ea typeface="Questrial"/>
                <a:cs typeface="Questrial"/>
                <a:sym typeface="Questrial"/>
              </a:endParaRPr>
            </a:p>
          </p:txBody>
        </p:sp>
        <p:sp>
          <p:nvSpPr>
            <p:cNvPr id="311" name="Google Shape;311;p24"/>
            <p:cNvSpPr txBox="1"/>
            <p:nvPr/>
          </p:nvSpPr>
          <p:spPr>
            <a:xfrm>
              <a:off x="2279300" y="3786976"/>
              <a:ext cx="1883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Mercurio es un planeta pequeño</a:t>
              </a:r>
              <a:endParaRPr>
                <a:solidFill>
                  <a:schemeClr val="dk1"/>
                </a:solidFill>
                <a:latin typeface="Nunito"/>
                <a:ea typeface="Nunito"/>
                <a:cs typeface="Nunito"/>
                <a:sym typeface="Nunito"/>
              </a:endParaRPr>
            </a:p>
          </p:txBody>
        </p:sp>
      </p:grpSp>
      <p:sp>
        <p:nvSpPr>
          <p:cNvPr id="312" name="Google Shape;312;p24"/>
          <p:cNvSpPr/>
          <p:nvPr/>
        </p:nvSpPr>
        <p:spPr>
          <a:xfrm rot="5400000">
            <a:off x="921098" y="3322717"/>
            <a:ext cx="1167900" cy="1167900"/>
          </a:xfrm>
          <a:prstGeom prst="donut">
            <a:avLst>
              <a:gd name="adj" fmla="val 1193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rot="5400000" flipH="1">
            <a:off x="919898" y="3321517"/>
            <a:ext cx="1170300" cy="1170300"/>
          </a:xfrm>
          <a:prstGeom prst="blockArc">
            <a:avLst>
              <a:gd name="adj1" fmla="val 5420560"/>
              <a:gd name="adj2" fmla="val 5425"/>
              <a:gd name="adj3" fmla="val 12188"/>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txBox="1"/>
          <p:nvPr/>
        </p:nvSpPr>
        <p:spPr>
          <a:xfrm>
            <a:off x="1040807" y="3683917"/>
            <a:ext cx="928500" cy="44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chemeClr val="dk1"/>
                </a:solidFill>
                <a:latin typeface="Questrial"/>
                <a:ea typeface="Questrial"/>
                <a:cs typeface="Questrial"/>
                <a:sym typeface="Questrial"/>
              </a:rPr>
              <a:t>75%</a:t>
            </a:r>
            <a:endParaRPr sz="2200" b="1">
              <a:solidFill>
                <a:schemeClr val="dk1"/>
              </a:solidFill>
              <a:latin typeface="Questrial"/>
              <a:ea typeface="Questrial"/>
              <a:cs typeface="Questrial"/>
              <a:sym typeface="Questrial"/>
            </a:endParaRPr>
          </a:p>
        </p:txBody>
      </p:sp>
      <p:grpSp>
        <p:nvGrpSpPr>
          <p:cNvPr id="315" name="Google Shape;315;p24"/>
          <p:cNvGrpSpPr/>
          <p:nvPr/>
        </p:nvGrpSpPr>
        <p:grpSpPr>
          <a:xfrm>
            <a:off x="6270575" y="3453667"/>
            <a:ext cx="1883100" cy="906009"/>
            <a:chOff x="6270575" y="3453667"/>
            <a:chExt cx="1883100" cy="906009"/>
          </a:xfrm>
        </p:grpSpPr>
        <p:sp>
          <p:nvSpPr>
            <p:cNvPr id="316" name="Google Shape;316;p24"/>
            <p:cNvSpPr txBox="1"/>
            <p:nvPr/>
          </p:nvSpPr>
          <p:spPr>
            <a:xfrm>
              <a:off x="6270575" y="3453667"/>
              <a:ext cx="1883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problemas</a:t>
              </a:r>
              <a:endParaRPr sz="2400">
                <a:solidFill>
                  <a:schemeClr val="dk1"/>
                </a:solidFill>
                <a:latin typeface="Questrial"/>
                <a:ea typeface="Questrial"/>
                <a:cs typeface="Questrial"/>
                <a:sym typeface="Questrial"/>
              </a:endParaRPr>
            </a:p>
          </p:txBody>
        </p:sp>
        <p:sp>
          <p:nvSpPr>
            <p:cNvPr id="317" name="Google Shape;317;p24"/>
            <p:cNvSpPr txBox="1"/>
            <p:nvPr/>
          </p:nvSpPr>
          <p:spPr>
            <a:xfrm>
              <a:off x="6270575" y="3786976"/>
              <a:ext cx="1883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Júpiter es el mayor planeta de todos</a:t>
              </a:r>
              <a:endParaRPr>
                <a:solidFill>
                  <a:schemeClr val="dk1"/>
                </a:solidFill>
                <a:latin typeface="Nunito"/>
                <a:ea typeface="Nunito"/>
                <a:cs typeface="Nunito"/>
                <a:sym typeface="Nunito"/>
              </a:endParaRPr>
            </a:p>
          </p:txBody>
        </p:sp>
      </p:grpSp>
      <p:sp>
        <p:nvSpPr>
          <p:cNvPr id="318" name="Google Shape;318;p24"/>
          <p:cNvSpPr/>
          <p:nvPr/>
        </p:nvSpPr>
        <p:spPr>
          <a:xfrm rot="5400000">
            <a:off x="4912373" y="3322717"/>
            <a:ext cx="1167900" cy="1167900"/>
          </a:xfrm>
          <a:prstGeom prst="donut">
            <a:avLst>
              <a:gd name="adj" fmla="val 1193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rot="5400000" flipH="1">
            <a:off x="4911173" y="3321517"/>
            <a:ext cx="1170300" cy="1170300"/>
          </a:xfrm>
          <a:prstGeom prst="blockArc">
            <a:avLst>
              <a:gd name="adj1" fmla="val 10759288"/>
              <a:gd name="adj2" fmla="val 5425"/>
              <a:gd name="adj3" fmla="val 12188"/>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txBox="1"/>
          <p:nvPr/>
        </p:nvSpPr>
        <p:spPr>
          <a:xfrm>
            <a:off x="5032082" y="3683917"/>
            <a:ext cx="928500" cy="44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200" b="1">
                <a:solidFill>
                  <a:schemeClr val="dk1"/>
                </a:solidFill>
                <a:latin typeface="Questrial"/>
                <a:ea typeface="Questrial"/>
                <a:cs typeface="Questrial"/>
                <a:sym typeface="Questrial"/>
              </a:rPr>
              <a:t>50%</a:t>
            </a:r>
            <a:endParaRPr sz="2200" b="1">
              <a:solidFill>
                <a:schemeClr val="dk1"/>
              </a:solidFill>
              <a:latin typeface="Questrial"/>
              <a:ea typeface="Questrial"/>
              <a:cs typeface="Questrial"/>
              <a:sym typeface="Quest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324"/>
        <p:cNvGrpSpPr/>
        <p:nvPr/>
      </p:nvGrpSpPr>
      <p:grpSpPr>
        <a:xfrm>
          <a:off x="0" y="0"/>
          <a:ext cx="0" cy="0"/>
          <a:chOff x="0" y="0"/>
          <a:chExt cx="0" cy="0"/>
        </a:xfrm>
      </p:grpSpPr>
      <p:sp>
        <p:nvSpPr>
          <p:cNvPr id="325" name="Google Shape;325;p25"/>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326" name="Google Shape;326;p25"/>
          <p:cNvGrpSpPr/>
          <p:nvPr/>
        </p:nvGrpSpPr>
        <p:grpSpPr>
          <a:xfrm>
            <a:off x="920925" y="1434575"/>
            <a:ext cx="1883113" cy="906000"/>
            <a:chOff x="920925" y="1434575"/>
            <a:chExt cx="1883113" cy="906000"/>
          </a:xfrm>
        </p:grpSpPr>
        <p:sp>
          <p:nvSpPr>
            <p:cNvPr id="327" name="Google Shape;327;p25"/>
            <p:cNvSpPr txBox="1"/>
            <p:nvPr/>
          </p:nvSpPr>
          <p:spPr>
            <a:xfrm>
              <a:off x="920925" y="1434575"/>
              <a:ext cx="1883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200">
                  <a:solidFill>
                    <a:schemeClr val="dk1"/>
                  </a:solidFill>
                  <a:latin typeface="Questrial"/>
                  <a:ea typeface="Questrial"/>
                  <a:cs typeface="Questrial"/>
                  <a:sym typeface="Questrial"/>
                </a:rPr>
                <a:t>mercurio</a:t>
              </a:r>
              <a:endParaRPr sz="2200">
                <a:solidFill>
                  <a:schemeClr val="dk1"/>
                </a:solidFill>
                <a:latin typeface="Questrial"/>
                <a:ea typeface="Questrial"/>
                <a:cs typeface="Questrial"/>
                <a:sym typeface="Questrial"/>
              </a:endParaRPr>
            </a:p>
          </p:txBody>
        </p:sp>
        <p:sp>
          <p:nvSpPr>
            <p:cNvPr id="328" name="Google Shape;328;p25"/>
            <p:cNvSpPr txBox="1"/>
            <p:nvPr/>
          </p:nvSpPr>
          <p:spPr>
            <a:xfrm>
              <a:off x="920938" y="1767875"/>
              <a:ext cx="1883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 un planeta bastante pequeño</a:t>
              </a:r>
              <a:endParaRPr>
                <a:solidFill>
                  <a:schemeClr val="dk1"/>
                </a:solidFill>
                <a:latin typeface="Nunito"/>
                <a:ea typeface="Nunito"/>
                <a:cs typeface="Nunito"/>
                <a:sym typeface="Nunito"/>
              </a:endParaRPr>
            </a:p>
          </p:txBody>
        </p:sp>
      </p:grpSp>
      <p:grpSp>
        <p:nvGrpSpPr>
          <p:cNvPr id="329" name="Google Shape;329;p25"/>
          <p:cNvGrpSpPr/>
          <p:nvPr/>
        </p:nvGrpSpPr>
        <p:grpSpPr>
          <a:xfrm>
            <a:off x="3633888" y="3346800"/>
            <a:ext cx="1883100" cy="906000"/>
            <a:chOff x="3633888" y="3346800"/>
            <a:chExt cx="1883100" cy="906000"/>
          </a:xfrm>
        </p:grpSpPr>
        <p:sp>
          <p:nvSpPr>
            <p:cNvPr id="330" name="Google Shape;330;p25"/>
            <p:cNvSpPr txBox="1"/>
            <p:nvPr/>
          </p:nvSpPr>
          <p:spPr>
            <a:xfrm>
              <a:off x="3633888" y="3346800"/>
              <a:ext cx="1883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200">
                  <a:solidFill>
                    <a:schemeClr val="dk1"/>
                  </a:solidFill>
                  <a:latin typeface="Questrial"/>
                  <a:ea typeface="Questrial"/>
                  <a:cs typeface="Questrial"/>
                  <a:sym typeface="Questrial"/>
                </a:rPr>
                <a:t>tierra</a:t>
              </a:r>
              <a:endParaRPr sz="2200">
                <a:solidFill>
                  <a:schemeClr val="dk1"/>
                </a:solidFill>
                <a:latin typeface="Questrial"/>
                <a:ea typeface="Questrial"/>
                <a:cs typeface="Questrial"/>
                <a:sym typeface="Questrial"/>
              </a:endParaRPr>
            </a:p>
          </p:txBody>
        </p:sp>
        <p:sp>
          <p:nvSpPr>
            <p:cNvPr id="331" name="Google Shape;331;p25"/>
            <p:cNvSpPr txBox="1"/>
            <p:nvPr/>
          </p:nvSpPr>
          <p:spPr>
            <a:xfrm>
              <a:off x="3633888" y="3680100"/>
              <a:ext cx="1883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 el único planeta que alberga vida</a:t>
              </a:r>
              <a:endParaRPr>
                <a:solidFill>
                  <a:schemeClr val="dk1"/>
                </a:solidFill>
                <a:latin typeface="Nunito"/>
                <a:ea typeface="Nunito"/>
                <a:cs typeface="Nunito"/>
                <a:sym typeface="Nunito"/>
              </a:endParaRPr>
            </a:p>
          </p:txBody>
        </p:sp>
      </p:grpSp>
      <p:grpSp>
        <p:nvGrpSpPr>
          <p:cNvPr id="332" name="Google Shape;332;p25"/>
          <p:cNvGrpSpPr/>
          <p:nvPr/>
        </p:nvGrpSpPr>
        <p:grpSpPr>
          <a:xfrm>
            <a:off x="6346850" y="1434575"/>
            <a:ext cx="1883113" cy="906000"/>
            <a:chOff x="6346850" y="1434575"/>
            <a:chExt cx="1883113" cy="906000"/>
          </a:xfrm>
        </p:grpSpPr>
        <p:sp>
          <p:nvSpPr>
            <p:cNvPr id="333" name="Google Shape;333;p25"/>
            <p:cNvSpPr txBox="1"/>
            <p:nvPr/>
          </p:nvSpPr>
          <p:spPr>
            <a:xfrm>
              <a:off x="6346850" y="1434575"/>
              <a:ext cx="1883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200">
                  <a:solidFill>
                    <a:schemeClr val="dk1"/>
                  </a:solidFill>
                  <a:latin typeface="Questrial"/>
                  <a:ea typeface="Questrial"/>
                  <a:cs typeface="Questrial"/>
                  <a:sym typeface="Questrial"/>
                </a:rPr>
                <a:t>marte</a:t>
              </a:r>
              <a:endParaRPr sz="2200">
                <a:solidFill>
                  <a:schemeClr val="dk1"/>
                </a:solidFill>
                <a:latin typeface="Questrial"/>
                <a:ea typeface="Questrial"/>
                <a:cs typeface="Questrial"/>
                <a:sym typeface="Questrial"/>
              </a:endParaRPr>
            </a:p>
          </p:txBody>
        </p:sp>
        <p:sp>
          <p:nvSpPr>
            <p:cNvPr id="334" name="Google Shape;334;p25"/>
            <p:cNvSpPr txBox="1"/>
            <p:nvPr/>
          </p:nvSpPr>
          <p:spPr>
            <a:xfrm>
              <a:off x="6346863" y="1767875"/>
              <a:ext cx="1883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Está lleno de polvo de óxido de hierro</a:t>
              </a:r>
              <a:endParaRPr>
                <a:solidFill>
                  <a:schemeClr val="dk1"/>
                </a:solidFill>
                <a:latin typeface="Nunito"/>
                <a:ea typeface="Nunito"/>
                <a:cs typeface="Nunito"/>
                <a:sym typeface="Nunito"/>
              </a:endParaRPr>
            </a:p>
          </p:txBody>
        </p:sp>
      </p:grpSp>
      <p:sp>
        <p:nvSpPr>
          <p:cNvPr id="335" name="Google Shape;335;p25"/>
          <p:cNvSpPr/>
          <p:nvPr/>
        </p:nvSpPr>
        <p:spPr>
          <a:xfrm>
            <a:off x="1528725" y="2679275"/>
            <a:ext cx="6675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400" b="1">
                <a:solidFill>
                  <a:schemeClr val="dk1"/>
                </a:solidFill>
                <a:latin typeface="Questrial"/>
                <a:ea typeface="Questrial"/>
                <a:cs typeface="Questrial"/>
                <a:sym typeface="Questrial"/>
              </a:rPr>
              <a:t>01</a:t>
            </a:r>
            <a:endParaRPr sz="3400" b="1">
              <a:solidFill>
                <a:schemeClr val="dk1"/>
              </a:solidFill>
              <a:latin typeface="Questrial"/>
              <a:ea typeface="Questrial"/>
              <a:cs typeface="Questrial"/>
              <a:sym typeface="Questrial"/>
            </a:endParaRPr>
          </a:p>
        </p:txBody>
      </p:sp>
      <p:sp>
        <p:nvSpPr>
          <p:cNvPr id="336" name="Google Shape;336;p25"/>
          <p:cNvSpPr/>
          <p:nvPr/>
        </p:nvSpPr>
        <p:spPr>
          <a:xfrm>
            <a:off x="4241688" y="1754375"/>
            <a:ext cx="6675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400" b="1">
                <a:solidFill>
                  <a:schemeClr val="dk1"/>
                </a:solidFill>
                <a:latin typeface="Questrial"/>
                <a:ea typeface="Questrial"/>
                <a:cs typeface="Questrial"/>
                <a:sym typeface="Questrial"/>
              </a:rPr>
              <a:t>02</a:t>
            </a:r>
            <a:endParaRPr sz="3400" b="1">
              <a:solidFill>
                <a:schemeClr val="dk1"/>
              </a:solidFill>
              <a:latin typeface="Questrial"/>
              <a:ea typeface="Questrial"/>
              <a:cs typeface="Questrial"/>
              <a:sym typeface="Questrial"/>
            </a:endParaRPr>
          </a:p>
        </p:txBody>
      </p:sp>
      <p:sp>
        <p:nvSpPr>
          <p:cNvPr id="337" name="Google Shape;337;p25"/>
          <p:cNvSpPr/>
          <p:nvPr/>
        </p:nvSpPr>
        <p:spPr>
          <a:xfrm>
            <a:off x="6954650" y="2679275"/>
            <a:ext cx="667500" cy="667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400" b="1">
                <a:solidFill>
                  <a:schemeClr val="dk1"/>
                </a:solidFill>
                <a:latin typeface="Questrial"/>
                <a:ea typeface="Questrial"/>
                <a:cs typeface="Questrial"/>
                <a:sym typeface="Questrial"/>
              </a:rPr>
              <a:t>03</a:t>
            </a:r>
            <a:endParaRPr sz="3400" b="1">
              <a:solidFill>
                <a:schemeClr val="dk1"/>
              </a:solidFill>
              <a:latin typeface="Questrial"/>
              <a:ea typeface="Questrial"/>
              <a:cs typeface="Questrial"/>
              <a:sym typeface="Questrial"/>
            </a:endParaRPr>
          </a:p>
        </p:txBody>
      </p:sp>
      <p:cxnSp>
        <p:nvCxnSpPr>
          <p:cNvPr id="338" name="Google Shape;338;p25"/>
          <p:cNvCxnSpPr>
            <a:stCxn id="335" idx="0"/>
            <a:endCxn id="328" idx="2"/>
          </p:cNvCxnSpPr>
          <p:nvPr/>
        </p:nvCxnSpPr>
        <p:spPr>
          <a:xfrm rot="10800000">
            <a:off x="1862475" y="2340575"/>
            <a:ext cx="0" cy="338700"/>
          </a:xfrm>
          <a:prstGeom prst="straightConnector1">
            <a:avLst/>
          </a:prstGeom>
          <a:noFill/>
          <a:ln w="19050" cap="flat" cmpd="sng">
            <a:solidFill>
              <a:schemeClr val="dk1"/>
            </a:solidFill>
            <a:prstDash val="solid"/>
            <a:round/>
            <a:headEnd type="none" w="med" len="med"/>
            <a:tailEnd type="none" w="med" len="med"/>
          </a:ln>
        </p:spPr>
      </p:cxnSp>
      <p:cxnSp>
        <p:nvCxnSpPr>
          <p:cNvPr id="339" name="Google Shape;339;p25"/>
          <p:cNvCxnSpPr>
            <a:stCxn id="336" idx="2"/>
            <a:endCxn id="330" idx="0"/>
          </p:cNvCxnSpPr>
          <p:nvPr/>
        </p:nvCxnSpPr>
        <p:spPr>
          <a:xfrm>
            <a:off x="4575438" y="2421875"/>
            <a:ext cx="0" cy="924900"/>
          </a:xfrm>
          <a:prstGeom prst="straightConnector1">
            <a:avLst/>
          </a:prstGeom>
          <a:noFill/>
          <a:ln w="19050" cap="flat" cmpd="sng">
            <a:solidFill>
              <a:schemeClr val="dk1"/>
            </a:solidFill>
            <a:prstDash val="solid"/>
            <a:round/>
            <a:headEnd type="none" w="med" len="med"/>
            <a:tailEnd type="none" w="med" len="med"/>
          </a:ln>
        </p:spPr>
      </p:cxnSp>
      <p:cxnSp>
        <p:nvCxnSpPr>
          <p:cNvPr id="340" name="Google Shape;340;p25"/>
          <p:cNvCxnSpPr>
            <a:stCxn id="337" idx="0"/>
            <a:endCxn id="334" idx="2"/>
          </p:cNvCxnSpPr>
          <p:nvPr/>
        </p:nvCxnSpPr>
        <p:spPr>
          <a:xfrm rot="10800000">
            <a:off x="7288400" y="2340575"/>
            <a:ext cx="0" cy="338700"/>
          </a:xfrm>
          <a:prstGeom prst="straightConnector1">
            <a:avLst/>
          </a:prstGeom>
          <a:noFill/>
          <a:ln w="19050" cap="flat" cmpd="sng">
            <a:solidFill>
              <a:schemeClr val="dk1"/>
            </a:solidFill>
            <a:prstDash val="solid"/>
            <a:round/>
            <a:headEnd type="none" w="med" len="med"/>
            <a:tailEnd type="none" w="med" len="med"/>
          </a:ln>
        </p:spPr>
      </p:cxnSp>
      <p:cxnSp>
        <p:nvCxnSpPr>
          <p:cNvPr id="341" name="Google Shape;341;p25"/>
          <p:cNvCxnSpPr>
            <a:stCxn id="335" idx="3"/>
            <a:endCxn id="336" idx="1"/>
          </p:cNvCxnSpPr>
          <p:nvPr/>
        </p:nvCxnSpPr>
        <p:spPr>
          <a:xfrm rot="10800000" flipH="1">
            <a:off x="2196225" y="2088125"/>
            <a:ext cx="2045400" cy="924900"/>
          </a:xfrm>
          <a:prstGeom prst="bentConnector3">
            <a:avLst>
              <a:gd name="adj1" fmla="val 50002"/>
            </a:avLst>
          </a:prstGeom>
          <a:noFill/>
          <a:ln w="19050" cap="flat" cmpd="sng">
            <a:solidFill>
              <a:schemeClr val="dk1"/>
            </a:solidFill>
            <a:prstDash val="solid"/>
            <a:round/>
            <a:headEnd type="none" w="med" len="med"/>
            <a:tailEnd type="none" w="med" len="med"/>
          </a:ln>
        </p:spPr>
      </p:cxnSp>
      <p:cxnSp>
        <p:nvCxnSpPr>
          <p:cNvPr id="342" name="Google Shape;342;p25"/>
          <p:cNvCxnSpPr>
            <a:stCxn id="337" idx="1"/>
            <a:endCxn id="336" idx="3"/>
          </p:cNvCxnSpPr>
          <p:nvPr/>
        </p:nvCxnSpPr>
        <p:spPr>
          <a:xfrm rot="10800000">
            <a:off x="4909250" y="2088125"/>
            <a:ext cx="2045400" cy="924900"/>
          </a:xfrm>
          <a:prstGeom prst="bentConnector3">
            <a:avLst>
              <a:gd name="adj1" fmla="val 50002"/>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346"/>
        <p:cNvGrpSpPr/>
        <p:nvPr/>
      </p:nvGrpSpPr>
      <p:grpSpPr>
        <a:xfrm>
          <a:off x="0" y="0"/>
          <a:ext cx="0" cy="0"/>
          <a:chOff x="0" y="0"/>
          <a:chExt cx="0" cy="0"/>
        </a:xfrm>
      </p:grpSpPr>
      <p:sp>
        <p:nvSpPr>
          <p:cNvPr id="347" name="Google Shape;347;p2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sp>
        <p:nvSpPr>
          <p:cNvPr id="348" name="Google Shape;348;p26"/>
          <p:cNvSpPr txBox="1"/>
          <p:nvPr/>
        </p:nvSpPr>
        <p:spPr>
          <a:xfrm>
            <a:off x="3228003" y="1360173"/>
            <a:ext cx="14961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sp>
        <p:nvSpPr>
          <p:cNvPr id="349" name="Google Shape;349;p26"/>
          <p:cNvSpPr txBox="1"/>
          <p:nvPr/>
        </p:nvSpPr>
        <p:spPr>
          <a:xfrm>
            <a:off x="5683638" y="1360175"/>
            <a:ext cx="2127300" cy="61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Mercurio es un planeta bastante pequeño</a:t>
            </a:r>
            <a:endParaRPr>
              <a:solidFill>
                <a:schemeClr val="dk1"/>
              </a:solidFill>
              <a:latin typeface="Nunito"/>
              <a:ea typeface="Nunito"/>
              <a:cs typeface="Nunito"/>
              <a:sym typeface="Nunito"/>
            </a:endParaRPr>
          </a:p>
        </p:txBody>
      </p:sp>
      <p:sp>
        <p:nvSpPr>
          <p:cNvPr id="350" name="Google Shape;350;p26"/>
          <p:cNvSpPr txBox="1"/>
          <p:nvPr/>
        </p:nvSpPr>
        <p:spPr>
          <a:xfrm>
            <a:off x="1339969" y="1360173"/>
            <a:ext cx="9285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000" b="1">
                <a:solidFill>
                  <a:schemeClr val="dk1"/>
                </a:solidFill>
                <a:latin typeface="Questrial"/>
                <a:ea typeface="Questrial"/>
                <a:cs typeface="Questrial"/>
                <a:sym typeface="Questrial"/>
              </a:rPr>
              <a:t>87%</a:t>
            </a:r>
            <a:endParaRPr sz="3000" b="1">
              <a:solidFill>
                <a:schemeClr val="dk1"/>
              </a:solidFill>
              <a:latin typeface="Questrial"/>
              <a:ea typeface="Questrial"/>
              <a:cs typeface="Questrial"/>
              <a:sym typeface="Questrial"/>
            </a:endParaRPr>
          </a:p>
        </p:txBody>
      </p:sp>
      <p:cxnSp>
        <p:nvCxnSpPr>
          <p:cNvPr id="351" name="Google Shape;351;p26"/>
          <p:cNvCxnSpPr>
            <a:stCxn id="350" idx="3"/>
            <a:endCxn id="348" idx="1"/>
          </p:cNvCxnSpPr>
          <p:nvPr/>
        </p:nvCxnSpPr>
        <p:spPr>
          <a:xfrm>
            <a:off x="2268469" y="1666473"/>
            <a:ext cx="959400" cy="0"/>
          </a:xfrm>
          <a:prstGeom prst="straightConnector1">
            <a:avLst/>
          </a:prstGeom>
          <a:noFill/>
          <a:ln w="19050" cap="flat" cmpd="sng">
            <a:solidFill>
              <a:schemeClr val="dk1"/>
            </a:solidFill>
            <a:prstDash val="solid"/>
            <a:round/>
            <a:headEnd type="none" w="med" len="med"/>
            <a:tailEnd type="none" w="med" len="med"/>
          </a:ln>
        </p:spPr>
      </p:cxnSp>
      <p:cxnSp>
        <p:nvCxnSpPr>
          <p:cNvPr id="352" name="Google Shape;352;p26"/>
          <p:cNvCxnSpPr>
            <a:stCxn id="348" idx="3"/>
            <a:endCxn id="349" idx="1"/>
          </p:cNvCxnSpPr>
          <p:nvPr/>
        </p:nvCxnSpPr>
        <p:spPr>
          <a:xfrm>
            <a:off x="4724103" y="1666473"/>
            <a:ext cx="959400" cy="900"/>
          </a:xfrm>
          <a:prstGeom prst="straightConnector1">
            <a:avLst/>
          </a:prstGeom>
          <a:noFill/>
          <a:ln w="19050" cap="flat" cmpd="sng">
            <a:solidFill>
              <a:schemeClr val="dk1"/>
            </a:solidFill>
            <a:prstDash val="solid"/>
            <a:round/>
            <a:headEnd type="none" w="med" len="med"/>
            <a:tailEnd type="none" w="med" len="med"/>
          </a:ln>
        </p:spPr>
      </p:cxnSp>
      <p:sp>
        <p:nvSpPr>
          <p:cNvPr id="353" name="Google Shape;353;p26"/>
          <p:cNvSpPr txBox="1"/>
          <p:nvPr/>
        </p:nvSpPr>
        <p:spPr>
          <a:xfrm>
            <a:off x="3228003" y="2502260"/>
            <a:ext cx="14961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354" name="Google Shape;354;p26"/>
          <p:cNvSpPr txBox="1"/>
          <p:nvPr/>
        </p:nvSpPr>
        <p:spPr>
          <a:xfrm>
            <a:off x="5683638" y="2502262"/>
            <a:ext cx="21273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Venus tiene un nombre muy hermoso</a:t>
            </a:r>
            <a:endParaRPr>
              <a:solidFill>
                <a:schemeClr val="dk1"/>
              </a:solidFill>
              <a:latin typeface="Nunito"/>
              <a:ea typeface="Nunito"/>
              <a:cs typeface="Nunito"/>
              <a:sym typeface="Nunito"/>
            </a:endParaRPr>
          </a:p>
        </p:txBody>
      </p:sp>
      <p:sp>
        <p:nvSpPr>
          <p:cNvPr id="355" name="Google Shape;355;p26"/>
          <p:cNvSpPr txBox="1"/>
          <p:nvPr/>
        </p:nvSpPr>
        <p:spPr>
          <a:xfrm>
            <a:off x="1339969" y="2502260"/>
            <a:ext cx="9285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000" b="1">
                <a:solidFill>
                  <a:schemeClr val="dk1"/>
                </a:solidFill>
                <a:latin typeface="Questrial"/>
                <a:ea typeface="Questrial"/>
                <a:cs typeface="Questrial"/>
                <a:sym typeface="Questrial"/>
              </a:rPr>
              <a:t>79%</a:t>
            </a:r>
            <a:endParaRPr sz="3000" b="1">
              <a:solidFill>
                <a:schemeClr val="dk1"/>
              </a:solidFill>
              <a:latin typeface="Questrial"/>
              <a:ea typeface="Questrial"/>
              <a:cs typeface="Questrial"/>
              <a:sym typeface="Questrial"/>
            </a:endParaRPr>
          </a:p>
        </p:txBody>
      </p:sp>
      <p:cxnSp>
        <p:nvCxnSpPr>
          <p:cNvPr id="356" name="Google Shape;356;p26"/>
          <p:cNvCxnSpPr>
            <a:endCxn id="353" idx="1"/>
          </p:cNvCxnSpPr>
          <p:nvPr/>
        </p:nvCxnSpPr>
        <p:spPr>
          <a:xfrm>
            <a:off x="2268603" y="2808560"/>
            <a:ext cx="959400" cy="0"/>
          </a:xfrm>
          <a:prstGeom prst="straightConnector1">
            <a:avLst/>
          </a:prstGeom>
          <a:noFill/>
          <a:ln w="19050" cap="flat" cmpd="sng">
            <a:solidFill>
              <a:schemeClr val="dk1"/>
            </a:solidFill>
            <a:prstDash val="solid"/>
            <a:round/>
            <a:headEnd type="none" w="med" len="med"/>
            <a:tailEnd type="none" w="med" len="med"/>
          </a:ln>
        </p:spPr>
      </p:cxnSp>
      <p:cxnSp>
        <p:nvCxnSpPr>
          <p:cNvPr id="357" name="Google Shape;357;p26"/>
          <p:cNvCxnSpPr>
            <a:stCxn id="353" idx="3"/>
            <a:endCxn id="354" idx="1"/>
          </p:cNvCxnSpPr>
          <p:nvPr/>
        </p:nvCxnSpPr>
        <p:spPr>
          <a:xfrm>
            <a:off x="4724103" y="2808560"/>
            <a:ext cx="959400" cy="0"/>
          </a:xfrm>
          <a:prstGeom prst="straightConnector1">
            <a:avLst/>
          </a:prstGeom>
          <a:noFill/>
          <a:ln w="19050" cap="flat" cmpd="sng">
            <a:solidFill>
              <a:schemeClr val="dk1"/>
            </a:solidFill>
            <a:prstDash val="solid"/>
            <a:round/>
            <a:headEnd type="none" w="med" len="med"/>
            <a:tailEnd type="none" w="med" len="med"/>
          </a:ln>
        </p:spPr>
      </p:cxnSp>
      <p:sp>
        <p:nvSpPr>
          <p:cNvPr id="358" name="Google Shape;358;p26"/>
          <p:cNvSpPr txBox="1"/>
          <p:nvPr/>
        </p:nvSpPr>
        <p:spPr>
          <a:xfrm>
            <a:off x="3228003" y="3640296"/>
            <a:ext cx="14961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sp>
        <p:nvSpPr>
          <p:cNvPr id="359" name="Google Shape;359;p26"/>
          <p:cNvSpPr txBox="1"/>
          <p:nvPr/>
        </p:nvSpPr>
        <p:spPr>
          <a:xfrm>
            <a:off x="5683638" y="3640300"/>
            <a:ext cx="21273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Marte está lleno de polvo de óxido de hierro</a:t>
            </a:r>
            <a:endParaRPr>
              <a:solidFill>
                <a:schemeClr val="dk1"/>
              </a:solidFill>
              <a:latin typeface="Nunito"/>
              <a:ea typeface="Nunito"/>
              <a:cs typeface="Nunito"/>
              <a:sym typeface="Nunito"/>
            </a:endParaRPr>
          </a:p>
        </p:txBody>
      </p:sp>
      <p:sp>
        <p:nvSpPr>
          <p:cNvPr id="360" name="Google Shape;360;p26"/>
          <p:cNvSpPr txBox="1"/>
          <p:nvPr/>
        </p:nvSpPr>
        <p:spPr>
          <a:xfrm>
            <a:off x="1339969" y="3640296"/>
            <a:ext cx="9285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000" b="1">
                <a:solidFill>
                  <a:schemeClr val="dk1"/>
                </a:solidFill>
                <a:latin typeface="Questrial"/>
                <a:ea typeface="Questrial"/>
                <a:cs typeface="Questrial"/>
                <a:sym typeface="Questrial"/>
              </a:rPr>
              <a:t>60%</a:t>
            </a:r>
            <a:endParaRPr sz="3000" b="1">
              <a:solidFill>
                <a:schemeClr val="dk1"/>
              </a:solidFill>
              <a:latin typeface="Questrial"/>
              <a:ea typeface="Questrial"/>
              <a:cs typeface="Questrial"/>
              <a:sym typeface="Questrial"/>
            </a:endParaRPr>
          </a:p>
        </p:txBody>
      </p:sp>
      <p:cxnSp>
        <p:nvCxnSpPr>
          <p:cNvPr id="361" name="Google Shape;361;p26"/>
          <p:cNvCxnSpPr>
            <a:stCxn id="360" idx="3"/>
            <a:endCxn id="358" idx="1"/>
          </p:cNvCxnSpPr>
          <p:nvPr/>
        </p:nvCxnSpPr>
        <p:spPr>
          <a:xfrm>
            <a:off x="2268469" y="3946596"/>
            <a:ext cx="959400" cy="0"/>
          </a:xfrm>
          <a:prstGeom prst="straightConnector1">
            <a:avLst/>
          </a:prstGeom>
          <a:noFill/>
          <a:ln w="19050" cap="flat" cmpd="sng">
            <a:solidFill>
              <a:schemeClr val="dk1"/>
            </a:solidFill>
            <a:prstDash val="solid"/>
            <a:round/>
            <a:headEnd type="none" w="med" len="med"/>
            <a:tailEnd type="none" w="med" len="med"/>
          </a:ln>
        </p:spPr>
      </p:cxnSp>
      <p:cxnSp>
        <p:nvCxnSpPr>
          <p:cNvPr id="362" name="Google Shape;362;p26"/>
          <p:cNvCxnSpPr>
            <a:stCxn id="358" idx="3"/>
            <a:endCxn id="359" idx="1"/>
          </p:cNvCxnSpPr>
          <p:nvPr/>
        </p:nvCxnSpPr>
        <p:spPr>
          <a:xfrm>
            <a:off x="4724103" y="3946596"/>
            <a:ext cx="9594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366"/>
        <p:cNvGrpSpPr/>
        <p:nvPr/>
      </p:nvGrpSpPr>
      <p:grpSpPr>
        <a:xfrm>
          <a:off x="0" y="0"/>
          <a:ext cx="0" cy="0"/>
          <a:chOff x="0" y="0"/>
          <a:chExt cx="0" cy="0"/>
        </a:xfrm>
      </p:grpSpPr>
      <p:sp>
        <p:nvSpPr>
          <p:cNvPr id="367" name="Google Shape;367;p2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sp>
        <p:nvSpPr>
          <p:cNvPr id="368" name="Google Shape;368;p27"/>
          <p:cNvSpPr txBox="1"/>
          <p:nvPr/>
        </p:nvSpPr>
        <p:spPr>
          <a:xfrm>
            <a:off x="2483800" y="1333498"/>
            <a:ext cx="4185900" cy="44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conclusions</a:t>
            </a:r>
            <a:endParaRPr sz="2400">
              <a:solidFill>
                <a:schemeClr val="dk1"/>
              </a:solidFill>
              <a:latin typeface="Questrial"/>
              <a:ea typeface="Questrial"/>
              <a:cs typeface="Questrial"/>
              <a:sym typeface="Questrial"/>
            </a:endParaRPr>
          </a:p>
        </p:txBody>
      </p:sp>
      <p:grpSp>
        <p:nvGrpSpPr>
          <p:cNvPr id="369" name="Google Shape;369;p27"/>
          <p:cNvGrpSpPr/>
          <p:nvPr/>
        </p:nvGrpSpPr>
        <p:grpSpPr>
          <a:xfrm>
            <a:off x="1181819" y="2176300"/>
            <a:ext cx="1977306" cy="906000"/>
            <a:chOff x="1181819" y="2176300"/>
            <a:chExt cx="1977306" cy="906000"/>
          </a:xfrm>
        </p:grpSpPr>
        <p:sp>
          <p:nvSpPr>
            <p:cNvPr id="370" name="Google Shape;370;p27"/>
            <p:cNvSpPr txBox="1"/>
            <p:nvPr/>
          </p:nvSpPr>
          <p:spPr>
            <a:xfrm>
              <a:off x="1181819" y="2176300"/>
              <a:ext cx="19773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sp>
          <p:nvSpPr>
            <p:cNvPr id="371" name="Google Shape;371;p27"/>
            <p:cNvSpPr txBox="1"/>
            <p:nvPr/>
          </p:nvSpPr>
          <p:spPr>
            <a:xfrm>
              <a:off x="1181825" y="2509600"/>
              <a:ext cx="1977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Mercurio es un planeta pequeño</a:t>
              </a:r>
              <a:endParaRPr>
                <a:solidFill>
                  <a:schemeClr val="dk1"/>
                </a:solidFill>
                <a:latin typeface="Nunito"/>
                <a:ea typeface="Nunito"/>
                <a:cs typeface="Nunito"/>
                <a:sym typeface="Nunito"/>
              </a:endParaRPr>
            </a:p>
          </p:txBody>
        </p:sp>
      </p:grpSp>
      <p:grpSp>
        <p:nvGrpSpPr>
          <p:cNvPr id="372" name="Google Shape;372;p27"/>
          <p:cNvGrpSpPr/>
          <p:nvPr/>
        </p:nvGrpSpPr>
        <p:grpSpPr>
          <a:xfrm>
            <a:off x="3588121" y="2176300"/>
            <a:ext cx="1977307" cy="906000"/>
            <a:chOff x="3588121" y="2176300"/>
            <a:chExt cx="1977307" cy="906000"/>
          </a:xfrm>
        </p:grpSpPr>
        <p:sp>
          <p:nvSpPr>
            <p:cNvPr id="373" name="Google Shape;373;p27"/>
            <p:cNvSpPr txBox="1"/>
            <p:nvPr/>
          </p:nvSpPr>
          <p:spPr>
            <a:xfrm>
              <a:off x="3588121" y="2176300"/>
              <a:ext cx="19773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saturno</a:t>
              </a:r>
              <a:endParaRPr sz="2400">
                <a:solidFill>
                  <a:schemeClr val="dk1"/>
                </a:solidFill>
                <a:latin typeface="Questrial"/>
                <a:ea typeface="Questrial"/>
                <a:cs typeface="Questrial"/>
                <a:sym typeface="Questrial"/>
              </a:endParaRPr>
            </a:p>
          </p:txBody>
        </p:sp>
        <p:sp>
          <p:nvSpPr>
            <p:cNvPr id="374" name="Google Shape;374;p27"/>
            <p:cNvSpPr txBox="1"/>
            <p:nvPr/>
          </p:nvSpPr>
          <p:spPr>
            <a:xfrm>
              <a:off x="3588128" y="2509600"/>
              <a:ext cx="1977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Debe su nombre a un dios romano</a:t>
              </a:r>
              <a:endParaRPr>
                <a:solidFill>
                  <a:schemeClr val="dk1"/>
                </a:solidFill>
                <a:latin typeface="Nunito"/>
                <a:ea typeface="Nunito"/>
                <a:cs typeface="Nunito"/>
                <a:sym typeface="Nunito"/>
              </a:endParaRPr>
            </a:p>
          </p:txBody>
        </p:sp>
      </p:grpSp>
      <p:grpSp>
        <p:nvGrpSpPr>
          <p:cNvPr id="375" name="Google Shape;375;p27"/>
          <p:cNvGrpSpPr/>
          <p:nvPr/>
        </p:nvGrpSpPr>
        <p:grpSpPr>
          <a:xfrm>
            <a:off x="5984887" y="2176300"/>
            <a:ext cx="1977308" cy="906000"/>
            <a:chOff x="5984887" y="2176300"/>
            <a:chExt cx="1977308" cy="906000"/>
          </a:xfrm>
        </p:grpSpPr>
        <p:sp>
          <p:nvSpPr>
            <p:cNvPr id="376" name="Google Shape;376;p27"/>
            <p:cNvSpPr txBox="1"/>
            <p:nvPr/>
          </p:nvSpPr>
          <p:spPr>
            <a:xfrm>
              <a:off x="5984887" y="2176300"/>
              <a:ext cx="19773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377" name="Google Shape;377;p27"/>
            <p:cNvSpPr txBox="1"/>
            <p:nvPr/>
          </p:nvSpPr>
          <p:spPr>
            <a:xfrm>
              <a:off x="5984895" y="2509600"/>
              <a:ext cx="19773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Júpiter no tiene una superficie sólida</a:t>
              </a:r>
              <a:endParaRPr>
                <a:solidFill>
                  <a:schemeClr val="dk1"/>
                </a:solidFill>
                <a:latin typeface="Nunito"/>
                <a:ea typeface="Nunito"/>
                <a:cs typeface="Nunito"/>
                <a:sym typeface="Nunito"/>
              </a:endParaRPr>
            </a:p>
          </p:txBody>
        </p:sp>
      </p:grpSp>
      <p:sp>
        <p:nvSpPr>
          <p:cNvPr id="378" name="Google Shape;378;p27"/>
          <p:cNvSpPr txBox="1"/>
          <p:nvPr/>
        </p:nvSpPr>
        <p:spPr>
          <a:xfrm>
            <a:off x="1706207" y="3895398"/>
            <a:ext cx="9285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000" b="1">
                <a:solidFill>
                  <a:schemeClr val="dk1"/>
                </a:solidFill>
                <a:latin typeface="Questrial"/>
                <a:ea typeface="Questrial"/>
                <a:cs typeface="Questrial"/>
                <a:sym typeface="Questrial"/>
              </a:rPr>
              <a:t>50%</a:t>
            </a:r>
            <a:endParaRPr sz="3000" b="1">
              <a:solidFill>
                <a:schemeClr val="dk1"/>
              </a:solidFill>
              <a:latin typeface="Questrial"/>
              <a:ea typeface="Questrial"/>
              <a:cs typeface="Questrial"/>
              <a:sym typeface="Questrial"/>
            </a:endParaRPr>
          </a:p>
        </p:txBody>
      </p:sp>
      <p:sp>
        <p:nvSpPr>
          <p:cNvPr id="379" name="Google Shape;379;p27"/>
          <p:cNvSpPr txBox="1"/>
          <p:nvPr/>
        </p:nvSpPr>
        <p:spPr>
          <a:xfrm>
            <a:off x="4102982" y="3895398"/>
            <a:ext cx="9285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000" b="1">
                <a:solidFill>
                  <a:schemeClr val="dk1"/>
                </a:solidFill>
                <a:latin typeface="Questrial"/>
                <a:ea typeface="Questrial"/>
                <a:cs typeface="Questrial"/>
                <a:sym typeface="Questrial"/>
              </a:rPr>
              <a:t>25%</a:t>
            </a:r>
            <a:endParaRPr sz="3000" b="1">
              <a:solidFill>
                <a:schemeClr val="dk1"/>
              </a:solidFill>
              <a:latin typeface="Questrial"/>
              <a:ea typeface="Questrial"/>
              <a:cs typeface="Questrial"/>
              <a:sym typeface="Questrial"/>
            </a:endParaRPr>
          </a:p>
        </p:txBody>
      </p:sp>
      <p:sp>
        <p:nvSpPr>
          <p:cNvPr id="380" name="Google Shape;380;p27"/>
          <p:cNvSpPr txBox="1"/>
          <p:nvPr/>
        </p:nvSpPr>
        <p:spPr>
          <a:xfrm>
            <a:off x="6509252" y="3895398"/>
            <a:ext cx="928500" cy="612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000" b="1">
                <a:solidFill>
                  <a:schemeClr val="dk1"/>
                </a:solidFill>
                <a:latin typeface="Questrial"/>
                <a:ea typeface="Questrial"/>
                <a:cs typeface="Questrial"/>
                <a:sym typeface="Questrial"/>
              </a:rPr>
              <a:t>75%</a:t>
            </a:r>
            <a:endParaRPr sz="3000" b="1">
              <a:solidFill>
                <a:schemeClr val="dk1"/>
              </a:solidFill>
              <a:latin typeface="Questrial"/>
              <a:ea typeface="Questrial"/>
              <a:cs typeface="Questrial"/>
              <a:sym typeface="Questrial"/>
            </a:endParaRPr>
          </a:p>
        </p:txBody>
      </p:sp>
      <p:cxnSp>
        <p:nvCxnSpPr>
          <p:cNvPr id="381" name="Google Shape;381;p27"/>
          <p:cNvCxnSpPr>
            <a:stCxn id="368" idx="2"/>
            <a:endCxn id="370" idx="0"/>
          </p:cNvCxnSpPr>
          <p:nvPr/>
        </p:nvCxnSpPr>
        <p:spPr>
          <a:xfrm rot="5400000">
            <a:off x="3172900" y="772348"/>
            <a:ext cx="401400" cy="2406300"/>
          </a:xfrm>
          <a:prstGeom prst="bentConnector3">
            <a:avLst>
              <a:gd name="adj1" fmla="val 50013"/>
            </a:avLst>
          </a:prstGeom>
          <a:noFill/>
          <a:ln w="19050" cap="flat" cmpd="sng">
            <a:solidFill>
              <a:schemeClr val="dk1"/>
            </a:solidFill>
            <a:prstDash val="solid"/>
            <a:round/>
            <a:headEnd type="none" w="med" len="med"/>
            <a:tailEnd type="none" w="med" len="med"/>
          </a:ln>
        </p:spPr>
      </p:cxnSp>
      <p:cxnSp>
        <p:nvCxnSpPr>
          <p:cNvPr id="382" name="Google Shape;382;p27"/>
          <p:cNvCxnSpPr>
            <a:stCxn id="368" idx="2"/>
            <a:endCxn id="376" idx="0"/>
          </p:cNvCxnSpPr>
          <p:nvPr/>
        </p:nvCxnSpPr>
        <p:spPr>
          <a:xfrm rot="-5400000" flipH="1">
            <a:off x="5574400" y="777148"/>
            <a:ext cx="401400" cy="2396700"/>
          </a:xfrm>
          <a:prstGeom prst="bentConnector3">
            <a:avLst>
              <a:gd name="adj1" fmla="val 50013"/>
            </a:avLst>
          </a:prstGeom>
          <a:noFill/>
          <a:ln w="19050" cap="flat" cmpd="sng">
            <a:solidFill>
              <a:schemeClr val="dk1"/>
            </a:solidFill>
            <a:prstDash val="solid"/>
            <a:round/>
            <a:headEnd type="none" w="med" len="med"/>
            <a:tailEnd type="none" w="med" len="med"/>
          </a:ln>
        </p:spPr>
      </p:cxnSp>
      <p:cxnSp>
        <p:nvCxnSpPr>
          <p:cNvPr id="383" name="Google Shape;383;p27"/>
          <p:cNvCxnSpPr>
            <a:stCxn id="368" idx="2"/>
            <a:endCxn id="373" idx="0"/>
          </p:cNvCxnSpPr>
          <p:nvPr/>
        </p:nvCxnSpPr>
        <p:spPr>
          <a:xfrm>
            <a:off x="4576750" y="1774798"/>
            <a:ext cx="0" cy="401400"/>
          </a:xfrm>
          <a:prstGeom prst="straightConnector1">
            <a:avLst/>
          </a:prstGeom>
          <a:noFill/>
          <a:ln w="19050" cap="flat" cmpd="sng">
            <a:solidFill>
              <a:schemeClr val="dk1"/>
            </a:solidFill>
            <a:prstDash val="solid"/>
            <a:round/>
            <a:headEnd type="none" w="med" len="med"/>
            <a:tailEnd type="none" w="med" len="med"/>
          </a:ln>
        </p:spPr>
      </p:cxnSp>
      <p:sp>
        <p:nvSpPr>
          <p:cNvPr id="384" name="Google Shape;384;p27"/>
          <p:cNvSpPr/>
          <p:nvPr/>
        </p:nvSpPr>
        <p:spPr>
          <a:xfrm>
            <a:off x="1181800" y="3283949"/>
            <a:ext cx="1977300" cy="401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7"/>
          <p:cNvSpPr/>
          <p:nvPr/>
        </p:nvSpPr>
        <p:spPr>
          <a:xfrm>
            <a:off x="3578575" y="3283949"/>
            <a:ext cx="1977300" cy="401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5984864" y="3283949"/>
            <a:ext cx="1977300" cy="4014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7" name="Google Shape;387;p27"/>
          <p:cNvCxnSpPr>
            <a:stCxn id="384" idx="2"/>
            <a:endCxn id="378" idx="0"/>
          </p:cNvCxnSpPr>
          <p:nvPr/>
        </p:nvCxnSpPr>
        <p:spPr>
          <a:xfrm>
            <a:off x="2170450" y="3685349"/>
            <a:ext cx="0" cy="210000"/>
          </a:xfrm>
          <a:prstGeom prst="straightConnector1">
            <a:avLst/>
          </a:prstGeom>
          <a:noFill/>
          <a:ln w="19050" cap="flat" cmpd="sng">
            <a:solidFill>
              <a:schemeClr val="dk1"/>
            </a:solidFill>
            <a:prstDash val="solid"/>
            <a:round/>
            <a:headEnd type="none" w="med" len="med"/>
            <a:tailEnd type="none" w="med" len="med"/>
          </a:ln>
        </p:spPr>
      </p:cxnSp>
      <p:cxnSp>
        <p:nvCxnSpPr>
          <p:cNvPr id="388" name="Google Shape;388;p27"/>
          <p:cNvCxnSpPr>
            <a:stCxn id="385" idx="2"/>
            <a:endCxn id="379" idx="0"/>
          </p:cNvCxnSpPr>
          <p:nvPr/>
        </p:nvCxnSpPr>
        <p:spPr>
          <a:xfrm>
            <a:off x="4567225" y="3685349"/>
            <a:ext cx="0" cy="210000"/>
          </a:xfrm>
          <a:prstGeom prst="straightConnector1">
            <a:avLst/>
          </a:prstGeom>
          <a:noFill/>
          <a:ln w="19050" cap="flat" cmpd="sng">
            <a:solidFill>
              <a:schemeClr val="dk1"/>
            </a:solidFill>
            <a:prstDash val="solid"/>
            <a:round/>
            <a:headEnd type="none" w="med" len="med"/>
            <a:tailEnd type="none" w="med" len="med"/>
          </a:ln>
        </p:spPr>
      </p:cxnSp>
      <p:cxnSp>
        <p:nvCxnSpPr>
          <p:cNvPr id="389" name="Google Shape;389;p27"/>
          <p:cNvCxnSpPr>
            <a:stCxn id="380" idx="0"/>
            <a:endCxn id="386" idx="2"/>
          </p:cNvCxnSpPr>
          <p:nvPr/>
        </p:nvCxnSpPr>
        <p:spPr>
          <a:xfrm rot="10800000">
            <a:off x="6973502" y="3685398"/>
            <a:ext cx="0" cy="210000"/>
          </a:xfrm>
          <a:prstGeom prst="straightConnector1">
            <a:avLst/>
          </a:prstGeom>
          <a:noFill/>
          <a:ln w="19050" cap="flat" cmpd="sng">
            <a:solidFill>
              <a:schemeClr val="dk1"/>
            </a:solidFill>
            <a:prstDash val="solid"/>
            <a:round/>
            <a:headEnd type="none" w="med" len="med"/>
            <a:tailEnd type="none" w="med" len="med"/>
          </a:ln>
        </p:spPr>
      </p:cxnSp>
      <p:sp>
        <p:nvSpPr>
          <p:cNvPr id="390" name="Google Shape;390;p27"/>
          <p:cNvSpPr/>
          <p:nvPr/>
        </p:nvSpPr>
        <p:spPr>
          <a:xfrm>
            <a:off x="3578575" y="3283950"/>
            <a:ext cx="524400" cy="401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a:off x="5975350" y="3283950"/>
            <a:ext cx="1472100" cy="401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a:off x="1181825" y="3283950"/>
            <a:ext cx="988500" cy="4014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396"/>
        <p:cNvGrpSpPr/>
        <p:nvPr/>
      </p:nvGrpSpPr>
      <p:grpSpPr>
        <a:xfrm>
          <a:off x="0" y="0"/>
          <a:ext cx="0" cy="0"/>
          <a:chOff x="0" y="0"/>
          <a:chExt cx="0" cy="0"/>
        </a:xfrm>
      </p:grpSpPr>
      <p:sp>
        <p:nvSpPr>
          <p:cNvPr id="397" name="Google Shape;397;p28"/>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398" name="Google Shape;398;p28"/>
          <p:cNvGrpSpPr/>
          <p:nvPr/>
        </p:nvGrpSpPr>
        <p:grpSpPr>
          <a:xfrm>
            <a:off x="720007" y="2430112"/>
            <a:ext cx="2447109" cy="905991"/>
            <a:chOff x="720007" y="2430112"/>
            <a:chExt cx="2447109" cy="905991"/>
          </a:xfrm>
        </p:grpSpPr>
        <p:sp>
          <p:nvSpPr>
            <p:cNvPr id="399" name="Google Shape;399;p28"/>
            <p:cNvSpPr txBox="1"/>
            <p:nvPr/>
          </p:nvSpPr>
          <p:spPr>
            <a:xfrm>
              <a:off x="720016" y="2430112"/>
              <a:ext cx="2447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sp>
          <p:nvSpPr>
            <p:cNvPr id="400" name="Google Shape;400;p28"/>
            <p:cNvSpPr txBox="1"/>
            <p:nvPr/>
          </p:nvSpPr>
          <p:spPr>
            <a:xfrm>
              <a:off x="720007" y="2763404"/>
              <a:ext cx="2447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Mercurio es un planeta bastante pequeño</a:t>
              </a:r>
              <a:endParaRPr>
                <a:solidFill>
                  <a:schemeClr val="dk1"/>
                </a:solidFill>
                <a:latin typeface="Nunito"/>
                <a:ea typeface="Nunito"/>
                <a:cs typeface="Nunito"/>
                <a:sym typeface="Nunito"/>
              </a:endParaRPr>
            </a:p>
          </p:txBody>
        </p:sp>
      </p:grpSp>
      <p:grpSp>
        <p:nvGrpSpPr>
          <p:cNvPr id="401" name="Google Shape;401;p28"/>
          <p:cNvGrpSpPr/>
          <p:nvPr/>
        </p:nvGrpSpPr>
        <p:grpSpPr>
          <a:xfrm>
            <a:off x="3351912" y="2430112"/>
            <a:ext cx="2447107" cy="905991"/>
            <a:chOff x="3351912" y="2430112"/>
            <a:chExt cx="2447107" cy="905991"/>
          </a:xfrm>
        </p:grpSpPr>
        <p:sp>
          <p:nvSpPr>
            <p:cNvPr id="402" name="Google Shape;402;p28"/>
            <p:cNvSpPr txBox="1"/>
            <p:nvPr/>
          </p:nvSpPr>
          <p:spPr>
            <a:xfrm>
              <a:off x="3351919" y="2430112"/>
              <a:ext cx="2447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sp>
          <p:nvSpPr>
            <p:cNvPr id="403" name="Google Shape;403;p28"/>
            <p:cNvSpPr txBox="1"/>
            <p:nvPr/>
          </p:nvSpPr>
          <p:spPr>
            <a:xfrm>
              <a:off x="3351912" y="2763404"/>
              <a:ext cx="2447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 el tercer planeta más cercano al Sol</a:t>
              </a:r>
              <a:endParaRPr>
                <a:solidFill>
                  <a:schemeClr val="dk1"/>
                </a:solidFill>
                <a:latin typeface="Nunito"/>
                <a:ea typeface="Nunito"/>
                <a:cs typeface="Nunito"/>
                <a:sym typeface="Nunito"/>
              </a:endParaRPr>
            </a:p>
          </p:txBody>
        </p:sp>
      </p:grpSp>
      <p:grpSp>
        <p:nvGrpSpPr>
          <p:cNvPr id="404" name="Google Shape;404;p28"/>
          <p:cNvGrpSpPr/>
          <p:nvPr/>
        </p:nvGrpSpPr>
        <p:grpSpPr>
          <a:xfrm>
            <a:off x="5983818" y="2430112"/>
            <a:ext cx="2447104" cy="905991"/>
            <a:chOff x="5983818" y="2430112"/>
            <a:chExt cx="2447104" cy="905991"/>
          </a:xfrm>
        </p:grpSpPr>
        <p:sp>
          <p:nvSpPr>
            <p:cNvPr id="405" name="Google Shape;405;p28"/>
            <p:cNvSpPr txBox="1"/>
            <p:nvPr/>
          </p:nvSpPr>
          <p:spPr>
            <a:xfrm>
              <a:off x="5983822" y="2430112"/>
              <a:ext cx="2447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406" name="Google Shape;406;p28"/>
            <p:cNvSpPr txBox="1"/>
            <p:nvPr/>
          </p:nvSpPr>
          <p:spPr>
            <a:xfrm>
              <a:off x="5983818" y="2763404"/>
              <a:ext cx="2447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 el segundo planeta más cercano al Sol</a:t>
              </a:r>
              <a:endParaRPr>
                <a:solidFill>
                  <a:schemeClr val="dk1"/>
                </a:solidFill>
                <a:latin typeface="Nunito"/>
                <a:ea typeface="Nunito"/>
                <a:cs typeface="Nunito"/>
                <a:sym typeface="Nunito"/>
              </a:endParaRPr>
            </a:p>
          </p:txBody>
        </p:sp>
      </p:grpSp>
      <p:sp>
        <p:nvSpPr>
          <p:cNvPr id="407" name="Google Shape;407;p28"/>
          <p:cNvSpPr txBox="1"/>
          <p:nvPr/>
        </p:nvSpPr>
        <p:spPr>
          <a:xfrm>
            <a:off x="720000" y="3614950"/>
            <a:ext cx="2446800" cy="98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179999" lvl="0" indent="-178899" algn="l" rtl="0">
              <a:spcBef>
                <a:spcPts val="0"/>
              </a:spcBef>
              <a:spcAft>
                <a:spcPts val="0"/>
              </a:spcAft>
              <a:buClr>
                <a:schemeClr val="dk1"/>
              </a:buClr>
              <a:buSzPts val="1400"/>
              <a:buFont typeface="Nunito"/>
              <a:buChar char="●"/>
            </a:pPr>
            <a:r>
              <a:rPr lang="es">
                <a:solidFill>
                  <a:schemeClr val="dk1"/>
                </a:solidFill>
                <a:latin typeface="Nunito"/>
                <a:ea typeface="Nunito"/>
                <a:cs typeface="Nunito"/>
                <a:sym typeface="Nunito"/>
              </a:rPr>
              <a:t>Es muy pequeño</a:t>
            </a:r>
            <a:endParaRPr>
              <a:solidFill>
                <a:schemeClr val="dk1"/>
              </a:solidFill>
              <a:latin typeface="Nunito"/>
              <a:ea typeface="Nunito"/>
              <a:cs typeface="Nunito"/>
              <a:sym typeface="Nunito"/>
            </a:endParaRPr>
          </a:p>
          <a:p>
            <a:pPr marL="179999" lvl="0" indent="-178899" algn="l" rtl="0">
              <a:spcBef>
                <a:spcPts val="0"/>
              </a:spcBef>
              <a:spcAft>
                <a:spcPts val="0"/>
              </a:spcAft>
              <a:buClr>
                <a:schemeClr val="dk1"/>
              </a:buClr>
              <a:buSzPts val="1400"/>
              <a:buFont typeface="Nunito"/>
              <a:buChar char="●"/>
            </a:pPr>
            <a:r>
              <a:rPr lang="es">
                <a:solidFill>
                  <a:schemeClr val="dk1"/>
                </a:solidFill>
                <a:latin typeface="Nunito"/>
                <a:ea typeface="Nunito"/>
                <a:cs typeface="Nunito"/>
                <a:sym typeface="Nunito"/>
              </a:rPr>
              <a:t>Es muy caliente, aunque menos que Venus</a:t>
            </a:r>
            <a:endParaRPr>
              <a:solidFill>
                <a:schemeClr val="dk1"/>
              </a:solidFill>
              <a:latin typeface="Nunito"/>
              <a:ea typeface="Nunito"/>
              <a:cs typeface="Nunito"/>
              <a:sym typeface="Nunito"/>
            </a:endParaRPr>
          </a:p>
          <a:p>
            <a:pPr marL="179999" lvl="0" indent="-178899" algn="l" rtl="0">
              <a:spcBef>
                <a:spcPts val="0"/>
              </a:spcBef>
              <a:spcAft>
                <a:spcPts val="0"/>
              </a:spcAft>
              <a:buClr>
                <a:schemeClr val="dk1"/>
              </a:buClr>
              <a:buSzPts val="1400"/>
              <a:buFont typeface="Nunito"/>
              <a:buChar char="●"/>
            </a:pPr>
            <a:r>
              <a:rPr lang="es">
                <a:solidFill>
                  <a:schemeClr val="dk1"/>
                </a:solidFill>
                <a:latin typeface="Nunito"/>
                <a:ea typeface="Nunito"/>
                <a:cs typeface="Nunito"/>
                <a:sym typeface="Nunito"/>
              </a:rPr>
              <a:t>Está cerca del Sol</a:t>
            </a:r>
            <a:endParaRPr>
              <a:solidFill>
                <a:schemeClr val="dk1"/>
              </a:solidFill>
              <a:latin typeface="Nunito"/>
              <a:ea typeface="Nunito"/>
              <a:cs typeface="Nunito"/>
              <a:sym typeface="Nunito"/>
            </a:endParaRPr>
          </a:p>
        </p:txBody>
      </p:sp>
      <p:sp>
        <p:nvSpPr>
          <p:cNvPr id="408" name="Google Shape;408;p28"/>
          <p:cNvSpPr txBox="1"/>
          <p:nvPr/>
        </p:nvSpPr>
        <p:spPr>
          <a:xfrm>
            <a:off x="3351903" y="3614950"/>
            <a:ext cx="2446800" cy="98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269999" lvl="0" indent="-178899" algn="l" rtl="0">
              <a:spcBef>
                <a:spcPts val="0"/>
              </a:spcBef>
              <a:spcAft>
                <a:spcPts val="0"/>
              </a:spcAft>
              <a:buClr>
                <a:schemeClr val="dk1"/>
              </a:buClr>
              <a:buSzPts val="1400"/>
              <a:buFont typeface="Nunito"/>
              <a:buChar char="●"/>
            </a:pPr>
            <a:r>
              <a:rPr lang="es">
                <a:solidFill>
                  <a:schemeClr val="dk1"/>
                </a:solidFill>
                <a:latin typeface="Nunito"/>
                <a:ea typeface="Nunito"/>
                <a:cs typeface="Nunito"/>
                <a:sym typeface="Nunito"/>
              </a:rPr>
              <a:t>La Tierra tiene vida</a:t>
            </a:r>
            <a:endParaRPr>
              <a:solidFill>
                <a:schemeClr val="dk1"/>
              </a:solidFill>
              <a:latin typeface="Nunito"/>
              <a:ea typeface="Nunito"/>
              <a:cs typeface="Nunito"/>
              <a:sym typeface="Nunito"/>
            </a:endParaRPr>
          </a:p>
          <a:p>
            <a:pPr marL="269999" lvl="0" indent="-178899" algn="l" rtl="0">
              <a:spcBef>
                <a:spcPts val="0"/>
              </a:spcBef>
              <a:spcAft>
                <a:spcPts val="0"/>
              </a:spcAft>
              <a:buClr>
                <a:schemeClr val="dk1"/>
              </a:buClr>
              <a:buSzPts val="1400"/>
              <a:buFont typeface="Nunito"/>
              <a:buChar char="●"/>
            </a:pPr>
            <a:r>
              <a:rPr lang="es">
                <a:solidFill>
                  <a:schemeClr val="dk1"/>
                </a:solidFill>
                <a:latin typeface="Nunito"/>
                <a:ea typeface="Nunito"/>
                <a:cs typeface="Nunito"/>
                <a:sym typeface="Nunito"/>
              </a:rPr>
              <a:t>Todos los humanos viven aquí</a:t>
            </a:r>
            <a:endParaRPr>
              <a:solidFill>
                <a:schemeClr val="dk1"/>
              </a:solidFill>
              <a:latin typeface="Nunito"/>
              <a:ea typeface="Nunito"/>
              <a:cs typeface="Nunito"/>
              <a:sym typeface="Nunito"/>
            </a:endParaRPr>
          </a:p>
          <a:p>
            <a:pPr marL="269999" lvl="0" indent="-178899" algn="l" rtl="0">
              <a:spcBef>
                <a:spcPts val="0"/>
              </a:spcBef>
              <a:spcAft>
                <a:spcPts val="0"/>
              </a:spcAft>
              <a:buClr>
                <a:schemeClr val="dk1"/>
              </a:buClr>
              <a:buSzPts val="1400"/>
              <a:buFont typeface="Nunito"/>
              <a:buChar char="●"/>
            </a:pPr>
            <a:r>
              <a:rPr lang="es">
                <a:solidFill>
                  <a:schemeClr val="dk1"/>
                </a:solidFill>
                <a:latin typeface="Nunito"/>
                <a:ea typeface="Nunito"/>
                <a:cs typeface="Nunito"/>
                <a:sym typeface="Nunito"/>
              </a:rPr>
              <a:t>Tiene una luna</a:t>
            </a:r>
            <a:endParaRPr>
              <a:solidFill>
                <a:schemeClr val="dk1"/>
              </a:solidFill>
              <a:latin typeface="Nunito"/>
              <a:ea typeface="Nunito"/>
              <a:cs typeface="Nunito"/>
              <a:sym typeface="Nunito"/>
            </a:endParaRPr>
          </a:p>
        </p:txBody>
      </p:sp>
      <p:sp>
        <p:nvSpPr>
          <p:cNvPr id="409" name="Google Shape;409;p28"/>
          <p:cNvSpPr txBox="1"/>
          <p:nvPr/>
        </p:nvSpPr>
        <p:spPr>
          <a:xfrm>
            <a:off x="5983805" y="3614950"/>
            <a:ext cx="2446800" cy="98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269999" lvl="0" indent="-178899" algn="l" rtl="0">
              <a:spcBef>
                <a:spcPts val="0"/>
              </a:spcBef>
              <a:spcAft>
                <a:spcPts val="0"/>
              </a:spcAft>
              <a:buClr>
                <a:schemeClr val="dk1"/>
              </a:buClr>
              <a:buSzPts val="1400"/>
              <a:buFont typeface="Nunito"/>
              <a:buChar char="●"/>
            </a:pPr>
            <a:r>
              <a:rPr lang="es">
                <a:solidFill>
                  <a:schemeClr val="dk1"/>
                </a:solidFill>
                <a:latin typeface="Nunito"/>
                <a:ea typeface="Nunito"/>
                <a:cs typeface="Nunito"/>
                <a:sym typeface="Nunito"/>
              </a:rPr>
              <a:t>Es muy caliente</a:t>
            </a:r>
            <a:endParaRPr>
              <a:solidFill>
                <a:schemeClr val="dk1"/>
              </a:solidFill>
              <a:latin typeface="Nunito"/>
              <a:ea typeface="Nunito"/>
              <a:cs typeface="Nunito"/>
              <a:sym typeface="Nunito"/>
            </a:endParaRPr>
          </a:p>
          <a:p>
            <a:pPr marL="269999" lvl="0" indent="-178899" algn="l" rtl="0">
              <a:spcBef>
                <a:spcPts val="0"/>
              </a:spcBef>
              <a:spcAft>
                <a:spcPts val="0"/>
              </a:spcAft>
              <a:buClr>
                <a:schemeClr val="dk1"/>
              </a:buClr>
              <a:buSzPts val="1400"/>
              <a:buFont typeface="Nunito"/>
              <a:buChar char="●"/>
            </a:pPr>
            <a:r>
              <a:rPr lang="es">
                <a:solidFill>
                  <a:schemeClr val="dk1"/>
                </a:solidFill>
                <a:latin typeface="Nunito"/>
                <a:ea typeface="Nunito"/>
                <a:cs typeface="Nunito"/>
                <a:sym typeface="Nunito"/>
              </a:rPr>
              <a:t>Tiene una atmósfera muy tóxica</a:t>
            </a:r>
            <a:endParaRPr>
              <a:solidFill>
                <a:schemeClr val="dk1"/>
              </a:solidFill>
              <a:latin typeface="Nunito"/>
              <a:ea typeface="Nunito"/>
              <a:cs typeface="Nunito"/>
              <a:sym typeface="Nunito"/>
            </a:endParaRPr>
          </a:p>
          <a:p>
            <a:pPr marL="269999" lvl="0" indent="-178899" algn="l" rtl="0">
              <a:spcBef>
                <a:spcPts val="0"/>
              </a:spcBef>
              <a:spcAft>
                <a:spcPts val="0"/>
              </a:spcAft>
              <a:buClr>
                <a:schemeClr val="dk1"/>
              </a:buClr>
              <a:buSzPts val="1400"/>
              <a:buFont typeface="Nunito"/>
              <a:buChar char="●"/>
            </a:pPr>
            <a:r>
              <a:rPr lang="es">
                <a:solidFill>
                  <a:schemeClr val="dk1"/>
                </a:solidFill>
                <a:latin typeface="Nunito"/>
                <a:ea typeface="Nunito"/>
                <a:cs typeface="Nunito"/>
                <a:sym typeface="Nunito"/>
              </a:rPr>
              <a:t>Tiene altas temperaturas</a:t>
            </a:r>
            <a:endParaRPr>
              <a:solidFill>
                <a:schemeClr val="dk1"/>
              </a:solidFill>
              <a:latin typeface="Nunito"/>
              <a:ea typeface="Nunito"/>
              <a:cs typeface="Nunito"/>
              <a:sym typeface="Nunito"/>
            </a:endParaRPr>
          </a:p>
        </p:txBody>
      </p:sp>
      <p:sp>
        <p:nvSpPr>
          <p:cNvPr id="410" name="Google Shape;410;p28"/>
          <p:cNvSpPr txBox="1"/>
          <p:nvPr/>
        </p:nvSpPr>
        <p:spPr>
          <a:xfrm>
            <a:off x="720135" y="1158275"/>
            <a:ext cx="2446800" cy="98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Mercurio es el planeta más cercano al Sol y el más pequeño de todos</a:t>
            </a:r>
            <a:endParaRPr>
              <a:solidFill>
                <a:schemeClr val="dk1"/>
              </a:solidFill>
              <a:latin typeface="Nunito"/>
              <a:ea typeface="Nunito"/>
              <a:cs typeface="Nunito"/>
              <a:sym typeface="Nunito"/>
            </a:endParaRPr>
          </a:p>
        </p:txBody>
      </p:sp>
      <p:sp>
        <p:nvSpPr>
          <p:cNvPr id="411" name="Google Shape;411;p28"/>
          <p:cNvSpPr txBox="1"/>
          <p:nvPr/>
        </p:nvSpPr>
        <p:spPr>
          <a:xfrm>
            <a:off x="3352037" y="1158275"/>
            <a:ext cx="2446800" cy="98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La Tierra es el único planeta conocido que alberga vida en el Sistema Solar</a:t>
            </a:r>
            <a:endParaRPr>
              <a:solidFill>
                <a:schemeClr val="dk1"/>
              </a:solidFill>
              <a:latin typeface="Nunito"/>
              <a:ea typeface="Nunito"/>
              <a:cs typeface="Nunito"/>
              <a:sym typeface="Nunito"/>
            </a:endParaRPr>
          </a:p>
        </p:txBody>
      </p:sp>
      <p:sp>
        <p:nvSpPr>
          <p:cNvPr id="412" name="Google Shape;412;p28"/>
          <p:cNvSpPr txBox="1"/>
          <p:nvPr/>
        </p:nvSpPr>
        <p:spPr>
          <a:xfrm>
            <a:off x="5983940" y="1158275"/>
            <a:ext cx="2446800" cy="984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Venus tiene un nombre precioso, pero también temperaturas altísimas</a:t>
            </a:r>
            <a:endParaRPr>
              <a:solidFill>
                <a:schemeClr val="dk1"/>
              </a:solidFill>
              <a:latin typeface="Nunito"/>
              <a:ea typeface="Nunito"/>
              <a:cs typeface="Nunito"/>
              <a:sym typeface="Nunito"/>
            </a:endParaRPr>
          </a:p>
        </p:txBody>
      </p:sp>
      <p:cxnSp>
        <p:nvCxnSpPr>
          <p:cNvPr id="413" name="Google Shape;413;p28"/>
          <p:cNvCxnSpPr>
            <a:stCxn id="400" idx="2"/>
            <a:endCxn id="407" idx="0"/>
          </p:cNvCxnSpPr>
          <p:nvPr/>
        </p:nvCxnSpPr>
        <p:spPr>
          <a:xfrm flipH="1">
            <a:off x="1943257" y="3336104"/>
            <a:ext cx="300" cy="278700"/>
          </a:xfrm>
          <a:prstGeom prst="straightConnector1">
            <a:avLst/>
          </a:prstGeom>
          <a:noFill/>
          <a:ln w="19050" cap="flat" cmpd="sng">
            <a:solidFill>
              <a:schemeClr val="dk1"/>
            </a:solidFill>
            <a:prstDash val="solid"/>
            <a:round/>
            <a:headEnd type="none" w="med" len="med"/>
            <a:tailEnd type="none" w="med" len="med"/>
          </a:ln>
        </p:spPr>
      </p:cxnSp>
      <p:cxnSp>
        <p:nvCxnSpPr>
          <p:cNvPr id="414" name="Google Shape;414;p28"/>
          <p:cNvCxnSpPr>
            <a:stCxn id="403" idx="2"/>
            <a:endCxn id="408" idx="0"/>
          </p:cNvCxnSpPr>
          <p:nvPr/>
        </p:nvCxnSpPr>
        <p:spPr>
          <a:xfrm flipH="1">
            <a:off x="4575162" y="3336104"/>
            <a:ext cx="300" cy="278700"/>
          </a:xfrm>
          <a:prstGeom prst="straightConnector1">
            <a:avLst/>
          </a:prstGeom>
          <a:noFill/>
          <a:ln w="19050" cap="flat" cmpd="sng">
            <a:solidFill>
              <a:schemeClr val="dk1"/>
            </a:solidFill>
            <a:prstDash val="solid"/>
            <a:round/>
            <a:headEnd type="none" w="med" len="med"/>
            <a:tailEnd type="none" w="med" len="med"/>
          </a:ln>
        </p:spPr>
      </p:cxnSp>
      <p:cxnSp>
        <p:nvCxnSpPr>
          <p:cNvPr id="415" name="Google Shape;415;p28"/>
          <p:cNvCxnSpPr>
            <a:stCxn id="406" idx="2"/>
            <a:endCxn id="409" idx="0"/>
          </p:cNvCxnSpPr>
          <p:nvPr/>
        </p:nvCxnSpPr>
        <p:spPr>
          <a:xfrm flipH="1">
            <a:off x="7207068" y="3336104"/>
            <a:ext cx="300" cy="278700"/>
          </a:xfrm>
          <a:prstGeom prst="straightConnector1">
            <a:avLst/>
          </a:prstGeom>
          <a:noFill/>
          <a:ln w="19050" cap="flat" cmpd="sng">
            <a:solidFill>
              <a:schemeClr val="dk1"/>
            </a:solidFill>
            <a:prstDash val="solid"/>
            <a:round/>
            <a:headEnd type="none" w="med" len="med"/>
            <a:tailEnd type="none" w="med" len="med"/>
          </a:ln>
        </p:spPr>
      </p:cxnSp>
      <p:cxnSp>
        <p:nvCxnSpPr>
          <p:cNvPr id="416" name="Google Shape;416;p28"/>
          <p:cNvCxnSpPr>
            <a:stCxn id="399" idx="0"/>
            <a:endCxn id="410" idx="2"/>
          </p:cNvCxnSpPr>
          <p:nvPr/>
        </p:nvCxnSpPr>
        <p:spPr>
          <a:xfrm rot="10800000">
            <a:off x="1943566" y="2143012"/>
            <a:ext cx="0" cy="287100"/>
          </a:xfrm>
          <a:prstGeom prst="straightConnector1">
            <a:avLst/>
          </a:prstGeom>
          <a:noFill/>
          <a:ln w="19050" cap="flat" cmpd="sng">
            <a:solidFill>
              <a:schemeClr val="dk1"/>
            </a:solidFill>
            <a:prstDash val="solid"/>
            <a:round/>
            <a:headEnd type="none" w="med" len="med"/>
            <a:tailEnd type="none" w="med" len="med"/>
          </a:ln>
        </p:spPr>
      </p:cxnSp>
      <p:cxnSp>
        <p:nvCxnSpPr>
          <p:cNvPr id="417" name="Google Shape;417;p28"/>
          <p:cNvCxnSpPr>
            <a:stCxn id="402" idx="0"/>
            <a:endCxn id="411" idx="2"/>
          </p:cNvCxnSpPr>
          <p:nvPr/>
        </p:nvCxnSpPr>
        <p:spPr>
          <a:xfrm rot="10800000">
            <a:off x="4575469" y="2143012"/>
            <a:ext cx="0" cy="287100"/>
          </a:xfrm>
          <a:prstGeom prst="straightConnector1">
            <a:avLst/>
          </a:prstGeom>
          <a:noFill/>
          <a:ln w="19050" cap="flat" cmpd="sng">
            <a:solidFill>
              <a:schemeClr val="dk1"/>
            </a:solidFill>
            <a:prstDash val="solid"/>
            <a:round/>
            <a:headEnd type="none" w="med" len="med"/>
            <a:tailEnd type="none" w="med" len="med"/>
          </a:ln>
        </p:spPr>
      </p:cxnSp>
      <p:cxnSp>
        <p:nvCxnSpPr>
          <p:cNvPr id="418" name="Google Shape;418;p28"/>
          <p:cNvCxnSpPr>
            <a:stCxn id="405" idx="0"/>
            <a:endCxn id="412" idx="2"/>
          </p:cNvCxnSpPr>
          <p:nvPr/>
        </p:nvCxnSpPr>
        <p:spPr>
          <a:xfrm rot="10800000">
            <a:off x="7207372" y="2143012"/>
            <a:ext cx="0" cy="2871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422"/>
        <p:cNvGrpSpPr/>
        <p:nvPr/>
      </p:nvGrpSpPr>
      <p:grpSpPr>
        <a:xfrm>
          <a:off x="0" y="0"/>
          <a:ext cx="0" cy="0"/>
          <a:chOff x="0" y="0"/>
          <a:chExt cx="0" cy="0"/>
        </a:xfrm>
      </p:grpSpPr>
      <p:sp>
        <p:nvSpPr>
          <p:cNvPr id="423" name="Google Shape;423;p29"/>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424" name="Google Shape;424;p29"/>
          <p:cNvGrpSpPr/>
          <p:nvPr/>
        </p:nvGrpSpPr>
        <p:grpSpPr>
          <a:xfrm>
            <a:off x="6335388" y="1756527"/>
            <a:ext cx="1783800" cy="1630452"/>
            <a:chOff x="6335388" y="1386302"/>
            <a:chExt cx="1783800" cy="1630452"/>
          </a:xfrm>
        </p:grpSpPr>
        <p:sp>
          <p:nvSpPr>
            <p:cNvPr id="425" name="Google Shape;425;p29"/>
            <p:cNvSpPr txBox="1"/>
            <p:nvPr/>
          </p:nvSpPr>
          <p:spPr>
            <a:xfrm>
              <a:off x="6335388" y="2069400"/>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saturno</a:t>
              </a:r>
              <a:endParaRPr sz="2400">
                <a:solidFill>
                  <a:schemeClr val="dk1"/>
                </a:solidFill>
                <a:latin typeface="Questrial"/>
                <a:ea typeface="Questrial"/>
                <a:cs typeface="Questrial"/>
                <a:sym typeface="Questrial"/>
              </a:endParaRPr>
            </a:p>
          </p:txBody>
        </p:sp>
        <p:sp>
          <p:nvSpPr>
            <p:cNvPr id="426" name="Google Shape;426;p29"/>
            <p:cNvSpPr txBox="1"/>
            <p:nvPr/>
          </p:nvSpPr>
          <p:spPr>
            <a:xfrm>
              <a:off x="6335388" y="2489653"/>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Debe su nombre a un dios romano</a:t>
              </a:r>
              <a:endParaRPr>
                <a:solidFill>
                  <a:schemeClr val="dk1"/>
                </a:solidFill>
                <a:latin typeface="Nunito"/>
                <a:ea typeface="Nunito"/>
                <a:cs typeface="Nunito"/>
                <a:sym typeface="Nunito"/>
              </a:endParaRPr>
            </a:p>
          </p:txBody>
        </p:sp>
        <p:sp>
          <p:nvSpPr>
            <p:cNvPr id="427" name="Google Shape;427;p29"/>
            <p:cNvSpPr txBox="1"/>
            <p:nvPr/>
          </p:nvSpPr>
          <p:spPr>
            <a:xfrm>
              <a:off x="6546438" y="1386302"/>
              <a:ext cx="1361700" cy="606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500" b="1">
                  <a:solidFill>
                    <a:schemeClr val="lt1"/>
                  </a:solidFill>
                  <a:latin typeface="Questrial"/>
                  <a:ea typeface="Questrial"/>
                  <a:cs typeface="Questrial"/>
                  <a:sym typeface="Questrial"/>
                </a:rPr>
                <a:t>30%</a:t>
              </a:r>
              <a:endParaRPr sz="3500" b="1">
                <a:solidFill>
                  <a:schemeClr val="lt1"/>
                </a:solidFill>
                <a:latin typeface="Questrial"/>
                <a:ea typeface="Questrial"/>
                <a:cs typeface="Questrial"/>
                <a:sym typeface="Questrial"/>
              </a:endParaRPr>
            </a:p>
          </p:txBody>
        </p:sp>
      </p:grpSp>
      <p:grpSp>
        <p:nvGrpSpPr>
          <p:cNvPr id="428" name="Google Shape;428;p29"/>
          <p:cNvGrpSpPr/>
          <p:nvPr/>
        </p:nvGrpSpPr>
        <p:grpSpPr>
          <a:xfrm>
            <a:off x="1024788" y="1756527"/>
            <a:ext cx="1783800" cy="1630452"/>
            <a:chOff x="1024788" y="1386302"/>
            <a:chExt cx="1783800" cy="1630452"/>
          </a:xfrm>
        </p:grpSpPr>
        <p:sp>
          <p:nvSpPr>
            <p:cNvPr id="429" name="Google Shape;429;p29"/>
            <p:cNvSpPr txBox="1"/>
            <p:nvPr/>
          </p:nvSpPr>
          <p:spPr>
            <a:xfrm>
              <a:off x="1024788" y="2069400"/>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430" name="Google Shape;430;p29"/>
            <p:cNvSpPr txBox="1"/>
            <p:nvPr/>
          </p:nvSpPr>
          <p:spPr>
            <a:xfrm>
              <a:off x="1024788" y="2489653"/>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Júpiter es el mayor planeta de todos</a:t>
              </a:r>
              <a:endParaRPr>
                <a:solidFill>
                  <a:schemeClr val="dk1"/>
                </a:solidFill>
                <a:latin typeface="Nunito"/>
                <a:ea typeface="Nunito"/>
                <a:cs typeface="Nunito"/>
                <a:sym typeface="Nunito"/>
              </a:endParaRPr>
            </a:p>
          </p:txBody>
        </p:sp>
        <p:sp>
          <p:nvSpPr>
            <p:cNvPr id="431" name="Google Shape;431;p29"/>
            <p:cNvSpPr txBox="1"/>
            <p:nvPr/>
          </p:nvSpPr>
          <p:spPr>
            <a:xfrm>
              <a:off x="1235838" y="1386302"/>
              <a:ext cx="1361700" cy="6069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 sz="3500" b="1">
                  <a:solidFill>
                    <a:schemeClr val="dk1"/>
                  </a:solidFill>
                  <a:latin typeface="Questrial"/>
                  <a:ea typeface="Questrial"/>
                  <a:cs typeface="Questrial"/>
                  <a:sym typeface="Questrial"/>
                </a:rPr>
                <a:t>70%</a:t>
              </a:r>
              <a:endParaRPr sz="3500" b="1">
                <a:solidFill>
                  <a:schemeClr val="dk1"/>
                </a:solidFill>
                <a:latin typeface="Questrial"/>
                <a:ea typeface="Questrial"/>
                <a:cs typeface="Questrial"/>
                <a:sym typeface="Questrial"/>
              </a:endParaRPr>
            </a:p>
          </p:txBody>
        </p:sp>
      </p:grpSp>
      <p:sp>
        <p:nvSpPr>
          <p:cNvPr id="432" name="Google Shape;432;p29"/>
          <p:cNvSpPr txBox="1"/>
          <p:nvPr/>
        </p:nvSpPr>
        <p:spPr>
          <a:xfrm>
            <a:off x="2692650" y="4164475"/>
            <a:ext cx="3765600" cy="443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000">
                <a:solidFill>
                  <a:schemeClr val="dk1"/>
                </a:solidFill>
                <a:latin typeface="Nunito"/>
                <a:ea typeface="Nunito"/>
                <a:cs typeface="Nunito"/>
                <a:sym typeface="Nunito"/>
              </a:rPr>
              <a:t>Sigue el enlace del gráfico para modificar sus datos y luego pega el nuevo aquí. </a:t>
            </a:r>
            <a:r>
              <a:rPr lang="es" sz="1000" b="1" u="sng">
                <a:solidFill>
                  <a:schemeClr val="hlink"/>
                </a:solidFill>
                <a:latin typeface="Nunito"/>
                <a:ea typeface="Nunito"/>
                <a:cs typeface="Nunito"/>
                <a:sym typeface="Nunito"/>
                <a:hlinkClick r:id="rId3"/>
              </a:rPr>
              <a:t>Para más información, haz clic aquí</a:t>
            </a:r>
            <a:endParaRPr sz="1000" u="sng">
              <a:solidFill>
                <a:schemeClr val="dk1"/>
              </a:solidFill>
              <a:latin typeface="Nunito"/>
              <a:ea typeface="Nunito"/>
              <a:cs typeface="Nunito"/>
              <a:sym typeface="Nunito"/>
            </a:endParaRPr>
          </a:p>
        </p:txBody>
      </p:sp>
      <p:pic>
        <p:nvPicPr>
          <p:cNvPr id="433" name="Google Shape;433;p29" title="Chart">
            <a:hlinkClick r:id="rId3"/>
          </p:cNvPr>
          <p:cNvPicPr preferRelativeResize="0"/>
          <p:nvPr/>
        </p:nvPicPr>
        <p:blipFill>
          <a:blip r:embed="rId4">
            <a:alphaModFix/>
          </a:blip>
          <a:stretch>
            <a:fillRect/>
          </a:stretch>
        </p:blipFill>
        <p:spPr>
          <a:xfrm>
            <a:off x="3117925" y="1216073"/>
            <a:ext cx="2908151" cy="2948405"/>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437"/>
        <p:cNvGrpSpPr/>
        <p:nvPr/>
      </p:nvGrpSpPr>
      <p:grpSpPr>
        <a:xfrm>
          <a:off x="0" y="0"/>
          <a:ext cx="0" cy="0"/>
          <a:chOff x="0" y="0"/>
          <a:chExt cx="0" cy="0"/>
        </a:xfrm>
      </p:grpSpPr>
      <p:sp>
        <p:nvSpPr>
          <p:cNvPr id="438" name="Google Shape;438;p3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439" name="Google Shape;439;p30"/>
          <p:cNvGrpSpPr/>
          <p:nvPr/>
        </p:nvGrpSpPr>
        <p:grpSpPr>
          <a:xfrm>
            <a:off x="4671321" y="3363000"/>
            <a:ext cx="1783800" cy="956053"/>
            <a:chOff x="4671321" y="3363000"/>
            <a:chExt cx="1783800" cy="956053"/>
          </a:xfrm>
        </p:grpSpPr>
        <p:sp>
          <p:nvSpPr>
            <p:cNvPr id="440" name="Google Shape;440;p30"/>
            <p:cNvSpPr txBox="1"/>
            <p:nvPr/>
          </p:nvSpPr>
          <p:spPr>
            <a:xfrm>
              <a:off x="4671321" y="3363000"/>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sp>
          <p:nvSpPr>
            <p:cNvPr id="441" name="Google Shape;441;p30"/>
            <p:cNvSpPr txBox="1"/>
            <p:nvPr/>
          </p:nvSpPr>
          <p:spPr>
            <a:xfrm>
              <a:off x="4671321" y="3783253"/>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 el único planeta que tiene vida</a:t>
              </a:r>
              <a:endParaRPr>
                <a:solidFill>
                  <a:schemeClr val="dk1"/>
                </a:solidFill>
                <a:latin typeface="Nunito"/>
                <a:ea typeface="Nunito"/>
                <a:cs typeface="Nunito"/>
                <a:sym typeface="Nunito"/>
              </a:endParaRPr>
            </a:p>
          </p:txBody>
        </p:sp>
      </p:grpSp>
      <p:sp>
        <p:nvSpPr>
          <p:cNvPr id="442" name="Google Shape;442;p30"/>
          <p:cNvSpPr/>
          <p:nvPr/>
        </p:nvSpPr>
        <p:spPr>
          <a:xfrm>
            <a:off x="5222871" y="148340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0"/>
          <p:cNvSpPr txBox="1"/>
          <p:nvPr/>
        </p:nvSpPr>
        <p:spPr>
          <a:xfrm>
            <a:off x="5023067" y="2662175"/>
            <a:ext cx="1080300" cy="49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2XXX</a:t>
            </a:r>
            <a:endParaRPr sz="2400" b="1">
              <a:solidFill>
                <a:schemeClr val="dk1"/>
              </a:solidFill>
              <a:latin typeface="Questrial"/>
              <a:ea typeface="Questrial"/>
              <a:cs typeface="Questrial"/>
              <a:sym typeface="Questrial"/>
            </a:endParaRPr>
          </a:p>
        </p:txBody>
      </p:sp>
      <p:grpSp>
        <p:nvGrpSpPr>
          <p:cNvPr id="444" name="Google Shape;444;p30"/>
          <p:cNvGrpSpPr/>
          <p:nvPr/>
        </p:nvGrpSpPr>
        <p:grpSpPr>
          <a:xfrm>
            <a:off x="5375085" y="1654762"/>
            <a:ext cx="376271" cy="337982"/>
            <a:chOff x="2612597" y="3367075"/>
            <a:chExt cx="376271" cy="337982"/>
          </a:xfrm>
        </p:grpSpPr>
        <p:sp>
          <p:nvSpPr>
            <p:cNvPr id="445" name="Google Shape;445;p30"/>
            <p:cNvSpPr/>
            <p:nvPr/>
          </p:nvSpPr>
          <p:spPr>
            <a:xfrm>
              <a:off x="2612597" y="3367075"/>
              <a:ext cx="376271" cy="337982"/>
            </a:xfrm>
            <a:custGeom>
              <a:avLst/>
              <a:gdLst/>
              <a:ahLst/>
              <a:cxnLst/>
              <a:rect l="l" t="t" r="r" b="b"/>
              <a:pathLst>
                <a:path w="11812" h="10610" extrusionOk="0">
                  <a:moveTo>
                    <a:pt x="7561" y="346"/>
                  </a:moveTo>
                  <a:cubicBezTo>
                    <a:pt x="7490" y="668"/>
                    <a:pt x="7192" y="918"/>
                    <a:pt x="6835" y="918"/>
                  </a:cubicBezTo>
                  <a:lnTo>
                    <a:pt x="4966" y="918"/>
                  </a:lnTo>
                  <a:cubicBezTo>
                    <a:pt x="4609" y="918"/>
                    <a:pt x="4311" y="668"/>
                    <a:pt x="4228" y="346"/>
                  </a:cubicBezTo>
                  <a:close/>
                  <a:moveTo>
                    <a:pt x="7918" y="358"/>
                  </a:moveTo>
                  <a:cubicBezTo>
                    <a:pt x="8264" y="418"/>
                    <a:pt x="8526" y="727"/>
                    <a:pt x="8526" y="1108"/>
                  </a:cubicBezTo>
                  <a:lnTo>
                    <a:pt x="8526" y="1918"/>
                  </a:lnTo>
                  <a:lnTo>
                    <a:pt x="3263" y="1918"/>
                  </a:lnTo>
                  <a:lnTo>
                    <a:pt x="3263" y="1108"/>
                  </a:lnTo>
                  <a:cubicBezTo>
                    <a:pt x="3263" y="727"/>
                    <a:pt x="3525" y="429"/>
                    <a:pt x="3870" y="358"/>
                  </a:cubicBezTo>
                  <a:cubicBezTo>
                    <a:pt x="3966" y="882"/>
                    <a:pt x="4406" y="1287"/>
                    <a:pt x="4954" y="1287"/>
                  </a:cubicBezTo>
                  <a:lnTo>
                    <a:pt x="6835" y="1287"/>
                  </a:lnTo>
                  <a:cubicBezTo>
                    <a:pt x="7383" y="1287"/>
                    <a:pt x="7835" y="882"/>
                    <a:pt x="7918" y="358"/>
                  </a:cubicBezTo>
                  <a:close/>
                  <a:moveTo>
                    <a:pt x="7502" y="5180"/>
                  </a:moveTo>
                  <a:cubicBezTo>
                    <a:pt x="7835" y="5180"/>
                    <a:pt x="8097" y="5454"/>
                    <a:pt x="8097" y="5775"/>
                  </a:cubicBezTo>
                  <a:lnTo>
                    <a:pt x="8097" y="7323"/>
                  </a:lnTo>
                  <a:cubicBezTo>
                    <a:pt x="7764" y="7395"/>
                    <a:pt x="7430" y="7442"/>
                    <a:pt x="7073" y="7478"/>
                  </a:cubicBezTo>
                  <a:lnTo>
                    <a:pt x="7073" y="6942"/>
                  </a:lnTo>
                  <a:cubicBezTo>
                    <a:pt x="7085" y="6561"/>
                    <a:pt x="6764" y="6240"/>
                    <a:pt x="6371" y="6240"/>
                  </a:cubicBezTo>
                  <a:lnTo>
                    <a:pt x="5406" y="6240"/>
                  </a:lnTo>
                  <a:cubicBezTo>
                    <a:pt x="5025" y="6240"/>
                    <a:pt x="4704" y="6549"/>
                    <a:pt x="4704" y="6942"/>
                  </a:cubicBezTo>
                  <a:lnTo>
                    <a:pt x="4704" y="7478"/>
                  </a:lnTo>
                  <a:cubicBezTo>
                    <a:pt x="4370" y="7442"/>
                    <a:pt x="4025" y="7383"/>
                    <a:pt x="3680" y="7323"/>
                  </a:cubicBezTo>
                  <a:lnTo>
                    <a:pt x="3680" y="5775"/>
                  </a:lnTo>
                  <a:cubicBezTo>
                    <a:pt x="3680" y="5454"/>
                    <a:pt x="3954" y="5180"/>
                    <a:pt x="4275" y="5180"/>
                  </a:cubicBezTo>
                  <a:close/>
                  <a:moveTo>
                    <a:pt x="6371" y="6585"/>
                  </a:moveTo>
                  <a:cubicBezTo>
                    <a:pt x="6573" y="6585"/>
                    <a:pt x="6728" y="6740"/>
                    <a:pt x="6728" y="6942"/>
                  </a:cubicBezTo>
                  <a:lnTo>
                    <a:pt x="6728" y="8430"/>
                  </a:lnTo>
                  <a:cubicBezTo>
                    <a:pt x="6728" y="8621"/>
                    <a:pt x="6573" y="8788"/>
                    <a:pt x="6371" y="8788"/>
                  </a:cubicBezTo>
                  <a:lnTo>
                    <a:pt x="5406" y="8788"/>
                  </a:lnTo>
                  <a:cubicBezTo>
                    <a:pt x="5216" y="8788"/>
                    <a:pt x="5049" y="8621"/>
                    <a:pt x="5049" y="8430"/>
                  </a:cubicBezTo>
                  <a:lnTo>
                    <a:pt x="5049" y="6942"/>
                  </a:lnTo>
                  <a:cubicBezTo>
                    <a:pt x="5049" y="6740"/>
                    <a:pt x="5216" y="6585"/>
                    <a:pt x="5406" y="6585"/>
                  </a:cubicBezTo>
                  <a:close/>
                  <a:moveTo>
                    <a:pt x="4025" y="1"/>
                  </a:moveTo>
                  <a:cubicBezTo>
                    <a:pt x="3406" y="1"/>
                    <a:pt x="2918" y="489"/>
                    <a:pt x="2918" y="1108"/>
                  </a:cubicBezTo>
                  <a:lnTo>
                    <a:pt x="2918" y="1918"/>
                  </a:lnTo>
                  <a:lnTo>
                    <a:pt x="1084" y="1918"/>
                  </a:lnTo>
                  <a:cubicBezTo>
                    <a:pt x="489" y="1918"/>
                    <a:pt x="1" y="2418"/>
                    <a:pt x="1" y="3013"/>
                  </a:cubicBezTo>
                  <a:lnTo>
                    <a:pt x="1" y="6168"/>
                  </a:lnTo>
                  <a:cubicBezTo>
                    <a:pt x="1" y="6228"/>
                    <a:pt x="37" y="6287"/>
                    <a:pt x="96" y="6311"/>
                  </a:cubicBezTo>
                  <a:cubicBezTo>
                    <a:pt x="203" y="6371"/>
                    <a:pt x="322" y="6430"/>
                    <a:pt x="418" y="6490"/>
                  </a:cubicBezTo>
                  <a:lnTo>
                    <a:pt x="418" y="7311"/>
                  </a:lnTo>
                  <a:cubicBezTo>
                    <a:pt x="418" y="7418"/>
                    <a:pt x="501" y="7490"/>
                    <a:pt x="596" y="7490"/>
                  </a:cubicBezTo>
                  <a:cubicBezTo>
                    <a:pt x="703" y="7490"/>
                    <a:pt x="775" y="7418"/>
                    <a:pt x="775" y="7311"/>
                  </a:cubicBezTo>
                  <a:lnTo>
                    <a:pt x="775" y="6668"/>
                  </a:lnTo>
                  <a:cubicBezTo>
                    <a:pt x="2013" y="7299"/>
                    <a:pt x="3358" y="7668"/>
                    <a:pt x="4740" y="7811"/>
                  </a:cubicBezTo>
                  <a:lnTo>
                    <a:pt x="4740" y="8407"/>
                  </a:lnTo>
                  <a:cubicBezTo>
                    <a:pt x="4740" y="8800"/>
                    <a:pt x="5049" y="9109"/>
                    <a:pt x="5442" y="9109"/>
                  </a:cubicBezTo>
                  <a:lnTo>
                    <a:pt x="6406" y="9109"/>
                  </a:lnTo>
                  <a:cubicBezTo>
                    <a:pt x="6787" y="9109"/>
                    <a:pt x="7109" y="8800"/>
                    <a:pt x="7109" y="8407"/>
                  </a:cubicBezTo>
                  <a:lnTo>
                    <a:pt x="7109" y="7811"/>
                  </a:lnTo>
                  <a:cubicBezTo>
                    <a:pt x="8490" y="7668"/>
                    <a:pt x="9812" y="7299"/>
                    <a:pt x="11062" y="6668"/>
                  </a:cubicBezTo>
                  <a:lnTo>
                    <a:pt x="11062" y="9526"/>
                  </a:lnTo>
                  <a:cubicBezTo>
                    <a:pt x="11062" y="9931"/>
                    <a:pt x="10740" y="10276"/>
                    <a:pt x="10324" y="10276"/>
                  </a:cubicBezTo>
                  <a:lnTo>
                    <a:pt x="1489" y="10276"/>
                  </a:lnTo>
                  <a:cubicBezTo>
                    <a:pt x="1096" y="10276"/>
                    <a:pt x="751" y="9943"/>
                    <a:pt x="751" y="9526"/>
                  </a:cubicBezTo>
                  <a:lnTo>
                    <a:pt x="751" y="8026"/>
                  </a:lnTo>
                  <a:cubicBezTo>
                    <a:pt x="751" y="7918"/>
                    <a:pt x="679" y="7847"/>
                    <a:pt x="572" y="7847"/>
                  </a:cubicBezTo>
                  <a:cubicBezTo>
                    <a:pt x="465" y="7847"/>
                    <a:pt x="394" y="7918"/>
                    <a:pt x="394" y="8026"/>
                  </a:cubicBezTo>
                  <a:lnTo>
                    <a:pt x="394" y="9526"/>
                  </a:lnTo>
                  <a:cubicBezTo>
                    <a:pt x="394" y="10121"/>
                    <a:pt x="882" y="10609"/>
                    <a:pt x="1477" y="10609"/>
                  </a:cubicBezTo>
                  <a:lnTo>
                    <a:pt x="10300" y="10609"/>
                  </a:lnTo>
                  <a:cubicBezTo>
                    <a:pt x="10895" y="10609"/>
                    <a:pt x="11395" y="10121"/>
                    <a:pt x="11395" y="9526"/>
                  </a:cubicBezTo>
                  <a:lnTo>
                    <a:pt x="11395" y="6490"/>
                  </a:lnTo>
                  <a:cubicBezTo>
                    <a:pt x="11490" y="6430"/>
                    <a:pt x="11609" y="6371"/>
                    <a:pt x="11717" y="6311"/>
                  </a:cubicBezTo>
                  <a:cubicBezTo>
                    <a:pt x="11776" y="6287"/>
                    <a:pt x="11812" y="6228"/>
                    <a:pt x="11812" y="6168"/>
                  </a:cubicBezTo>
                  <a:lnTo>
                    <a:pt x="11812" y="3013"/>
                  </a:lnTo>
                  <a:cubicBezTo>
                    <a:pt x="11812" y="2394"/>
                    <a:pt x="11312" y="1918"/>
                    <a:pt x="10716" y="1918"/>
                  </a:cubicBezTo>
                  <a:lnTo>
                    <a:pt x="10276" y="1918"/>
                  </a:lnTo>
                  <a:cubicBezTo>
                    <a:pt x="10169" y="1918"/>
                    <a:pt x="10097" y="2001"/>
                    <a:pt x="10097" y="2096"/>
                  </a:cubicBezTo>
                  <a:cubicBezTo>
                    <a:pt x="10097" y="2203"/>
                    <a:pt x="10169" y="2275"/>
                    <a:pt x="10276" y="2275"/>
                  </a:cubicBezTo>
                  <a:lnTo>
                    <a:pt x="10716" y="2275"/>
                  </a:lnTo>
                  <a:cubicBezTo>
                    <a:pt x="11121" y="2275"/>
                    <a:pt x="11467" y="2608"/>
                    <a:pt x="11467" y="3025"/>
                  </a:cubicBezTo>
                  <a:lnTo>
                    <a:pt x="11467" y="6073"/>
                  </a:lnTo>
                  <a:cubicBezTo>
                    <a:pt x="11359" y="6133"/>
                    <a:pt x="11252" y="6192"/>
                    <a:pt x="11133" y="6252"/>
                  </a:cubicBezTo>
                  <a:cubicBezTo>
                    <a:pt x="10288" y="6704"/>
                    <a:pt x="9395" y="7037"/>
                    <a:pt x="8454" y="7252"/>
                  </a:cubicBezTo>
                  <a:lnTo>
                    <a:pt x="8454" y="5775"/>
                  </a:lnTo>
                  <a:cubicBezTo>
                    <a:pt x="8454" y="5251"/>
                    <a:pt x="8026" y="4823"/>
                    <a:pt x="7502" y="4823"/>
                  </a:cubicBezTo>
                  <a:lnTo>
                    <a:pt x="4275" y="4823"/>
                  </a:lnTo>
                  <a:cubicBezTo>
                    <a:pt x="3751" y="4823"/>
                    <a:pt x="3323" y="5251"/>
                    <a:pt x="3323" y="5775"/>
                  </a:cubicBezTo>
                  <a:lnTo>
                    <a:pt x="3323" y="7252"/>
                  </a:lnTo>
                  <a:cubicBezTo>
                    <a:pt x="2275" y="7014"/>
                    <a:pt x="1275" y="6609"/>
                    <a:pt x="334" y="6073"/>
                  </a:cubicBezTo>
                  <a:lnTo>
                    <a:pt x="334" y="3025"/>
                  </a:lnTo>
                  <a:cubicBezTo>
                    <a:pt x="334" y="2620"/>
                    <a:pt x="656" y="2275"/>
                    <a:pt x="1072" y="2275"/>
                  </a:cubicBezTo>
                  <a:lnTo>
                    <a:pt x="9562" y="2275"/>
                  </a:lnTo>
                  <a:cubicBezTo>
                    <a:pt x="9657" y="2275"/>
                    <a:pt x="9740" y="2203"/>
                    <a:pt x="9740" y="2096"/>
                  </a:cubicBezTo>
                  <a:cubicBezTo>
                    <a:pt x="9740" y="2001"/>
                    <a:pt x="9657" y="1918"/>
                    <a:pt x="9562" y="1918"/>
                  </a:cubicBezTo>
                  <a:lnTo>
                    <a:pt x="8871" y="1918"/>
                  </a:lnTo>
                  <a:lnTo>
                    <a:pt x="8871" y="1108"/>
                  </a:lnTo>
                  <a:cubicBezTo>
                    <a:pt x="8871" y="489"/>
                    <a:pt x="8383" y="1"/>
                    <a:pt x="77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0"/>
            <p:cNvSpPr/>
            <p:nvPr/>
          </p:nvSpPr>
          <p:spPr>
            <a:xfrm>
              <a:off x="2784805" y="3588212"/>
              <a:ext cx="31505" cy="47432"/>
            </a:xfrm>
            <a:custGeom>
              <a:avLst/>
              <a:gdLst/>
              <a:ahLst/>
              <a:cxnLst/>
              <a:rect l="l" t="t" r="r" b="b"/>
              <a:pathLst>
                <a:path w="989" h="1489" extrusionOk="0">
                  <a:moveTo>
                    <a:pt x="631" y="357"/>
                  </a:moveTo>
                  <a:lnTo>
                    <a:pt x="631" y="1143"/>
                  </a:lnTo>
                  <a:lnTo>
                    <a:pt x="346" y="1143"/>
                  </a:lnTo>
                  <a:lnTo>
                    <a:pt x="346" y="357"/>
                  </a:lnTo>
                  <a:close/>
                  <a:moveTo>
                    <a:pt x="179" y="0"/>
                  </a:moveTo>
                  <a:cubicBezTo>
                    <a:pt x="72" y="0"/>
                    <a:pt x="0" y="72"/>
                    <a:pt x="0" y="179"/>
                  </a:cubicBezTo>
                  <a:lnTo>
                    <a:pt x="0" y="1310"/>
                  </a:lnTo>
                  <a:cubicBezTo>
                    <a:pt x="0" y="1405"/>
                    <a:pt x="72" y="1488"/>
                    <a:pt x="179" y="1488"/>
                  </a:cubicBezTo>
                  <a:lnTo>
                    <a:pt x="810" y="1488"/>
                  </a:lnTo>
                  <a:cubicBezTo>
                    <a:pt x="905" y="1488"/>
                    <a:pt x="988" y="1405"/>
                    <a:pt x="988" y="1310"/>
                  </a:cubicBezTo>
                  <a:lnTo>
                    <a:pt x="988" y="179"/>
                  </a:lnTo>
                  <a:cubicBezTo>
                    <a:pt x="965" y="83"/>
                    <a:pt x="893" y="0"/>
                    <a:pt x="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0"/>
          <p:cNvGrpSpPr/>
          <p:nvPr/>
        </p:nvGrpSpPr>
        <p:grpSpPr>
          <a:xfrm>
            <a:off x="2695642" y="1483403"/>
            <a:ext cx="1783800" cy="956397"/>
            <a:chOff x="2695642" y="1483403"/>
            <a:chExt cx="1783800" cy="956397"/>
          </a:xfrm>
        </p:grpSpPr>
        <p:sp>
          <p:nvSpPr>
            <p:cNvPr id="448" name="Google Shape;448;p30"/>
            <p:cNvSpPr txBox="1"/>
            <p:nvPr/>
          </p:nvSpPr>
          <p:spPr>
            <a:xfrm>
              <a:off x="2695642" y="1943300"/>
              <a:ext cx="1783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449" name="Google Shape;449;p30"/>
            <p:cNvSpPr txBox="1"/>
            <p:nvPr/>
          </p:nvSpPr>
          <p:spPr>
            <a:xfrm>
              <a:off x="2695642" y="1483403"/>
              <a:ext cx="1783800" cy="53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 el planeta más grande de todos</a:t>
              </a:r>
              <a:endParaRPr>
                <a:solidFill>
                  <a:schemeClr val="dk1"/>
                </a:solidFill>
                <a:latin typeface="Nunito"/>
                <a:ea typeface="Nunito"/>
                <a:cs typeface="Nunito"/>
                <a:sym typeface="Nunito"/>
              </a:endParaRPr>
            </a:p>
          </p:txBody>
        </p:sp>
      </p:grpSp>
      <p:sp>
        <p:nvSpPr>
          <p:cNvPr id="450" name="Google Shape;450;p30"/>
          <p:cNvSpPr/>
          <p:nvPr/>
        </p:nvSpPr>
        <p:spPr>
          <a:xfrm>
            <a:off x="3247192" y="363835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0"/>
          <p:cNvSpPr txBox="1"/>
          <p:nvPr/>
        </p:nvSpPr>
        <p:spPr>
          <a:xfrm>
            <a:off x="3047408" y="2662175"/>
            <a:ext cx="1080300" cy="49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2XXX</a:t>
            </a:r>
            <a:endParaRPr sz="2400" b="1">
              <a:solidFill>
                <a:schemeClr val="dk1"/>
              </a:solidFill>
              <a:latin typeface="Questrial"/>
              <a:ea typeface="Questrial"/>
              <a:cs typeface="Questrial"/>
              <a:sym typeface="Questrial"/>
            </a:endParaRPr>
          </a:p>
        </p:txBody>
      </p:sp>
      <p:grpSp>
        <p:nvGrpSpPr>
          <p:cNvPr id="452" name="Google Shape;452;p30"/>
          <p:cNvGrpSpPr/>
          <p:nvPr/>
        </p:nvGrpSpPr>
        <p:grpSpPr>
          <a:xfrm>
            <a:off x="3402077" y="3793428"/>
            <a:ext cx="370930" cy="370549"/>
            <a:chOff x="2497275" y="2744159"/>
            <a:chExt cx="370930" cy="370549"/>
          </a:xfrm>
        </p:grpSpPr>
        <p:sp>
          <p:nvSpPr>
            <p:cNvPr id="453" name="Google Shape;453;p30"/>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0"/>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0"/>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0"/>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0"/>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0"/>
          <p:cNvGrpSpPr/>
          <p:nvPr/>
        </p:nvGrpSpPr>
        <p:grpSpPr>
          <a:xfrm>
            <a:off x="720000" y="3363000"/>
            <a:ext cx="1783800" cy="956053"/>
            <a:chOff x="720000" y="3363000"/>
            <a:chExt cx="1783800" cy="956053"/>
          </a:xfrm>
        </p:grpSpPr>
        <p:sp>
          <p:nvSpPr>
            <p:cNvPr id="460" name="Google Shape;460;p30"/>
            <p:cNvSpPr txBox="1"/>
            <p:nvPr/>
          </p:nvSpPr>
          <p:spPr>
            <a:xfrm>
              <a:off x="720000" y="3363000"/>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461" name="Google Shape;461;p30"/>
            <p:cNvSpPr txBox="1"/>
            <p:nvPr/>
          </p:nvSpPr>
          <p:spPr>
            <a:xfrm>
              <a:off x="720000" y="3783253"/>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Venus tiene un nombre precioso</a:t>
              </a:r>
              <a:endParaRPr>
                <a:solidFill>
                  <a:schemeClr val="dk1"/>
                </a:solidFill>
                <a:latin typeface="Nunito"/>
                <a:ea typeface="Nunito"/>
                <a:cs typeface="Nunito"/>
                <a:sym typeface="Nunito"/>
              </a:endParaRPr>
            </a:p>
          </p:txBody>
        </p:sp>
      </p:grpSp>
      <p:grpSp>
        <p:nvGrpSpPr>
          <p:cNvPr id="462" name="Google Shape;462;p30"/>
          <p:cNvGrpSpPr/>
          <p:nvPr/>
        </p:nvGrpSpPr>
        <p:grpSpPr>
          <a:xfrm>
            <a:off x="6646975" y="1483403"/>
            <a:ext cx="1783800" cy="956397"/>
            <a:chOff x="6646975" y="1483403"/>
            <a:chExt cx="1783800" cy="956397"/>
          </a:xfrm>
        </p:grpSpPr>
        <p:sp>
          <p:nvSpPr>
            <p:cNvPr id="463" name="Google Shape;463;p30"/>
            <p:cNvSpPr txBox="1"/>
            <p:nvPr/>
          </p:nvSpPr>
          <p:spPr>
            <a:xfrm>
              <a:off x="6646975" y="1943300"/>
              <a:ext cx="1783800"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sp>
          <p:nvSpPr>
            <p:cNvPr id="464" name="Google Shape;464;p30"/>
            <p:cNvSpPr txBox="1"/>
            <p:nvPr/>
          </p:nvSpPr>
          <p:spPr>
            <a:xfrm>
              <a:off x="6646975" y="1483403"/>
              <a:ext cx="1783800" cy="535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A pesar de ser rojo, Marte es muy frío</a:t>
              </a:r>
              <a:endParaRPr>
                <a:solidFill>
                  <a:schemeClr val="dk1"/>
                </a:solidFill>
                <a:latin typeface="Nunito"/>
                <a:ea typeface="Nunito"/>
                <a:cs typeface="Nunito"/>
                <a:sym typeface="Nunito"/>
              </a:endParaRPr>
            </a:p>
          </p:txBody>
        </p:sp>
      </p:grpSp>
      <p:sp>
        <p:nvSpPr>
          <p:cNvPr id="465" name="Google Shape;465;p30"/>
          <p:cNvSpPr/>
          <p:nvPr/>
        </p:nvSpPr>
        <p:spPr>
          <a:xfrm>
            <a:off x="1271550" y="148340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0"/>
          <p:cNvSpPr/>
          <p:nvPr/>
        </p:nvSpPr>
        <p:spPr>
          <a:xfrm>
            <a:off x="7198525" y="363835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0"/>
          <p:cNvSpPr txBox="1"/>
          <p:nvPr/>
        </p:nvSpPr>
        <p:spPr>
          <a:xfrm>
            <a:off x="1071750" y="2662175"/>
            <a:ext cx="1080300" cy="49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2XXX</a:t>
            </a:r>
            <a:endParaRPr sz="2400" b="1">
              <a:solidFill>
                <a:schemeClr val="dk1"/>
              </a:solidFill>
              <a:latin typeface="Questrial"/>
              <a:ea typeface="Questrial"/>
              <a:cs typeface="Questrial"/>
              <a:sym typeface="Questrial"/>
            </a:endParaRPr>
          </a:p>
        </p:txBody>
      </p:sp>
      <p:sp>
        <p:nvSpPr>
          <p:cNvPr id="468" name="Google Shape;468;p30"/>
          <p:cNvSpPr txBox="1"/>
          <p:nvPr/>
        </p:nvSpPr>
        <p:spPr>
          <a:xfrm>
            <a:off x="6998725" y="2662175"/>
            <a:ext cx="1080300" cy="49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2XXX</a:t>
            </a:r>
            <a:endParaRPr sz="2400" b="1">
              <a:solidFill>
                <a:schemeClr val="dk1"/>
              </a:solidFill>
              <a:latin typeface="Questrial"/>
              <a:ea typeface="Questrial"/>
              <a:cs typeface="Questrial"/>
              <a:sym typeface="Questrial"/>
            </a:endParaRPr>
          </a:p>
        </p:txBody>
      </p:sp>
      <p:grpSp>
        <p:nvGrpSpPr>
          <p:cNvPr id="469" name="Google Shape;469;p30"/>
          <p:cNvGrpSpPr/>
          <p:nvPr/>
        </p:nvGrpSpPr>
        <p:grpSpPr>
          <a:xfrm>
            <a:off x="7362303" y="3802704"/>
            <a:ext cx="353145" cy="351998"/>
            <a:chOff x="852385" y="1510916"/>
            <a:chExt cx="353145" cy="351998"/>
          </a:xfrm>
        </p:grpSpPr>
        <p:sp>
          <p:nvSpPr>
            <p:cNvPr id="470" name="Google Shape;470;p30"/>
            <p:cNvSpPr/>
            <p:nvPr/>
          </p:nvSpPr>
          <p:spPr>
            <a:xfrm>
              <a:off x="852385" y="1510916"/>
              <a:ext cx="353145" cy="187785"/>
            </a:xfrm>
            <a:custGeom>
              <a:avLst/>
              <a:gdLst/>
              <a:ahLst/>
              <a:cxnLst/>
              <a:rect l="l" t="t" r="r" b="b"/>
              <a:pathLst>
                <a:path w="11086" h="5895" extrusionOk="0">
                  <a:moveTo>
                    <a:pt x="6145" y="334"/>
                  </a:moveTo>
                  <a:lnTo>
                    <a:pt x="6145" y="703"/>
                  </a:lnTo>
                  <a:lnTo>
                    <a:pt x="4942" y="703"/>
                  </a:lnTo>
                  <a:lnTo>
                    <a:pt x="4942" y="334"/>
                  </a:lnTo>
                  <a:close/>
                  <a:moveTo>
                    <a:pt x="10764" y="1025"/>
                  </a:moveTo>
                  <a:lnTo>
                    <a:pt x="10764" y="1596"/>
                  </a:lnTo>
                  <a:lnTo>
                    <a:pt x="346" y="1596"/>
                  </a:lnTo>
                  <a:lnTo>
                    <a:pt x="346" y="1025"/>
                  </a:lnTo>
                  <a:close/>
                  <a:moveTo>
                    <a:pt x="4775" y="1"/>
                  </a:moveTo>
                  <a:cubicBezTo>
                    <a:pt x="4692" y="1"/>
                    <a:pt x="4621" y="84"/>
                    <a:pt x="4621" y="167"/>
                  </a:cubicBezTo>
                  <a:lnTo>
                    <a:pt x="4621" y="703"/>
                  </a:lnTo>
                  <a:lnTo>
                    <a:pt x="168" y="703"/>
                  </a:lnTo>
                  <a:cubicBezTo>
                    <a:pt x="72" y="703"/>
                    <a:pt x="1" y="775"/>
                    <a:pt x="1" y="870"/>
                  </a:cubicBezTo>
                  <a:lnTo>
                    <a:pt x="1" y="1751"/>
                  </a:lnTo>
                  <a:cubicBezTo>
                    <a:pt x="1" y="1834"/>
                    <a:pt x="72" y="1906"/>
                    <a:pt x="168" y="1906"/>
                  </a:cubicBezTo>
                  <a:lnTo>
                    <a:pt x="656" y="1906"/>
                  </a:lnTo>
                  <a:lnTo>
                    <a:pt x="656" y="2620"/>
                  </a:lnTo>
                  <a:cubicBezTo>
                    <a:pt x="656" y="2715"/>
                    <a:pt x="727" y="2787"/>
                    <a:pt x="822" y="2787"/>
                  </a:cubicBezTo>
                  <a:cubicBezTo>
                    <a:pt x="906" y="2787"/>
                    <a:pt x="989" y="2715"/>
                    <a:pt x="989" y="2620"/>
                  </a:cubicBezTo>
                  <a:lnTo>
                    <a:pt x="989" y="1906"/>
                  </a:lnTo>
                  <a:lnTo>
                    <a:pt x="10109" y="1906"/>
                  </a:lnTo>
                  <a:lnTo>
                    <a:pt x="10109" y="5740"/>
                  </a:lnTo>
                  <a:cubicBezTo>
                    <a:pt x="10109" y="5823"/>
                    <a:pt x="10181" y="5894"/>
                    <a:pt x="10276" y="5894"/>
                  </a:cubicBezTo>
                  <a:cubicBezTo>
                    <a:pt x="10359" y="5894"/>
                    <a:pt x="10431" y="5823"/>
                    <a:pt x="10431" y="5740"/>
                  </a:cubicBezTo>
                  <a:lnTo>
                    <a:pt x="10431" y="1918"/>
                  </a:lnTo>
                  <a:lnTo>
                    <a:pt x="10931" y="1918"/>
                  </a:lnTo>
                  <a:cubicBezTo>
                    <a:pt x="11014" y="1918"/>
                    <a:pt x="11086" y="1846"/>
                    <a:pt x="11086" y="1763"/>
                  </a:cubicBezTo>
                  <a:lnTo>
                    <a:pt x="11086" y="882"/>
                  </a:lnTo>
                  <a:cubicBezTo>
                    <a:pt x="11086" y="775"/>
                    <a:pt x="11014" y="703"/>
                    <a:pt x="10931" y="703"/>
                  </a:cubicBezTo>
                  <a:lnTo>
                    <a:pt x="6478" y="703"/>
                  </a:lnTo>
                  <a:lnTo>
                    <a:pt x="6478" y="167"/>
                  </a:lnTo>
                  <a:cubicBezTo>
                    <a:pt x="6478" y="84"/>
                    <a:pt x="6406" y="1"/>
                    <a:pt x="63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0"/>
            <p:cNvSpPr/>
            <p:nvPr/>
          </p:nvSpPr>
          <p:spPr>
            <a:xfrm>
              <a:off x="852385" y="1609921"/>
              <a:ext cx="353145" cy="252992"/>
            </a:xfrm>
            <a:custGeom>
              <a:avLst/>
              <a:gdLst/>
              <a:ahLst/>
              <a:cxnLst/>
              <a:rect l="l" t="t" r="r" b="b"/>
              <a:pathLst>
                <a:path w="11086" h="7942" extrusionOk="0">
                  <a:moveTo>
                    <a:pt x="10764" y="4382"/>
                  </a:moveTo>
                  <a:lnTo>
                    <a:pt x="10764" y="4953"/>
                  </a:lnTo>
                  <a:lnTo>
                    <a:pt x="346" y="4953"/>
                  </a:lnTo>
                  <a:lnTo>
                    <a:pt x="346" y="4382"/>
                  </a:lnTo>
                  <a:close/>
                  <a:moveTo>
                    <a:pt x="6406" y="5275"/>
                  </a:moveTo>
                  <a:lnTo>
                    <a:pt x="6895" y="6168"/>
                  </a:lnTo>
                  <a:lnTo>
                    <a:pt x="4228" y="6168"/>
                  </a:lnTo>
                  <a:lnTo>
                    <a:pt x="4716" y="5275"/>
                  </a:lnTo>
                  <a:close/>
                  <a:moveTo>
                    <a:pt x="4335" y="5275"/>
                  </a:moveTo>
                  <a:lnTo>
                    <a:pt x="3049" y="7608"/>
                  </a:lnTo>
                  <a:lnTo>
                    <a:pt x="2573" y="7608"/>
                  </a:lnTo>
                  <a:lnTo>
                    <a:pt x="3859" y="5275"/>
                  </a:lnTo>
                  <a:close/>
                  <a:moveTo>
                    <a:pt x="7240" y="5275"/>
                  </a:moveTo>
                  <a:lnTo>
                    <a:pt x="8514" y="7608"/>
                  </a:lnTo>
                  <a:lnTo>
                    <a:pt x="8038" y="7608"/>
                  </a:lnTo>
                  <a:lnTo>
                    <a:pt x="6764" y="5275"/>
                  </a:lnTo>
                  <a:close/>
                  <a:moveTo>
                    <a:pt x="822" y="0"/>
                  </a:moveTo>
                  <a:cubicBezTo>
                    <a:pt x="727" y="0"/>
                    <a:pt x="656" y="84"/>
                    <a:pt x="656" y="167"/>
                  </a:cubicBezTo>
                  <a:lnTo>
                    <a:pt x="656" y="4072"/>
                  </a:lnTo>
                  <a:lnTo>
                    <a:pt x="168" y="4072"/>
                  </a:lnTo>
                  <a:cubicBezTo>
                    <a:pt x="72" y="4072"/>
                    <a:pt x="1" y="4144"/>
                    <a:pt x="1" y="4239"/>
                  </a:cubicBezTo>
                  <a:lnTo>
                    <a:pt x="1" y="5108"/>
                  </a:lnTo>
                  <a:cubicBezTo>
                    <a:pt x="1" y="5203"/>
                    <a:pt x="72" y="5275"/>
                    <a:pt x="168" y="5275"/>
                  </a:cubicBezTo>
                  <a:lnTo>
                    <a:pt x="3489" y="5275"/>
                  </a:lnTo>
                  <a:lnTo>
                    <a:pt x="2144" y="7704"/>
                  </a:lnTo>
                  <a:cubicBezTo>
                    <a:pt x="2120" y="7751"/>
                    <a:pt x="2120" y="7811"/>
                    <a:pt x="2144" y="7870"/>
                  </a:cubicBezTo>
                  <a:cubicBezTo>
                    <a:pt x="2180" y="7906"/>
                    <a:pt x="2239" y="7942"/>
                    <a:pt x="2275" y="7942"/>
                  </a:cubicBezTo>
                  <a:lnTo>
                    <a:pt x="3132" y="7942"/>
                  </a:lnTo>
                  <a:cubicBezTo>
                    <a:pt x="3192" y="7942"/>
                    <a:pt x="3251" y="7906"/>
                    <a:pt x="3275" y="7846"/>
                  </a:cubicBezTo>
                  <a:lnTo>
                    <a:pt x="3644" y="7168"/>
                  </a:lnTo>
                  <a:lnTo>
                    <a:pt x="4644" y="7168"/>
                  </a:lnTo>
                  <a:cubicBezTo>
                    <a:pt x="4728" y="7168"/>
                    <a:pt x="4811" y="7096"/>
                    <a:pt x="4811" y="7001"/>
                  </a:cubicBezTo>
                  <a:cubicBezTo>
                    <a:pt x="4811" y="6906"/>
                    <a:pt x="4728" y="6834"/>
                    <a:pt x="4644" y="6834"/>
                  </a:cubicBezTo>
                  <a:lnTo>
                    <a:pt x="3823" y="6834"/>
                  </a:lnTo>
                  <a:lnTo>
                    <a:pt x="4037" y="6465"/>
                  </a:lnTo>
                  <a:lnTo>
                    <a:pt x="7061" y="6465"/>
                  </a:lnTo>
                  <a:lnTo>
                    <a:pt x="7252" y="6834"/>
                  </a:lnTo>
                  <a:lnTo>
                    <a:pt x="5299" y="6834"/>
                  </a:lnTo>
                  <a:cubicBezTo>
                    <a:pt x="5216" y="6834"/>
                    <a:pt x="5133" y="6906"/>
                    <a:pt x="5133" y="7001"/>
                  </a:cubicBezTo>
                  <a:cubicBezTo>
                    <a:pt x="5133" y="7096"/>
                    <a:pt x="5216" y="7168"/>
                    <a:pt x="5299" y="7168"/>
                  </a:cubicBezTo>
                  <a:lnTo>
                    <a:pt x="7430" y="7168"/>
                  </a:lnTo>
                  <a:lnTo>
                    <a:pt x="7800" y="7846"/>
                  </a:lnTo>
                  <a:cubicBezTo>
                    <a:pt x="7835" y="7894"/>
                    <a:pt x="7895" y="7942"/>
                    <a:pt x="7954" y="7942"/>
                  </a:cubicBezTo>
                  <a:lnTo>
                    <a:pt x="8800" y="7942"/>
                  </a:lnTo>
                  <a:cubicBezTo>
                    <a:pt x="8859" y="7942"/>
                    <a:pt x="8907" y="7906"/>
                    <a:pt x="8931" y="7870"/>
                  </a:cubicBezTo>
                  <a:cubicBezTo>
                    <a:pt x="8966" y="7823"/>
                    <a:pt x="8966" y="7763"/>
                    <a:pt x="8931" y="7704"/>
                  </a:cubicBezTo>
                  <a:lnTo>
                    <a:pt x="7597" y="5275"/>
                  </a:lnTo>
                  <a:lnTo>
                    <a:pt x="10931" y="5275"/>
                  </a:lnTo>
                  <a:cubicBezTo>
                    <a:pt x="11014" y="5275"/>
                    <a:pt x="11086" y="5203"/>
                    <a:pt x="11086" y="5108"/>
                  </a:cubicBezTo>
                  <a:lnTo>
                    <a:pt x="11086" y="4239"/>
                  </a:lnTo>
                  <a:cubicBezTo>
                    <a:pt x="11086" y="4144"/>
                    <a:pt x="11014" y="4072"/>
                    <a:pt x="10931" y="4072"/>
                  </a:cubicBezTo>
                  <a:lnTo>
                    <a:pt x="10431" y="4072"/>
                  </a:lnTo>
                  <a:lnTo>
                    <a:pt x="10431" y="3263"/>
                  </a:lnTo>
                  <a:cubicBezTo>
                    <a:pt x="10431" y="3179"/>
                    <a:pt x="10359" y="3108"/>
                    <a:pt x="10276" y="3108"/>
                  </a:cubicBezTo>
                  <a:cubicBezTo>
                    <a:pt x="10181" y="3108"/>
                    <a:pt x="10109" y="3179"/>
                    <a:pt x="10109" y="3263"/>
                  </a:cubicBezTo>
                  <a:lnTo>
                    <a:pt x="10109" y="4072"/>
                  </a:lnTo>
                  <a:lnTo>
                    <a:pt x="989" y="4072"/>
                  </a:lnTo>
                  <a:lnTo>
                    <a:pt x="989" y="167"/>
                  </a:lnTo>
                  <a:cubicBezTo>
                    <a:pt x="989" y="84"/>
                    <a:pt x="906" y="0"/>
                    <a:pt x="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0"/>
            <p:cNvSpPr/>
            <p:nvPr/>
          </p:nvSpPr>
          <p:spPr>
            <a:xfrm>
              <a:off x="928264" y="1584501"/>
              <a:ext cx="198775" cy="140735"/>
            </a:xfrm>
            <a:custGeom>
              <a:avLst/>
              <a:gdLst/>
              <a:ahLst/>
              <a:cxnLst/>
              <a:rect l="l" t="t" r="r" b="b"/>
              <a:pathLst>
                <a:path w="6240" h="4418" extrusionOk="0">
                  <a:moveTo>
                    <a:pt x="5608" y="322"/>
                  </a:moveTo>
                  <a:cubicBezTo>
                    <a:pt x="5787" y="322"/>
                    <a:pt x="5929" y="465"/>
                    <a:pt x="5929" y="643"/>
                  </a:cubicBezTo>
                  <a:cubicBezTo>
                    <a:pt x="5929" y="798"/>
                    <a:pt x="5775" y="953"/>
                    <a:pt x="5608" y="953"/>
                  </a:cubicBezTo>
                  <a:cubicBezTo>
                    <a:pt x="5453" y="953"/>
                    <a:pt x="5298" y="822"/>
                    <a:pt x="5298" y="643"/>
                  </a:cubicBezTo>
                  <a:cubicBezTo>
                    <a:pt x="5298" y="477"/>
                    <a:pt x="5429" y="322"/>
                    <a:pt x="5608" y="322"/>
                  </a:cubicBezTo>
                  <a:close/>
                  <a:moveTo>
                    <a:pt x="2131" y="1334"/>
                  </a:moveTo>
                  <a:cubicBezTo>
                    <a:pt x="2310" y="1334"/>
                    <a:pt x="2441" y="1477"/>
                    <a:pt x="2441" y="1656"/>
                  </a:cubicBezTo>
                  <a:cubicBezTo>
                    <a:pt x="2441" y="1834"/>
                    <a:pt x="2310" y="1965"/>
                    <a:pt x="2131" y="1965"/>
                  </a:cubicBezTo>
                  <a:cubicBezTo>
                    <a:pt x="1965" y="1965"/>
                    <a:pt x="1822" y="1834"/>
                    <a:pt x="1822" y="1656"/>
                  </a:cubicBezTo>
                  <a:cubicBezTo>
                    <a:pt x="1822" y="1489"/>
                    <a:pt x="1953" y="1334"/>
                    <a:pt x="2131" y="1334"/>
                  </a:cubicBezTo>
                  <a:close/>
                  <a:moveTo>
                    <a:pt x="4036" y="2429"/>
                  </a:moveTo>
                  <a:cubicBezTo>
                    <a:pt x="4215" y="2429"/>
                    <a:pt x="4346" y="2560"/>
                    <a:pt x="4346" y="2739"/>
                  </a:cubicBezTo>
                  <a:cubicBezTo>
                    <a:pt x="4346" y="2918"/>
                    <a:pt x="4203" y="3049"/>
                    <a:pt x="4036" y="3049"/>
                  </a:cubicBezTo>
                  <a:cubicBezTo>
                    <a:pt x="3870" y="3049"/>
                    <a:pt x="3727" y="2918"/>
                    <a:pt x="3727" y="2739"/>
                  </a:cubicBezTo>
                  <a:cubicBezTo>
                    <a:pt x="3727" y="2572"/>
                    <a:pt x="3858" y="2429"/>
                    <a:pt x="4036" y="2429"/>
                  </a:cubicBezTo>
                  <a:close/>
                  <a:moveTo>
                    <a:pt x="595" y="3501"/>
                  </a:moveTo>
                  <a:cubicBezTo>
                    <a:pt x="774" y="3501"/>
                    <a:pt x="905" y="3632"/>
                    <a:pt x="905" y="3811"/>
                  </a:cubicBezTo>
                  <a:cubicBezTo>
                    <a:pt x="905" y="3989"/>
                    <a:pt x="762" y="4120"/>
                    <a:pt x="595" y="4120"/>
                  </a:cubicBezTo>
                  <a:cubicBezTo>
                    <a:pt x="429" y="4120"/>
                    <a:pt x="286" y="3989"/>
                    <a:pt x="286" y="3811"/>
                  </a:cubicBezTo>
                  <a:cubicBezTo>
                    <a:pt x="286" y="3644"/>
                    <a:pt x="417" y="3501"/>
                    <a:pt x="595" y="3501"/>
                  </a:cubicBezTo>
                  <a:close/>
                  <a:moveTo>
                    <a:pt x="5608" y="1"/>
                  </a:moveTo>
                  <a:cubicBezTo>
                    <a:pt x="5275" y="1"/>
                    <a:pt x="4989" y="286"/>
                    <a:pt x="4989" y="632"/>
                  </a:cubicBezTo>
                  <a:cubicBezTo>
                    <a:pt x="4989" y="786"/>
                    <a:pt x="5048" y="941"/>
                    <a:pt x="5156" y="1048"/>
                  </a:cubicBezTo>
                  <a:lnTo>
                    <a:pt x="4239" y="2132"/>
                  </a:lnTo>
                  <a:cubicBezTo>
                    <a:pt x="4179" y="2120"/>
                    <a:pt x="4108" y="2096"/>
                    <a:pt x="4048" y="2096"/>
                  </a:cubicBezTo>
                  <a:cubicBezTo>
                    <a:pt x="3858" y="2096"/>
                    <a:pt x="3679" y="2191"/>
                    <a:pt x="3560" y="2334"/>
                  </a:cubicBezTo>
                  <a:lnTo>
                    <a:pt x="2739" y="1882"/>
                  </a:lnTo>
                  <a:cubicBezTo>
                    <a:pt x="2774" y="1798"/>
                    <a:pt x="2786" y="1727"/>
                    <a:pt x="2786" y="1656"/>
                  </a:cubicBezTo>
                  <a:cubicBezTo>
                    <a:pt x="2786" y="1310"/>
                    <a:pt x="2500" y="1024"/>
                    <a:pt x="2155" y="1024"/>
                  </a:cubicBezTo>
                  <a:cubicBezTo>
                    <a:pt x="1822" y="1024"/>
                    <a:pt x="1536" y="1310"/>
                    <a:pt x="1536" y="1656"/>
                  </a:cubicBezTo>
                  <a:cubicBezTo>
                    <a:pt x="1536" y="1822"/>
                    <a:pt x="1596" y="1953"/>
                    <a:pt x="1703" y="2072"/>
                  </a:cubicBezTo>
                  <a:lnTo>
                    <a:pt x="834" y="3203"/>
                  </a:lnTo>
                  <a:cubicBezTo>
                    <a:pt x="774" y="3191"/>
                    <a:pt x="703" y="3168"/>
                    <a:pt x="631" y="3168"/>
                  </a:cubicBezTo>
                  <a:cubicBezTo>
                    <a:pt x="286" y="3168"/>
                    <a:pt x="0" y="3453"/>
                    <a:pt x="0" y="3799"/>
                  </a:cubicBezTo>
                  <a:cubicBezTo>
                    <a:pt x="0" y="4144"/>
                    <a:pt x="286" y="4418"/>
                    <a:pt x="631" y="4418"/>
                  </a:cubicBezTo>
                  <a:cubicBezTo>
                    <a:pt x="965" y="4418"/>
                    <a:pt x="1250" y="4144"/>
                    <a:pt x="1250" y="3799"/>
                  </a:cubicBezTo>
                  <a:cubicBezTo>
                    <a:pt x="1250" y="3632"/>
                    <a:pt x="1191" y="3501"/>
                    <a:pt x="1084" y="3382"/>
                  </a:cubicBezTo>
                  <a:lnTo>
                    <a:pt x="1953" y="2251"/>
                  </a:lnTo>
                  <a:cubicBezTo>
                    <a:pt x="2012" y="2263"/>
                    <a:pt x="2084" y="2275"/>
                    <a:pt x="2155" y="2275"/>
                  </a:cubicBezTo>
                  <a:cubicBezTo>
                    <a:pt x="2310" y="2275"/>
                    <a:pt x="2441" y="2215"/>
                    <a:pt x="2560" y="2144"/>
                  </a:cubicBezTo>
                  <a:lnTo>
                    <a:pt x="3441" y="2632"/>
                  </a:lnTo>
                  <a:cubicBezTo>
                    <a:pt x="3441" y="2668"/>
                    <a:pt x="3429" y="2691"/>
                    <a:pt x="3429" y="2739"/>
                  </a:cubicBezTo>
                  <a:cubicBezTo>
                    <a:pt x="3429" y="3084"/>
                    <a:pt x="3703" y="3370"/>
                    <a:pt x="4048" y="3370"/>
                  </a:cubicBezTo>
                  <a:cubicBezTo>
                    <a:pt x="4394" y="3370"/>
                    <a:pt x="4679" y="3084"/>
                    <a:pt x="4679" y="2739"/>
                  </a:cubicBezTo>
                  <a:cubicBezTo>
                    <a:pt x="4679" y="2572"/>
                    <a:pt x="4620" y="2429"/>
                    <a:pt x="4513" y="2322"/>
                  </a:cubicBezTo>
                  <a:lnTo>
                    <a:pt x="5418" y="1239"/>
                  </a:lnTo>
                  <a:cubicBezTo>
                    <a:pt x="5477" y="1251"/>
                    <a:pt x="5548" y="1263"/>
                    <a:pt x="5608" y="1263"/>
                  </a:cubicBezTo>
                  <a:cubicBezTo>
                    <a:pt x="5953" y="1263"/>
                    <a:pt x="6239" y="989"/>
                    <a:pt x="6239" y="643"/>
                  </a:cubicBezTo>
                  <a:cubicBezTo>
                    <a:pt x="6239" y="286"/>
                    <a:pt x="5953" y="1"/>
                    <a:pt x="5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0"/>
          <p:cNvGrpSpPr/>
          <p:nvPr/>
        </p:nvGrpSpPr>
        <p:grpSpPr>
          <a:xfrm>
            <a:off x="1432294" y="1659849"/>
            <a:ext cx="359213" cy="327807"/>
            <a:chOff x="1958520" y="2302574"/>
            <a:chExt cx="359213" cy="327807"/>
          </a:xfrm>
        </p:grpSpPr>
        <p:sp>
          <p:nvSpPr>
            <p:cNvPr id="474" name="Google Shape;474;p30"/>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7" name="Google Shape;477;p30"/>
          <p:cNvCxnSpPr>
            <a:stCxn id="467" idx="3"/>
            <a:endCxn id="451" idx="1"/>
          </p:cNvCxnSpPr>
          <p:nvPr/>
        </p:nvCxnSpPr>
        <p:spPr>
          <a:xfrm>
            <a:off x="2152050" y="2910425"/>
            <a:ext cx="895500" cy="0"/>
          </a:xfrm>
          <a:prstGeom prst="straightConnector1">
            <a:avLst/>
          </a:prstGeom>
          <a:noFill/>
          <a:ln w="19050" cap="flat" cmpd="sng">
            <a:solidFill>
              <a:schemeClr val="dk1"/>
            </a:solidFill>
            <a:prstDash val="solid"/>
            <a:round/>
            <a:headEnd type="none" w="med" len="med"/>
            <a:tailEnd type="none" w="med" len="med"/>
          </a:ln>
        </p:spPr>
      </p:cxnSp>
      <p:cxnSp>
        <p:nvCxnSpPr>
          <p:cNvPr id="478" name="Google Shape;478;p30"/>
          <p:cNvCxnSpPr>
            <a:stCxn id="451" idx="3"/>
            <a:endCxn id="443" idx="1"/>
          </p:cNvCxnSpPr>
          <p:nvPr/>
        </p:nvCxnSpPr>
        <p:spPr>
          <a:xfrm>
            <a:off x="4127708" y="2910425"/>
            <a:ext cx="895500" cy="0"/>
          </a:xfrm>
          <a:prstGeom prst="straightConnector1">
            <a:avLst/>
          </a:prstGeom>
          <a:noFill/>
          <a:ln w="19050" cap="flat" cmpd="sng">
            <a:solidFill>
              <a:schemeClr val="dk1"/>
            </a:solidFill>
            <a:prstDash val="solid"/>
            <a:round/>
            <a:headEnd type="none" w="med" len="med"/>
            <a:tailEnd type="none" w="med" len="med"/>
          </a:ln>
        </p:spPr>
      </p:cxnSp>
      <p:cxnSp>
        <p:nvCxnSpPr>
          <p:cNvPr id="479" name="Google Shape;479;p30"/>
          <p:cNvCxnSpPr>
            <a:stCxn id="443" idx="3"/>
            <a:endCxn id="468" idx="1"/>
          </p:cNvCxnSpPr>
          <p:nvPr/>
        </p:nvCxnSpPr>
        <p:spPr>
          <a:xfrm>
            <a:off x="6103367" y="2910425"/>
            <a:ext cx="895500" cy="0"/>
          </a:xfrm>
          <a:prstGeom prst="straightConnector1">
            <a:avLst/>
          </a:prstGeom>
          <a:noFill/>
          <a:ln w="19050" cap="flat" cmpd="sng">
            <a:solidFill>
              <a:schemeClr val="dk1"/>
            </a:solidFill>
            <a:prstDash val="solid"/>
            <a:round/>
            <a:headEnd type="none" w="med" len="med"/>
            <a:tailEnd type="none" w="med" len="med"/>
          </a:ln>
        </p:spPr>
      </p:cxnSp>
      <p:cxnSp>
        <p:nvCxnSpPr>
          <p:cNvPr id="480" name="Google Shape;480;p30"/>
          <p:cNvCxnSpPr>
            <a:stCxn id="467" idx="0"/>
            <a:endCxn id="465" idx="2"/>
          </p:cNvCxnSpPr>
          <p:nvPr/>
        </p:nvCxnSpPr>
        <p:spPr>
          <a:xfrm rot="10800000">
            <a:off x="1611900" y="2164175"/>
            <a:ext cx="0" cy="498000"/>
          </a:xfrm>
          <a:prstGeom prst="straightConnector1">
            <a:avLst/>
          </a:prstGeom>
          <a:noFill/>
          <a:ln w="19050" cap="flat" cmpd="sng">
            <a:solidFill>
              <a:schemeClr val="dk1"/>
            </a:solidFill>
            <a:prstDash val="solid"/>
            <a:round/>
            <a:headEnd type="none" w="med" len="med"/>
            <a:tailEnd type="none" w="med" len="med"/>
          </a:ln>
        </p:spPr>
      </p:cxnSp>
      <p:cxnSp>
        <p:nvCxnSpPr>
          <p:cNvPr id="481" name="Google Shape;481;p30"/>
          <p:cNvCxnSpPr>
            <a:stCxn id="467" idx="2"/>
            <a:endCxn id="460" idx="0"/>
          </p:cNvCxnSpPr>
          <p:nvPr/>
        </p:nvCxnSpPr>
        <p:spPr>
          <a:xfrm>
            <a:off x="1611900" y="3158675"/>
            <a:ext cx="0" cy="204300"/>
          </a:xfrm>
          <a:prstGeom prst="straightConnector1">
            <a:avLst/>
          </a:prstGeom>
          <a:noFill/>
          <a:ln w="19050" cap="flat" cmpd="sng">
            <a:solidFill>
              <a:schemeClr val="dk1"/>
            </a:solidFill>
            <a:prstDash val="solid"/>
            <a:round/>
            <a:headEnd type="none" w="med" len="med"/>
            <a:tailEnd type="none" w="med" len="med"/>
          </a:ln>
        </p:spPr>
      </p:cxnSp>
      <p:cxnSp>
        <p:nvCxnSpPr>
          <p:cNvPr id="482" name="Google Shape;482;p30"/>
          <p:cNvCxnSpPr>
            <a:stCxn id="451" idx="2"/>
            <a:endCxn id="450" idx="0"/>
          </p:cNvCxnSpPr>
          <p:nvPr/>
        </p:nvCxnSpPr>
        <p:spPr>
          <a:xfrm>
            <a:off x="3587558" y="3158675"/>
            <a:ext cx="0" cy="479700"/>
          </a:xfrm>
          <a:prstGeom prst="straightConnector1">
            <a:avLst/>
          </a:prstGeom>
          <a:noFill/>
          <a:ln w="19050" cap="flat" cmpd="sng">
            <a:solidFill>
              <a:schemeClr val="dk1"/>
            </a:solidFill>
            <a:prstDash val="solid"/>
            <a:round/>
            <a:headEnd type="none" w="med" len="med"/>
            <a:tailEnd type="none" w="med" len="med"/>
          </a:ln>
        </p:spPr>
      </p:cxnSp>
      <p:cxnSp>
        <p:nvCxnSpPr>
          <p:cNvPr id="483" name="Google Shape;483;p30"/>
          <p:cNvCxnSpPr>
            <a:stCxn id="451" idx="0"/>
            <a:endCxn id="448" idx="2"/>
          </p:cNvCxnSpPr>
          <p:nvPr/>
        </p:nvCxnSpPr>
        <p:spPr>
          <a:xfrm rot="10800000">
            <a:off x="3587558" y="2439875"/>
            <a:ext cx="0" cy="222300"/>
          </a:xfrm>
          <a:prstGeom prst="straightConnector1">
            <a:avLst/>
          </a:prstGeom>
          <a:noFill/>
          <a:ln w="19050" cap="flat" cmpd="sng">
            <a:solidFill>
              <a:schemeClr val="dk1"/>
            </a:solidFill>
            <a:prstDash val="solid"/>
            <a:round/>
            <a:headEnd type="none" w="med" len="med"/>
            <a:tailEnd type="none" w="med" len="med"/>
          </a:ln>
        </p:spPr>
      </p:cxnSp>
      <p:cxnSp>
        <p:nvCxnSpPr>
          <p:cNvPr id="484" name="Google Shape;484;p30"/>
          <p:cNvCxnSpPr>
            <a:stCxn id="442" idx="2"/>
            <a:endCxn id="443" idx="0"/>
          </p:cNvCxnSpPr>
          <p:nvPr/>
        </p:nvCxnSpPr>
        <p:spPr>
          <a:xfrm>
            <a:off x="5563221" y="2164103"/>
            <a:ext cx="0" cy="498000"/>
          </a:xfrm>
          <a:prstGeom prst="straightConnector1">
            <a:avLst/>
          </a:prstGeom>
          <a:noFill/>
          <a:ln w="19050" cap="flat" cmpd="sng">
            <a:solidFill>
              <a:schemeClr val="dk1"/>
            </a:solidFill>
            <a:prstDash val="solid"/>
            <a:round/>
            <a:headEnd type="oval" w="med" len="med"/>
            <a:tailEnd type="none" w="med" len="med"/>
          </a:ln>
        </p:spPr>
      </p:cxnSp>
      <p:cxnSp>
        <p:nvCxnSpPr>
          <p:cNvPr id="485" name="Google Shape;485;p30"/>
          <p:cNvCxnSpPr>
            <a:stCxn id="443" idx="2"/>
            <a:endCxn id="440" idx="0"/>
          </p:cNvCxnSpPr>
          <p:nvPr/>
        </p:nvCxnSpPr>
        <p:spPr>
          <a:xfrm>
            <a:off x="5563217" y="3158675"/>
            <a:ext cx="0" cy="204300"/>
          </a:xfrm>
          <a:prstGeom prst="straightConnector1">
            <a:avLst/>
          </a:prstGeom>
          <a:noFill/>
          <a:ln w="19050" cap="flat" cmpd="sng">
            <a:solidFill>
              <a:schemeClr val="dk1"/>
            </a:solidFill>
            <a:prstDash val="solid"/>
            <a:round/>
            <a:headEnd type="none" w="med" len="med"/>
            <a:tailEnd type="none" w="med" len="med"/>
          </a:ln>
        </p:spPr>
      </p:cxnSp>
      <p:cxnSp>
        <p:nvCxnSpPr>
          <p:cNvPr id="486" name="Google Shape;486;p30"/>
          <p:cNvCxnSpPr>
            <a:stCxn id="468" idx="0"/>
            <a:endCxn id="463" idx="2"/>
          </p:cNvCxnSpPr>
          <p:nvPr/>
        </p:nvCxnSpPr>
        <p:spPr>
          <a:xfrm rot="10800000">
            <a:off x="7538875" y="2439875"/>
            <a:ext cx="0" cy="222300"/>
          </a:xfrm>
          <a:prstGeom prst="straightConnector1">
            <a:avLst/>
          </a:prstGeom>
          <a:noFill/>
          <a:ln w="19050" cap="flat" cmpd="sng">
            <a:solidFill>
              <a:schemeClr val="dk1"/>
            </a:solidFill>
            <a:prstDash val="solid"/>
            <a:round/>
            <a:headEnd type="none" w="med" len="med"/>
            <a:tailEnd type="none" w="med" len="med"/>
          </a:ln>
        </p:spPr>
      </p:cxnSp>
      <p:cxnSp>
        <p:nvCxnSpPr>
          <p:cNvPr id="487" name="Google Shape;487;p30"/>
          <p:cNvCxnSpPr>
            <a:stCxn id="468" idx="2"/>
            <a:endCxn id="466" idx="0"/>
          </p:cNvCxnSpPr>
          <p:nvPr/>
        </p:nvCxnSpPr>
        <p:spPr>
          <a:xfrm>
            <a:off x="7538875" y="3158675"/>
            <a:ext cx="0" cy="4797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491"/>
        <p:cNvGrpSpPr/>
        <p:nvPr/>
      </p:nvGrpSpPr>
      <p:grpSpPr>
        <a:xfrm>
          <a:off x="0" y="0"/>
          <a:ext cx="0" cy="0"/>
          <a:chOff x="0" y="0"/>
          <a:chExt cx="0" cy="0"/>
        </a:xfrm>
      </p:grpSpPr>
      <p:sp>
        <p:nvSpPr>
          <p:cNvPr id="492" name="Google Shape;492;p31"/>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sp>
        <p:nvSpPr>
          <p:cNvPr id="493" name="Google Shape;493;p31"/>
          <p:cNvSpPr/>
          <p:nvPr/>
        </p:nvSpPr>
        <p:spPr>
          <a:xfrm>
            <a:off x="1333600" y="1245675"/>
            <a:ext cx="1382700" cy="1382700"/>
          </a:xfrm>
          <a:prstGeom prst="donut">
            <a:avLst>
              <a:gd name="adj" fmla="val 1193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1"/>
          <p:cNvSpPr/>
          <p:nvPr/>
        </p:nvSpPr>
        <p:spPr>
          <a:xfrm flipH="1">
            <a:off x="1326100" y="1238050"/>
            <a:ext cx="1397700" cy="1397700"/>
          </a:xfrm>
          <a:prstGeom prst="blockArc">
            <a:avLst>
              <a:gd name="adj1" fmla="val 10798115"/>
              <a:gd name="adj2" fmla="val 16256715"/>
              <a:gd name="adj3" fmla="val 1271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31"/>
          <p:cNvGrpSpPr/>
          <p:nvPr/>
        </p:nvGrpSpPr>
        <p:grpSpPr>
          <a:xfrm>
            <a:off x="1083400" y="3145074"/>
            <a:ext cx="1883100" cy="1446853"/>
            <a:chOff x="1083400" y="3237174"/>
            <a:chExt cx="1883100" cy="1446853"/>
          </a:xfrm>
        </p:grpSpPr>
        <p:sp>
          <p:nvSpPr>
            <p:cNvPr id="496" name="Google Shape;496;p31"/>
            <p:cNvSpPr txBox="1"/>
            <p:nvPr/>
          </p:nvSpPr>
          <p:spPr>
            <a:xfrm>
              <a:off x="1083400" y="3778013"/>
              <a:ext cx="1883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sp>
          <p:nvSpPr>
            <p:cNvPr id="497" name="Google Shape;497;p31"/>
            <p:cNvSpPr txBox="1"/>
            <p:nvPr/>
          </p:nvSpPr>
          <p:spPr>
            <a:xfrm>
              <a:off x="1083400" y="4111327"/>
              <a:ext cx="1883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Mercurio es un planeta pequeño</a:t>
              </a:r>
              <a:endParaRPr>
                <a:solidFill>
                  <a:schemeClr val="dk1"/>
                </a:solidFill>
                <a:latin typeface="Nunito"/>
                <a:ea typeface="Nunito"/>
                <a:cs typeface="Nunito"/>
                <a:sym typeface="Nunito"/>
              </a:endParaRPr>
            </a:p>
          </p:txBody>
        </p:sp>
        <p:sp>
          <p:nvSpPr>
            <p:cNvPr id="498" name="Google Shape;498;p31"/>
            <p:cNvSpPr txBox="1"/>
            <p:nvPr/>
          </p:nvSpPr>
          <p:spPr>
            <a:xfrm>
              <a:off x="1560700" y="3237174"/>
              <a:ext cx="928500" cy="40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000" b="1">
                  <a:solidFill>
                    <a:schemeClr val="dk1"/>
                  </a:solidFill>
                  <a:latin typeface="Questrial"/>
                  <a:ea typeface="Questrial"/>
                  <a:cs typeface="Questrial"/>
                  <a:sym typeface="Questrial"/>
                </a:rPr>
                <a:t>25%</a:t>
              </a:r>
              <a:endParaRPr sz="3000" b="1">
                <a:solidFill>
                  <a:schemeClr val="dk1"/>
                </a:solidFill>
                <a:latin typeface="Questrial"/>
                <a:ea typeface="Questrial"/>
                <a:cs typeface="Questrial"/>
                <a:sym typeface="Questrial"/>
              </a:endParaRPr>
            </a:p>
          </p:txBody>
        </p:sp>
      </p:grpSp>
      <p:cxnSp>
        <p:nvCxnSpPr>
          <p:cNvPr id="499" name="Google Shape;499;p31"/>
          <p:cNvCxnSpPr>
            <a:stCxn id="493" idx="4"/>
            <a:endCxn id="498" idx="0"/>
          </p:cNvCxnSpPr>
          <p:nvPr/>
        </p:nvCxnSpPr>
        <p:spPr>
          <a:xfrm>
            <a:off x="2024950" y="2628375"/>
            <a:ext cx="0" cy="516600"/>
          </a:xfrm>
          <a:prstGeom prst="straightConnector1">
            <a:avLst/>
          </a:prstGeom>
          <a:noFill/>
          <a:ln w="19050" cap="flat" cmpd="sng">
            <a:solidFill>
              <a:schemeClr val="dk1"/>
            </a:solidFill>
            <a:prstDash val="solid"/>
            <a:round/>
            <a:headEnd type="none" w="med" len="med"/>
            <a:tailEnd type="none" w="med" len="med"/>
          </a:ln>
        </p:spPr>
      </p:cxnSp>
      <p:sp>
        <p:nvSpPr>
          <p:cNvPr id="500" name="Google Shape;500;p31"/>
          <p:cNvSpPr/>
          <p:nvPr/>
        </p:nvSpPr>
        <p:spPr>
          <a:xfrm>
            <a:off x="6427688" y="1245675"/>
            <a:ext cx="1382700" cy="1382700"/>
          </a:xfrm>
          <a:prstGeom prst="donut">
            <a:avLst>
              <a:gd name="adj" fmla="val 1193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31"/>
          <p:cNvGrpSpPr/>
          <p:nvPr/>
        </p:nvGrpSpPr>
        <p:grpSpPr>
          <a:xfrm>
            <a:off x="6177488" y="3145074"/>
            <a:ext cx="1883109" cy="1446867"/>
            <a:chOff x="6177488" y="3237174"/>
            <a:chExt cx="1883109" cy="1446867"/>
          </a:xfrm>
        </p:grpSpPr>
        <p:sp>
          <p:nvSpPr>
            <p:cNvPr id="502" name="Google Shape;502;p31"/>
            <p:cNvSpPr txBox="1"/>
            <p:nvPr/>
          </p:nvSpPr>
          <p:spPr>
            <a:xfrm>
              <a:off x="6177488" y="3778025"/>
              <a:ext cx="1883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503" name="Google Shape;503;p31"/>
            <p:cNvSpPr txBox="1"/>
            <p:nvPr/>
          </p:nvSpPr>
          <p:spPr>
            <a:xfrm>
              <a:off x="6177497" y="4111342"/>
              <a:ext cx="1883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Júpiter no tiene una superficie sólida</a:t>
              </a:r>
              <a:endParaRPr>
                <a:solidFill>
                  <a:schemeClr val="dk1"/>
                </a:solidFill>
                <a:latin typeface="Nunito"/>
                <a:ea typeface="Nunito"/>
                <a:cs typeface="Nunito"/>
                <a:sym typeface="Nunito"/>
              </a:endParaRPr>
            </a:p>
          </p:txBody>
        </p:sp>
        <p:sp>
          <p:nvSpPr>
            <p:cNvPr id="504" name="Google Shape;504;p31"/>
            <p:cNvSpPr txBox="1"/>
            <p:nvPr/>
          </p:nvSpPr>
          <p:spPr>
            <a:xfrm>
              <a:off x="6654788" y="3237174"/>
              <a:ext cx="928500" cy="40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000" b="1">
                  <a:solidFill>
                    <a:schemeClr val="dk1"/>
                  </a:solidFill>
                  <a:latin typeface="Questrial"/>
                  <a:ea typeface="Questrial"/>
                  <a:cs typeface="Questrial"/>
                  <a:sym typeface="Questrial"/>
                </a:rPr>
                <a:t>75%</a:t>
              </a:r>
              <a:endParaRPr sz="3000" b="1">
                <a:solidFill>
                  <a:schemeClr val="dk1"/>
                </a:solidFill>
                <a:latin typeface="Questrial"/>
                <a:ea typeface="Questrial"/>
                <a:cs typeface="Questrial"/>
                <a:sym typeface="Questrial"/>
              </a:endParaRPr>
            </a:p>
          </p:txBody>
        </p:sp>
      </p:grpSp>
      <p:cxnSp>
        <p:nvCxnSpPr>
          <p:cNvPr id="505" name="Google Shape;505;p31"/>
          <p:cNvCxnSpPr>
            <a:stCxn id="504" idx="0"/>
            <a:endCxn id="500" idx="4"/>
          </p:cNvCxnSpPr>
          <p:nvPr/>
        </p:nvCxnSpPr>
        <p:spPr>
          <a:xfrm rot="10800000">
            <a:off x="7119038" y="2628474"/>
            <a:ext cx="0" cy="516600"/>
          </a:xfrm>
          <a:prstGeom prst="straightConnector1">
            <a:avLst/>
          </a:prstGeom>
          <a:noFill/>
          <a:ln w="19050" cap="flat" cmpd="sng">
            <a:solidFill>
              <a:schemeClr val="dk1"/>
            </a:solidFill>
            <a:prstDash val="solid"/>
            <a:round/>
            <a:headEnd type="none" w="med" len="med"/>
            <a:tailEnd type="none" w="med" len="med"/>
          </a:ln>
        </p:spPr>
      </p:cxnSp>
      <p:sp>
        <p:nvSpPr>
          <p:cNvPr id="506" name="Google Shape;506;p31"/>
          <p:cNvSpPr/>
          <p:nvPr/>
        </p:nvSpPr>
        <p:spPr>
          <a:xfrm flipH="1">
            <a:off x="6420188" y="1238050"/>
            <a:ext cx="1397700" cy="1397700"/>
          </a:xfrm>
          <a:prstGeom prst="blockArc">
            <a:avLst>
              <a:gd name="adj1" fmla="val 26082"/>
              <a:gd name="adj2" fmla="val 16256715"/>
              <a:gd name="adj3" fmla="val 1271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3876919" y="3209250"/>
            <a:ext cx="1382700" cy="1382700"/>
          </a:xfrm>
          <a:prstGeom prst="donut">
            <a:avLst>
              <a:gd name="adj" fmla="val 1193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31"/>
          <p:cNvGrpSpPr/>
          <p:nvPr/>
        </p:nvGrpSpPr>
        <p:grpSpPr>
          <a:xfrm>
            <a:off x="3630444" y="1238062"/>
            <a:ext cx="1883106" cy="1459815"/>
            <a:chOff x="3630444" y="1238062"/>
            <a:chExt cx="1883106" cy="1459815"/>
          </a:xfrm>
        </p:grpSpPr>
        <p:sp>
          <p:nvSpPr>
            <p:cNvPr id="509" name="Google Shape;509;p31"/>
            <p:cNvSpPr txBox="1"/>
            <p:nvPr/>
          </p:nvSpPr>
          <p:spPr>
            <a:xfrm>
              <a:off x="3630444" y="1791863"/>
              <a:ext cx="1883100" cy="409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1100"/>
                <a:buFont typeface="Arial"/>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sp>
          <p:nvSpPr>
            <p:cNvPr id="510" name="Google Shape;510;p31"/>
            <p:cNvSpPr txBox="1"/>
            <p:nvPr/>
          </p:nvSpPr>
          <p:spPr>
            <a:xfrm>
              <a:off x="3630450" y="2125177"/>
              <a:ext cx="18831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a:solidFill>
                    <a:schemeClr val="dk1"/>
                  </a:solidFill>
                  <a:latin typeface="Nunito"/>
                  <a:ea typeface="Nunito"/>
                  <a:cs typeface="Nunito"/>
                  <a:sym typeface="Nunito"/>
                </a:rPr>
                <a:t>Es el único planeta que alberga vida</a:t>
              </a:r>
              <a:endParaRPr>
                <a:solidFill>
                  <a:schemeClr val="dk1"/>
                </a:solidFill>
                <a:latin typeface="Nunito"/>
                <a:ea typeface="Nunito"/>
                <a:cs typeface="Nunito"/>
                <a:sym typeface="Nunito"/>
              </a:endParaRPr>
            </a:p>
          </p:txBody>
        </p:sp>
        <p:sp>
          <p:nvSpPr>
            <p:cNvPr id="511" name="Google Shape;511;p31"/>
            <p:cNvSpPr txBox="1"/>
            <p:nvPr/>
          </p:nvSpPr>
          <p:spPr>
            <a:xfrm>
              <a:off x="4107594" y="1238062"/>
              <a:ext cx="928500" cy="40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3000" b="1">
                  <a:solidFill>
                    <a:schemeClr val="dk1"/>
                  </a:solidFill>
                  <a:latin typeface="Questrial"/>
                  <a:ea typeface="Questrial"/>
                  <a:cs typeface="Questrial"/>
                  <a:sym typeface="Questrial"/>
                </a:rPr>
                <a:t>50%</a:t>
              </a:r>
              <a:endParaRPr sz="3000" b="1">
                <a:solidFill>
                  <a:schemeClr val="dk1"/>
                </a:solidFill>
                <a:latin typeface="Questrial"/>
                <a:ea typeface="Questrial"/>
                <a:cs typeface="Questrial"/>
                <a:sym typeface="Questrial"/>
              </a:endParaRPr>
            </a:p>
          </p:txBody>
        </p:sp>
      </p:grpSp>
      <p:cxnSp>
        <p:nvCxnSpPr>
          <p:cNvPr id="512" name="Google Shape;512;p31"/>
          <p:cNvCxnSpPr>
            <a:stCxn id="510" idx="2"/>
            <a:endCxn id="507" idx="0"/>
          </p:cNvCxnSpPr>
          <p:nvPr/>
        </p:nvCxnSpPr>
        <p:spPr>
          <a:xfrm flipH="1">
            <a:off x="4568400" y="2697877"/>
            <a:ext cx="3600" cy="511500"/>
          </a:xfrm>
          <a:prstGeom prst="straightConnector1">
            <a:avLst/>
          </a:prstGeom>
          <a:noFill/>
          <a:ln w="19050" cap="flat" cmpd="sng">
            <a:solidFill>
              <a:schemeClr val="dk1"/>
            </a:solidFill>
            <a:prstDash val="solid"/>
            <a:round/>
            <a:headEnd type="none" w="med" len="med"/>
            <a:tailEnd type="none" w="med" len="med"/>
          </a:ln>
        </p:spPr>
      </p:cxnSp>
      <p:sp>
        <p:nvSpPr>
          <p:cNvPr id="513" name="Google Shape;513;p31"/>
          <p:cNvSpPr/>
          <p:nvPr/>
        </p:nvSpPr>
        <p:spPr>
          <a:xfrm flipH="1">
            <a:off x="3869396" y="3201625"/>
            <a:ext cx="1397700" cy="1397700"/>
          </a:xfrm>
          <a:prstGeom prst="blockArc">
            <a:avLst>
              <a:gd name="adj1" fmla="val 5400645"/>
              <a:gd name="adj2" fmla="val 16256715"/>
              <a:gd name="adj3" fmla="val 1271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517"/>
        <p:cNvGrpSpPr/>
        <p:nvPr/>
      </p:nvGrpSpPr>
      <p:grpSpPr>
        <a:xfrm>
          <a:off x="0" y="0"/>
          <a:ext cx="0" cy="0"/>
          <a:chOff x="0" y="0"/>
          <a:chExt cx="0" cy="0"/>
        </a:xfrm>
      </p:grpSpPr>
      <p:sp>
        <p:nvSpPr>
          <p:cNvPr id="518" name="Google Shape;518;p32"/>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519" name="Google Shape;519;p32"/>
          <p:cNvGrpSpPr/>
          <p:nvPr/>
        </p:nvGrpSpPr>
        <p:grpSpPr>
          <a:xfrm>
            <a:off x="719962" y="1472800"/>
            <a:ext cx="1986900" cy="956052"/>
            <a:chOff x="720000" y="1510900"/>
            <a:chExt cx="1986900" cy="956052"/>
          </a:xfrm>
        </p:grpSpPr>
        <p:sp>
          <p:nvSpPr>
            <p:cNvPr id="520" name="Google Shape;520;p32"/>
            <p:cNvSpPr txBox="1"/>
            <p:nvPr/>
          </p:nvSpPr>
          <p:spPr>
            <a:xfrm>
              <a:off x="720000" y="1510900"/>
              <a:ext cx="19869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521" name="Google Shape;521;p32"/>
            <p:cNvSpPr txBox="1"/>
            <p:nvPr/>
          </p:nvSpPr>
          <p:spPr>
            <a:xfrm>
              <a:off x="720000" y="1931152"/>
              <a:ext cx="19869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1"/>
                  </a:solidFill>
                  <a:latin typeface="Nunito"/>
                  <a:ea typeface="Nunito"/>
                  <a:cs typeface="Nunito"/>
                  <a:sym typeface="Nunito"/>
                </a:rPr>
                <a:t>Júpiter es el mayor planeta de todos</a:t>
              </a:r>
              <a:endParaRPr sz="1300">
                <a:solidFill>
                  <a:schemeClr val="dk1"/>
                </a:solidFill>
                <a:latin typeface="Nunito"/>
                <a:ea typeface="Nunito"/>
                <a:cs typeface="Nunito"/>
                <a:sym typeface="Nunito"/>
              </a:endParaRPr>
            </a:p>
          </p:txBody>
        </p:sp>
      </p:grpSp>
      <p:grpSp>
        <p:nvGrpSpPr>
          <p:cNvPr id="522" name="Google Shape;522;p32"/>
          <p:cNvGrpSpPr/>
          <p:nvPr/>
        </p:nvGrpSpPr>
        <p:grpSpPr>
          <a:xfrm>
            <a:off x="719962" y="3100173"/>
            <a:ext cx="1986900" cy="956052"/>
            <a:chOff x="720000" y="3138273"/>
            <a:chExt cx="1986900" cy="956052"/>
          </a:xfrm>
        </p:grpSpPr>
        <p:sp>
          <p:nvSpPr>
            <p:cNvPr id="523" name="Google Shape;523;p32"/>
            <p:cNvSpPr txBox="1"/>
            <p:nvPr/>
          </p:nvSpPr>
          <p:spPr>
            <a:xfrm>
              <a:off x="720000" y="3138273"/>
              <a:ext cx="19869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sp>
          <p:nvSpPr>
            <p:cNvPr id="524" name="Google Shape;524;p32"/>
            <p:cNvSpPr txBox="1"/>
            <p:nvPr/>
          </p:nvSpPr>
          <p:spPr>
            <a:xfrm>
              <a:off x="720000" y="3558525"/>
              <a:ext cx="19869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1"/>
                  </a:solidFill>
                  <a:latin typeface="Nunito"/>
                  <a:ea typeface="Nunito"/>
                  <a:cs typeface="Nunito"/>
                  <a:sym typeface="Nunito"/>
                </a:rPr>
                <a:t>Mercurio es el planeta más cercano al Sol</a:t>
              </a:r>
              <a:endParaRPr sz="1300">
                <a:solidFill>
                  <a:schemeClr val="dk1"/>
                </a:solidFill>
                <a:latin typeface="Nunito"/>
                <a:ea typeface="Nunito"/>
                <a:cs typeface="Nunito"/>
                <a:sym typeface="Nunito"/>
              </a:endParaRPr>
            </a:p>
          </p:txBody>
        </p:sp>
      </p:grpSp>
      <p:grpSp>
        <p:nvGrpSpPr>
          <p:cNvPr id="525" name="Google Shape;525;p32"/>
          <p:cNvGrpSpPr/>
          <p:nvPr/>
        </p:nvGrpSpPr>
        <p:grpSpPr>
          <a:xfrm>
            <a:off x="3582002" y="1472800"/>
            <a:ext cx="1986900" cy="956052"/>
            <a:chOff x="3582040" y="1510900"/>
            <a:chExt cx="1986900" cy="956052"/>
          </a:xfrm>
        </p:grpSpPr>
        <p:sp>
          <p:nvSpPr>
            <p:cNvPr id="526" name="Google Shape;526;p32"/>
            <p:cNvSpPr txBox="1"/>
            <p:nvPr/>
          </p:nvSpPr>
          <p:spPr>
            <a:xfrm>
              <a:off x="3582040" y="1510900"/>
              <a:ext cx="19869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527" name="Google Shape;527;p32"/>
            <p:cNvSpPr txBox="1"/>
            <p:nvPr/>
          </p:nvSpPr>
          <p:spPr>
            <a:xfrm>
              <a:off x="3582040" y="1931152"/>
              <a:ext cx="19869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1"/>
                  </a:solidFill>
                  <a:latin typeface="Nunito"/>
                  <a:ea typeface="Nunito"/>
                  <a:cs typeface="Nunito"/>
                  <a:sym typeface="Nunito"/>
                </a:rPr>
                <a:t>Venus tiene unas temperaturas altísimas</a:t>
              </a:r>
              <a:endParaRPr sz="1300">
                <a:solidFill>
                  <a:schemeClr val="dk1"/>
                </a:solidFill>
                <a:latin typeface="Nunito"/>
                <a:ea typeface="Nunito"/>
                <a:cs typeface="Nunito"/>
                <a:sym typeface="Nunito"/>
              </a:endParaRPr>
            </a:p>
          </p:txBody>
        </p:sp>
      </p:grpSp>
      <p:grpSp>
        <p:nvGrpSpPr>
          <p:cNvPr id="528" name="Google Shape;528;p32"/>
          <p:cNvGrpSpPr/>
          <p:nvPr/>
        </p:nvGrpSpPr>
        <p:grpSpPr>
          <a:xfrm>
            <a:off x="3582002" y="3100173"/>
            <a:ext cx="1986900" cy="956052"/>
            <a:chOff x="3582040" y="3138273"/>
            <a:chExt cx="1986900" cy="956052"/>
          </a:xfrm>
        </p:grpSpPr>
        <p:sp>
          <p:nvSpPr>
            <p:cNvPr id="529" name="Google Shape;529;p32"/>
            <p:cNvSpPr txBox="1"/>
            <p:nvPr/>
          </p:nvSpPr>
          <p:spPr>
            <a:xfrm>
              <a:off x="3582040" y="3138273"/>
              <a:ext cx="19869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sp>
          <p:nvSpPr>
            <p:cNvPr id="530" name="Google Shape;530;p32"/>
            <p:cNvSpPr txBox="1"/>
            <p:nvPr/>
          </p:nvSpPr>
          <p:spPr>
            <a:xfrm>
              <a:off x="3582040" y="3558525"/>
              <a:ext cx="19869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1"/>
                  </a:solidFill>
                  <a:latin typeface="Nunito"/>
                  <a:ea typeface="Nunito"/>
                  <a:cs typeface="Nunito"/>
                  <a:sym typeface="Nunito"/>
                </a:rPr>
                <a:t>La Tierra es el único planeta que tiene vida</a:t>
              </a:r>
              <a:endParaRPr sz="1300">
                <a:solidFill>
                  <a:schemeClr val="dk1"/>
                </a:solidFill>
                <a:latin typeface="Nunito"/>
                <a:ea typeface="Nunito"/>
                <a:cs typeface="Nunito"/>
                <a:sym typeface="Nunito"/>
              </a:endParaRPr>
            </a:p>
          </p:txBody>
        </p:sp>
      </p:grpSp>
      <p:grpSp>
        <p:nvGrpSpPr>
          <p:cNvPr id="531" name="Google Shape;531;p32"/>
          <p:cNvGrpSpPr/>
          <p:nvPr/>
        </p:nvGrpSpPr>
        <p:grpSpPr>
          <a:xfrm>
            <a:off x="6444042" y="1472800"/>
            <a:ext cx="1986900" cy="956052"/>
            <a:chOff x="6444080" y="1510900"/>
            <a:chExt cx="1986900" cy="956052"/>
          </a:xfrm>
        </p:grpSpPr>
        <p:sp>
          <p:nvSpPr>
            <p:cNvPr id="532" name="Google Shape;532;p32"/>
            <p:cNvSpPr txBox="1"/>
            <p:nvPr/>
          </p:nvSpPr>
          <p:spPr>
            <a:xfrm>
              <a:off x="6444080" y="1510900"/>
              <a:ext cx="19869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sp>
          <p:nvSpPr>
            <p:cNvPr id="533" name="Google Shape;533;p32"/>
            <p:cNvSpPr txBox="1"/>
            <p:nvPr/>
          </p:nvSpPr>
          <p:spPr>
            <a:xfrm>
              <a:off x="6444080" y="1931152"/>
              <a:ext cx="19869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1"/>
                  </a:solidFill>
                  <a:latin typeface="Nunito"/>
                  <a:ea typeface="Nunito"/>
                  <a:cs typeface="Nunito"/>
                  <a:sym typeface="Nunito"/>
                </a:rPr>
                <a:t>A pesar de ser rojo, Marte es muy frío</a:t>
              </a:r>
              <a:endParaRPr sz="1300">
                <a:solidFill>
                  <a:schemeClr val="dk1"/>
                </a:solidFill>
                <a:latin typeface="Nunito"/>
                <a:ea typeface="Nunito"/>
                <a:cs typeface="Nunito"/>
                <a:sym typeface="Nunito"/>
              </a:endParaRPr>
            </a:p>
          </p:txBody>
        </p:sp>
      </p:grpSp>
      <p:grpSp>
        <p:nvGrpSpPr>
          <p:cNvPr id="534" name="Google Shape;534;p32"/>
          <p:cNvGrpSpPr/>
          <p:nvPr/>
        </p:nvGrpSpPr>
        <p:grpSpPr>
          <a:xfrm>
            <a:off x="6444042" y="3100173"/>
            <a:ext cx="1986900" cy="956052"/>
            <a:chOff x="6444080" y="3138273"/>
            <a:chExt cx="1986900" cy="956052"/>
          </a:xfrm>
        </p:grpSpPr>
        <p:sp>
          <p:nvSpPr>
            <p:cNvPr id="535" name="Google Shape;535;p32"/>
            <p:cNvSpPr txBox="1"/>
            <p:nvPr/>
          </p:nvSpPr>
          <p:spPr>
            <a:xfrm>
              <a:off x="6444080" y="3138273"/>
              <a:ext cx="19869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saturno</a:t>
              </a:r>
              <a:endParaRPr sz="2400">
                <a:solidFill>
                  <a:schemeClr val="dk1"/>
                </a:solidFill>
                <a:latin typeface="Questrial"/>
                <a:ea typeface="Questrial"/>
                <a:cs typeface="Questrial"/>
                <a:sym typeface="Questrial"/>
              </a:endParaRPr>
            </a:p>
          </p:txBody>
        </p:sp>
        <p:sp>
          <p:nvSpPr>
            <p:cNvPr id="536" name="Google Shape;536;p32"/>
            <p:cNvSpPr txBox="1"/>
            <p:nvPr/>
          </p:nvSpPr>
          <p:spPr>
            <a:xfrm>
              <a:off x="6444080" y="3558525"/>
              <a:ext cx="19869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300">
                  <a:solidFill>
                    <a:schemeClr val="dk1"/>
                  </a:solidFill>
                  <a:latin typeface="Nunito"/>
                  <a:ea typeface="Nunito"/>
                  <a:cs typeface="Nunito"/>
                  <a:sym typeface="Nunito"/>
                </a:rPr>
                <a:t>Debe su nombre a un dios romano</a:t>
              </a:r>
              <a:endParaRPr sz="1300">
                <a:solidFill>
                  <a:schemeClr val="dk1"/>
                </a:solidFill>
                <a:latin typeface="Nunito"/>
                <a:ea typeface="Nunito"/>
                <a:cs typeface="Nunito"/>
                <a:sym typeface="Nunito"/>
              </a:endParaRPr>
            </a:p>
          </p:txBody>
        </p:sp>
      </p:grpSp>
      <p:cxnSp>
        <p:nvCxnSpPr>
          <p:cNvPr id="537" name="Google Shape;537;p32"/>
          <p:cNvCxnSpPr>
            <a:stCxn id="524" idx="3"/>
            <a:endCxn id="526" idx="1"/>
          </p:cNvCxnSpPr>
          <p:nvPr/>
        </p:nvCxnSpPr>
        <p:spPr>
          <a:xfrm rot="10800000" flipH="1">
            <a:off x="2706862" y="1721025"/>
            <a:ext cx="875100" cy="2067300"/>
          </a:xfrm>
          <a:prstGeom prst="bentConnector3">
            <a:avLst>
              <a:gd name="adj1" fmla="val 50002"/>
            </a:avLst>
          </a:prstGeom>
          <a:noFill/>
          <a:ln w="19050" cap="flat" cmpd="sng">
            <a:solidFill>
              <a:schemeClr val="dk1"/>
            </a:solidFill>
            <a:prstDash val="solid"/>
            <a:round/>
            <a:headEnd type="none" w="med" len="med"/>
            <a:tailEnd type="none" w="med" len="med"/>
          </a:ln>
        </p:spPr>
      </p:cxnSp>
      <p:cxnSp>
        <p:nvCxnSpPr>
          <p:cNvPr id="538" name="Google Shape;538;p32"/>
          <p:cNvCxnSpPr>
            <a:stCxn id="530" idx="3"/>
            <a:endCxn id="532" idx="1"/>
          </p:cNvCxnSpPr>
          <p:nvPr/>
        </p:nvCxnSpPr>
        <p:spPr>
          <a:xfrm rot="10800000" flipH="1">
            <a:off x="5568902" y="1721025"/>
            <a:ext cx="875100" cy="2067300"/>
          </a:xfrm>
          <a:prstGeom prst="bentConnector3">
            <a:avLst>
              <a:gd name="adj1" fmla="val 50002"/>
            </a:avLst>
          </a:prstGeom>
          <a:noFill/>
          <a:ln w="19050" cap="flat" cmpd="sng">
            <a:solidFill>
              <a:schemeClr val="dk1"/>
            </a:solidFill>
            <a:prstDash val="solid"/>
            <a:round/>
            <a:headEnd type="none" w="med" len="med"/>
            <a:tailEnd type="none" w="med" len="med"/>
          </a:ln>
        </p:spPr>
      </p:cxnSp>
      <p:cxnSp>
        <p:nvCxnSpPr>
          <p:cNvPr id="539" name="Google Shape;539;p32"/>
          <p:cNvCxnSpPr>
            <a:stCxn id="521" idx="2"/>
            <a:endCxn id="523" idx="0"/>
          </p:cNvCxnSpPr>
          <p:nvPr/>
        </p:nvCxnSpPr>
        <p:spPr>
          <a:xfrm>
            <a:off x="1713412" y="2428852"/>
            <a:ext cx="0" cy="671400"/>
          </a:xfrm>
          <a:prstGeom prst="straightConnector1">
            <a:avLst/>
          </a:prstGeom>
          <a:noFill/>
          <a:ln w="19050" cap="flat" cmpd="sng">
            <a:solidFill>
              <a:schemeClr val="dk1"/>
            </a:solidFill>
            <a:prstDash val="solid"/>
            <a:round/>
            <a:headEnd type="none" w="med" len="med"/>
            <a:tailEnd type="none" w="med" len="med"/>
          </a:ln>
        </p:spPr>
      </p:cxnSp>
      <p:cxnSp>
        <p:nvCxnSpPr>
          <p:cNvPr id="540" name="Google Shape;540;p32"/>
          <p:cNvCxnSpPr>
            <a:stCxn id="529" idx="0"/>
            <a:endCxn id="527" idx="2"/>
          </p:cNvCxnSpPr>
          <p:nvPr/>
        </p:nvCxnSpPr>
        <p:spPr>
          <a:xfrm rot="10800000">
            <a:off x="4575452" y="2428773"/>
            <a:ext cx="0" cy="671400"/>
          </a:xfrm>
          <a:prstGeom prst="straightConnector1">
            <a:avLst/>
          </a:prstGeom>
          <a:noFill/>
          <a:ln w="19050" cap="flat" cmpd="sng">
            <a:solidFill>
              <a:schemeClr val="dk1"/>
            </a:solidFill>
            <a:prstDash val="solid"/>
            <a:round/>
            <a:headEnd type="none" w="med" len="med"/>
            <a:tailEnd type="none" w="med" len="med"/>
          </a:ln>
        </p:spPr>
      </p:cxnSp>
      <p:cxnSp>
        <p:nvCxnSpPr>
          <p:cNvPr id="541" name="Google Shape;541;p32"/>
          <p:cNvCxnSpPr>
            <a:stCxn id="533" idx="2"/>
            <a:endCxn id="535" idx="0"/>
          </p:cNvCxnSpPr>
          <p:nvPr/>
        </p:nvCxnSpPr>
        <p:spPr>
          <a:xfrm>
            <a:off x="7437492" y="2428852"/>
            <a:ext cx="0" cy="6714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545"/>
        <p:cNvGrpSpPr/>
        <p:nvPr/>
      </p:nvGrpSpPr>
      <p:grpSpPr>
        <a:xfrm>
          <a:off x="0" y="0"/>
          <a:ext cx="0" cy="0"/>
          <a:chOff x="0" y="0"/>
          <a:chExt cx="0" cy="0"/>
        </a:xfrm>
      </p:grpSpPr>
      <p:sp>
        <p:nvSpPr>
          <p:cNvPr id="546" name="Google Shape;546;p3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547" name="Google Shape;547;p33"/>
          <p:cNvGrpSpPr/>
          <p:nvPr/>
        </p:nvGrpSpPr>
        <p:grpSpPr>
          <a:xfrm>
            <a:off x="1070250" y="1837825"/>
            <a:ext cx="1879813" cy="932652"/>
            <a:chOff x="1070250" y="1666875"/>
            <a:chExt cx="1879813" cy="932652"/>
          </a:xfrm>
        </p:grpSpPr>
        <p:sp>
          <p:nvSpPr>
            <p:cNvPr id="548" name="Google Shape;548;p33"/>
            <p:cNvSpPr txBox="1"/>
            <p:nvPr/>
          </p:nvSpPr>
          <p:spPr>
            <a:xfrm>
              <a:off x="1070250" y="1666875"/>
              <a:ext cx="1879800" cy="496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sp>
          <p:nvSpPr>
            <p:cNvPr id="549" name="Google Shape;549;p33"/>
            <p:cNvSpPr txBox="1"/>
            <p:nvPr/>
          </p:nvSpPr>
          <p:spPr>
            <a:xfrm>
              <a:off x="1070263" y="2087127"/>
              <a:ext cx="1879800" cy="51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a:solidFill>
                    <a:schemeClr val="dk1"/>
                  </a:solidFill>
                  <a:latin typeface="Nunito"/>
                  <a:ea typeface="Nunito"/>
                  <a:cs typeface="Nunito"/>
                  <a:sym typeface="Nunito"/>
                </a:rPr>
                <a:t>Es el planeta más cercano al Sol</a:t>
              </a:r>
              <a:endParaRPr>
                <a:solidFill>
                  <a:schemeClr val="dk1"/>
                </a:solidFill>
                <a:latin typeface="Nunito"/>
                <a:ea typeface="Nunito"/>
                <a:cs typeface="Nunito"/>
                <a:sym typeface="Nunito"/>
              </a:endParaRPr>
            </a:p>
          </p:txBody>
        </p:sp>
      </p:grpSp>
      <p:grpSp>
        <p:nvGrpSpPr>
          <p:cNvPr id="550" name="Google Shape;550;p33"/>
          <p:cNvGrpSpPr/>
          <p:nvPr/>
        </p:nvGrpSpPr>
        <p:grpSpPr>
          <a:xfrm>
            <a:off x="1070250" y="3006748"/>
            <a:ext cx="1879813" cy="932652"/>
            <a:chOff x="1070250" y="2835798"/>
            <a:chExt cx="1879813" cy="932652"/>
          </a:xfrm>
        </p:grpSpPr>
        <p:sp>
          <p:nvSpPr>
            <p:cNvPr id="551" name="Google Shape;551;p33"/>
            <p:cNvSpPr txBox="1"/>
            <p:nvPr/>
          </p:nvSpPr>
          <p:spPr>
            <a:xfrm>
              <a:off x="1070250" y="2835798"/>
              <a:ext cx="1879800" cy="496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552" name="Google Shape;552;p33"/>
            <p:cNvSpPr txBox="1"/>
            <p:nvPr/>
          </p:nvSpPr>
          <p:spPr>
            <a:xfrm>
              <a:off x="1070263" y="3256051"/>
              <a:ext cx="1879800" cy="512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a:solidFill>
                    <a:schemeClr val="dk1"/>
                  </a:solidFill>
                  <a:latin typeface="Nunito"/>
                  <a:ea typeface="Nunito"/>
                  <a:cs typeface="Nunito"/>
                  <a:sym typeface="Nunito"/>
                </a:rPr>
                <a:t>Venus tiene unas temperaturas altas</a:t>
              </a:r>
              <a:endParaRPr>
                <a:solidFill>
                  <a:schemeClr val="dk1"/>
                </a:solidFill>
                <a:latin typeface="Nunito"/>
                <a:ea typeface="Nunito"/>
                <a:cs typeface="Nunito"/>
                <a:sym typeface="Nunito"/>
              </a:endParaRPr>
            </a:p>
          </p:txBody>
        </p:sp>
      </p:grpSp>
      <p:grpSp>
        <p:nvGrpSpPr>
          <p:cNvPr id="553" name="Google Shape;553;p33"/>
          <p:cNvGrpSpPr/>
          <p:nvPr/>
        </p:nvGrpSpPr>
        <p:grpSpPr>
          <a:xfrm>
            <a:off x="6200826" y="1837825"/>
            <a:ext cx="1879813" cy="932652"/>
            <a:chOff x="6200826" y="1666875"/>
            <a:chExt cx="1879813" cy="932652"/>
          </a:xfrm>
        </p:grpSpPr>
        <p:sp>
          <p:nvSpPr>
            <p:cNvPr id="554" name="Google Shape;554;p33"/>
            <p:cNvSpPr txBox="1"/>
            <p:nvPr/>
          </p:nvSpPr>
          <p:spPr>
            <a:xfrm>
              <a:off x="6200826" y="1666875"/>
              <a:ext cx="18798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sp>
          <p:nvSpPr>
            <p:cNvPr id="555" name="Google Shape;555;p33"/>
            <p:cNvSpPr txBox="1"/>
            <p:nvPr/>
          </p:nvSpPr>
          <p:spPr>
            <a:xfrm>
              <a:off x="6200839" y="2087127"/>
              <a:ext cx="1879800" cy="5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latin typeface="Nunito"/>
                  <a:ea typeface="Nunito"/>
                  <a:cs typeface="Nunito"/>
                  <a:sym typeface="Nunito"/>
                </a:rPr>
                <a:t>Es el único planeta que alberga vida</a:t>
              </a:r>
              <a:endParaRPr>
                <a:solidFill>
                  <a:schemeClr val="dk1"/>
                </a:solidFill>
                <a:latin typeface="Nunito"/>
                <a:ea typeface="Nunito"/>
                <a:cs typeface="Nunito"/>
                <a:sym typeface="Nunito"/>
              </a:endParaRPr>
            </a:p>
          </p:txBody>
        </p:sp>
      </p:grpSp>
      <p:grpSp>
        <p:nvGrpSpPr>
          <p:cNvPr id="556" name="Google Shape;556;p33"/>
          <p:cNvGrpSpPr/>
          <p:nvPr/>
        </p:nvGrpSpPr>
        <p:grpSpPr>
          <a:xfrm>
            <a:off x="6200826" y="3006748"/>
            <a:ext cx="1879813" cy="932652"/>
            <a:chOff x="6200826" y="2835798"/>
            <a:chExt cx="1879813" cy="932652"/>
          </a:xfrm>
        </p:grpSpPr>
        <p:sp>
          <p:nvSpPr>
            <p:cNvPr id="557" name="Google Shape;557;p33"/>
            <p:cNvSpPr txBox="1"/>
            <p:nvPr/>
          </p:nvSpPr>
          <p:spPr>
            <a:xfrm>
              <a:off x="6200826" y="2835798"/>
              <a:ext cx="18798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558" name="Google Shape;558;p33"/>
            <p:cNvSpPr txBox="1"/>
            <p:nvPr/>
          </p:nvSpPr>
          <p:spPr>
            <a:xfrm>
              <a:off x="6200839" y="3256051"/>
              <a:ext cx="1879800" cy="5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a:solidFill>
                    <a:schemeClr val="dk1"/>
                  </a:solidFill>
                  <a:latin typeface="Nunito"/>
                  <a:ea typeface="Nunito"/>
                  <a:cs typeface="Nunito"/>
                  <a:sym typeface="Nunito"/>
                </a:rPr>
                <a:t>Es el planeta más grande de todos</a:t>
              </a:r>
              <a:endParaRPr>
                <a:solidFill>
                  <a:schemeClr val="dk1"/>
                </a:solidFill>
                <a:latin typeface="Nunito"/>
                <a:ea typeface="Nunito"/>
                <a:cs typeface="Nunito"/>
                <a:sym typeface="Nunito"/>
              </a:endParaRPr>
            </a:p>
          </p:txBody>
        </p:sp>
      </p:grpSp>
      <p:sp>
        <p:nvSpPr>
          <p:cNvPr id="559" name="Google Shape;559;p33"/>
          <p:cNvSpPr/>
          <p:nvPr/>
        </p:nvSpPr>
        <p:spPr>
          <a:xfrm>
            <a:off x="3780700" y="2078088"/>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3780700" y="301841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4689500" y="2078088"/>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4689500" y="301841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3" name="Google Shape;563;p33"/>
          <p:cNvCxnSpPr>
            <a:stCxn id="548" idx="3"/>
            <a:endCxn id="559" idx="1"/>
          </p:cNvCxnSpPr>
          <p:nvPr/>
        </p:nvCxnSpPr>
        <p:spPr>
          <a:xfrm>
            <a:off x="2950050" y="2086075"/>
            <a:ext cx="830700" cy="332400"/>
          </a:xfrm>
          <a:prstGeom prst="bentConnector3">
            <a:avLst>
              <a:gd name="adj1" fmla="val 49997"/>
            </a:avLst>
          </a:prstGeom>
          <a:noFill/>
          <a:ln w="19050" cap="flat" cmpd="sng">
            <a:solidFill>
              <a:schemeClr val="dk1"/>
            </a:solidFill>
            <a:prstDash val="solid"/>
            <a:round/>
            <a:headEnd type="none" w="med" len="med"/>
            <a:tailEnd type="none" w="med" len="med"/>
          </a:ln>
        </p:spPr>
      </p:cxnSp>
      <p:cxnSp>
        <p:nvCxnSpPr>
          <p:cNvPr id="564" name="Google Shape;564;p33"/>
          <p:cNvCxnSpPr>
            <a:stCxn id="552" idx="3"/>
            <a:endCxn id="560" idx="1"/>
          </p:cNvCxnSpPr>
          <p:nvPr/>
        </p:nvCxnSpPr>
        <p:spPr>
          <a:xfrm rot="10800000" flipH="1">
            <a:off x="2950063" y="3358901"/>
            <a:ext cx="830700" cy="324300"/>
          </a:xfrm>
          <a:prstGeom prst="bentConnector3">
            <a:avLst>
              <a:gd name="adj1" fmla="val 49996"/>
            </a:avLst>
          </a:prstGeom>
          <a:noFill/>
          <a:ln w="19050" cap="flat" cmpd="sng">
            <a:solidFill>
              <a:schemeClr val="dk1"/>
            </a:solidFill>
            <a:prstDash val="solid"/>
            <a:round/>
            <a:headEnd type="none" w="med" len="med"/>
            <a:tailEnd type="none" w="med" len="med"/>
          </a:ln>
        </p:spPr>
      </p:cxnSp>
      <p:cxnSp>
        <p:nvCxnSpPr>
          <p:cNvPr id="565" name="Google Shape;565;p33"/>
          <p:cNvCxnSpPr>
            <a:stCxn id="554" idx="1"/>
            <a:endCxn id="561" idx="3"/>
          </p:cNvCxnSpPr>
          <p:nvPr/>
        </p:nvCxnSpPr>
        <p:spPr>
          <a:xfrm flipH="1">
            <a:off x="5370126" y="2086075"/>
            <a:ext cx="830700" cy="332400"/>
          </a:xfrm>
          <a:prstGeom prst="bentConnector3">
            <a:avLst>
              <a:gd name="adj1" fmla="val 49996"/>
            </a:avLst>
          </a:prstGeom>
          <a:noFill/>
          <a:ln w="19050" cap="flat" cmpd="sng">
            <a:solidFill>
              <a:schemeClr val="dk1"/>
            </a:solidFill>
            <a:prstDash val="solid"/>
            <a:round/>
            <a:headEnd type="none" w="med" len="med"/>
            <a:tailEnd type="none" w="med" len="med"/>
          </a:ln>
        </p:spPr>
      </p:cxnSp>
      <p:cxnSp>
        <p:nvCxnSpPr>
          <p:cNvPr id="566" name="Google Shape;566;p33"/>
          <p:cNvCxnSpPr>
            <a:stCxn id="558" idx="1"/>
            <a:endCxn id="562" idx="3"/>
          </p:cNvCxnSpPr>
          <p:nvPr/>
        </p:nvCxnSpPr>
        <p:spPr>
          <a:xfrm rot="10800000">
            <a:off x="5370139" y="3358901"/>
            <a:ext cx="830700" cy="324300"/>
          </a:xfrm>
          <a:prstGeom prst="bentConnector3">
            <a:avLst>
              <a:gd name="adj1" fmla="val 49996"/>
            </a:avLst>
          </a:prstGeom>
          <a:noFill/>
          <a:ln w="19050" cap="flat" cmpd="sng">
            <a:solidFill>
              <a:schemeClr val="dk1"/>
            </a:solidFill>
            <a:prstDash val="solid"/>
            <a:round/>
            <a:headEnd type="none" w="med" len="med"/>
            <a:tailEnd type="none" w="med" len="med"/>
          </a:ln>
        </p:spPr>
      </p:cxnSp>
      <p:grpSp>
        <p:nvGrpSpPr>
          <p:cNvPr id="567" name="Google Shape;567;p33"/>
          <p:cNvGrpSpPr/>
          <p:nvPr/>
        </p:nvGrpSpPr>
        <p:grpSpPr>
          <a:xfrm>
            <a:off x="3960975" y="3162487"/>
            <a:ext cx="320143" cy="392581"/>
            <a:chOff x="3086313" y="2877049"/>
            <a:chExt cx="320143" cy="392581"/>
          </a:xfrm>
        </p:grpSpPr>
        <p:sp>
          <p:nvSpPr>
            <p:cNvPr id="568" name="Google Shape;568;p33"/>
            <p:cNvSpPr/>
            <p:nvPr/>
          </p:nvSpPr>
          <p:spPr>
            <a:xfrm>
              <a:off x="3125749" y="2915371"/>
              <a:ext cx="240505" cy="354259"/>
            </a:xfrm>
            <a:custGeom>
              <a:avLst/>
              <a:gdLst/>
              <a:ahLst/>
              <a:cxnLst/>
              <a:rect l="l" t="t" r="r" b="b"/>
              <a:pathLst>
                <a:path w="7550" h="11121" extrusionOk="0">
                  <a:moveTo>
                    <a:pt x="3775" y="2929"/>
                  </a:moveTo>
                  <a:lnTo>
                    <a:pt x="3918" y="3120"/>
                  </a:lnTo>
                  <a:cubicBezTo>
                    <a:pt x="3871" y="3144"/>
                    <a:pt x="3823" y="3144"/>
                    <a:pt x="3775" y="3144"/>
                  </a:cubicBezTo>
                  <a:cubicBezTo>
                    <a:pt x="3740" y="3132"/>
                    <a:pt x="3692" y="3120"/>
                    <a:pt x="3644" y="3120"/>
                  </a:cubicBezTo>
                  <a:lnTo>
                    <a:pt x="3775" y="2929"/>
                  </a:lnTo>
                  <a:close/>
                  <a:moveTo>
                    <a:pt x="4168" y="3501"/>
                  </a:moveTo>
                  <a:lnTo>
                    <a:pt x="4299" y="3703"/>
                  </a:lnTo>
                  <a:cubicBezTo>
                    <a:pt x="4126" y="3751"/>
                    <a:pt x="3948" y="3775"/>
                    <a:pt x="3769" y="3775"/>
                  </a:cubicBezTo>
                  <a:cubicBezTo>
                    <a:pt x="3591" y="3775"/>
                    <a:pt x="3412" y="3751"/>
                    <a:pt x="3239" y="3703"/>
                  </a:cubicBezTo>
                  <a:lnTo>
                    <a:pt x="3382" y="3501"/>
                  </a:lnTo>
                  <a:cubicBezTo>
                    <a:pt x="3513" y="3560"/>
                    <a:pt x="3644" y="3572"/>
                    <a:pt x="3775" y="3572"/>
                  </a:cubicBezTo>
                  <a:cubicBezTo>
                    <a:pt x="3918" y="3572"/>
                    <a:pt x="4049" y="3537"/>
                    <a:pt x="4168" y="3501"/>
                  </a:cubicBezTo>
                  <a:close/>
                  <a:moveTo>
                    <a:pt x="3120" y="4132"/>
                  </a:moveTo>
                  <a:cubicBezTo>
                    <a:pt x="3275" y="4180"/>
                    <a:pt x="3418" y="4191"/>
                    <a:pt x="3561" y="4215"/>
                  </a:cubicBezTo>
                  <a:lnTo>
                    <a:pt x="3561" y="8109"/>
                  </a:lnTo>
                  <a:lnTo>
                    <a:pt x="3120" y="8109"/>
                  </a:lnTo>
                  <a:lnTo>
                    <a:pt x="3120" y="4132"/>
                  </a:lnTo>
                  <a:close/>
                  <a:moveTo>
                    <a:pt x="4430" y="4132"/>
                  </a:moveTo>
                  <a:lnTo>
                    <a:pt x="4430" y="8109"/>
                  </a:lnTo>
                  <a:lnTo>
                    <a:pt x="4001" y="8109"/>
                  </a:lnTo>
                  <a:lnTo>
                    <a:pt x="4001" y="4215"/>
                  </a:lnTo>
                  <a:cubicBezTo>
                    <a:pt x="4156" y="4191"/>
                    <a:pt x="4287" y="4180"/>
                    <a:pt x="4430" y="4132"/>
                  </a:cubicBezTo>
                  <a:close/>
                  <a:moveTo>
                    <a:pt x="3799" y="441"/>
                  </a:moveTo>
                  <a:cubicBezTo>
                    <a:pt x="4668" y="441"/>
                    <a:pt x="5490" y="786"/>
                    <a:pt x="6121" y="1394"/>
                  </a:cubicBezTo>
                  <a:cubicBezTo>
                    <a:pt x="6752" y="2025"/>
                    <a:pt x="7097" y="2858"/>
                    <a:pt x="7097" y="3751"/>
                  </a:cubicBezTo>
                  <a:cubicBezTo>
                    <a:pt x="7097" y="4620"/>
                    <a:pt x="6752" y="5442"/>
                    <a:pt x="6157" y="6073"/>
                  </a:cubicBezTo>
                  <a:cubicBezTo>
                    <a:pt x="5609" y="6632"/>
                    <a:pt x="5299" y="7347"/>
                    <a:pt x="5240" y="8109"/>
                  </a:cubicBezTo>
                  <a:lnTo>
                    <a:pt x="4883" y="8109"/>
                  </a:lnTo>
                  <a:lnTo>
                    <a:pt x="4883" y="3822"/>
                  </a:lnTo>
                  <a:cubicBezTo>
                    <a:pt x="4883" y="3775"/>
                    <a:pt x="4871" y="3739"/>
                    <a:pt x="4835" y="3703"/>
                  </a:cubicBezTo>
                  <a:lnTo>
                    <a:pt x="3978" y="2406"/>
                  </a:lnTo>
                  <a:cubicBezTo>
                    <a:pt x="3930" y="2346"/>
                    <a:pt x="3871" y="2310"/>
                    <a:pt x="3799" y="2310"/>
                  </a:cubicBezTo>
                  <a:cubicBezTo>
                    <a:pt x="3716" y="2310"/>
                    <a:pt x="3644" y="2334"/>
                    <a:pt x="3620" y="2406"/>
                  </a:cubicBezTo>
                  <a:lnTo>
                    <a:pt x="2751" y="3703"/>
                  </a:lnTo>
                  <a:cubicBezTo>
                    <a:pt x="2728" y="3739"/>
                    <a:pt x="2704" y="3775"/>
                    <a:pt x="2704" y="3822"/>
                  </a:cubicBezTo>
                  <a:lnTo>
                    <a:pt x="2704" y="8109"/>
                  </a:lnTo>
                  <a:lnTo>
                    <a:pt x="2347" y="8109"/>
                  </a:lnTo>
                  <a:cubicBezTo>
                    <a:pt x="2287" y="7347"/>
                    <a:pt x="1977" y="6632"/>
                    <a:pt x="1430" y="6073"/>
                  </a:cubicBezTo>
                  <a:cubicBezTo>
                    <a:pt x="834" y="5465"/>
                    <a:pt x="501" y="4656"/>
                    <a:pt x="489" y="3810"/>
                  </a:cubicBezTo>
                  <a:cubicBezTo>
                    <a:pt x="477" y="2929"/>
                    <a:pt x="823" y="2096"/>
                    <a:pt x="1430" y="1453"/>
                  </a:cubicBezTo>
                  <a:cubicBezTo>
                    <a:pt x="2049" y="822"/>
                    <a:pt x="2870" y="453"/>
                    <a:pt x="3751" y="441"/>
                  </a:cubicBezTo>
                  <a:close/>
                  <a:moveTo>
                    <a:pt x="5228" y="8561"/>
                  </a:moveTo>
                  <a:lnTo>
                    <a:pt x="5228" y="8835"/>
                  </a:lnTo>
                  <a:lnTo>
                    <a:pt x="5228" y="8883"/>
                  </a:lnTo>
                  <a:lnTo>
                    <a:pt x="2335" y="8883"/>
                  </a:lnTo>
                  <a:lnTo>
                    <a:pt x="2335" y="8835"/>
                  </a:lnTo>
                  <a:lnTo>
                    <a:pt x="2335" y="8561"/>
                  </a:lnTo>
                  <a:close/>
                  <a:moveTo>
                    <a:pt x="5121" y="9311"/>
                  </a:moveTo>
                  <a:cubicBezTo>
                    <a:pt x="4942" y="9752"/>
                    <a:pt x="4525" y="10026"/>
                    <a:pt x="4037" y="10026"/>
                  </a:cubicBezTo>
                  <a:lnTo>
                    <a:pt x="3525" y="10026"/>
                  </a:lnTo>
                  <a:cubicBezTo>
                    <a:pt x="3037" y="10026"/>
                    <a:pt x="2620" y="9728"/>
                    <a:pt x="2442" y="9311"/>
                  </a:cubicBezTo>
                  <a:close/>
                  <a:moveTo>
                    <a:pt x="4049" y="10478"/>
                  </a:moveTo>
                  <a:cubicBezTo>
                    <a:pt x="4061" y="10478"/>
                    <a:pt x="4109" y="10478"/>
                    <a:pt x="4132" y="10490"/>
                  </a:cubicBezTo>
                  <a:cubicBezTo>
                    <a:pt x="4132" y="10597"/>
                    <a:pt x="4049" y="10668"/>
                    <a:pt x="3954" y="10668"/>
                  </a:cubicBezTo>
                  <a:lnTo>
                    <a:pt x="3620" y="10668"/>
                  </a:lnTo>
                  <a:cubicBezTo>
                    <a:pt x="3513" y="10668"/>
                    <a:pt x="3442" y="10585"/>
                    <a:pt x="3442" y="10490"/>
                  </a:cubicBezTo>
                  <a:lnTo>
                    <a:pt x="3442" y="10478"/>
                  </a:lnTo>
                  <a:close/>
                  <a:moveTo>
                    <a:pt x="3762" y="0"/>
                  </a:moveTo>
                  <a:cubicBezTo>
                    <a:pt x="3746" y="0"/>
                    <a:pt x="3731" y="0"/>
                    <a:pt x="3716" y="0"/>
                  </a:cubicBezTo>
                  <a:cubicBezTo>
                    <a:pt x="1656" y="24"/>
                    <a:pt x="1" y="1739"/>
                    <a:pt x="13" y="3810"/>
                  </a:cubicBezTo>
                  <a:cubicBezTo>
                    <a:pt x="25" y="4775"/>
                    <a:pt x="406" y="5680"/>
                    <a:pt x="1073" y="6370"/>
                  </a:cubicBezTo>
                  <a:cubicBezTo>
                    <a:pt x="1596" y="6906"/>
                    <a:pt x="1870" y="7609"/>
                    <a:pt x="1870" y="8335"/>
                  </a:cubicBezTo>
                  <a:lnTo>
                    <a:pt x="1870" y="8835"/>
                  </a:lnTo>
                  <a:cubicBezTo>
                    <a:pt x="1870" y="9549"/>
                    <a:pt x="2335" y="10168"/>
                    <a:pt x="2966" y="10383"/>
                  </a:cubicBezTo>
                  <a:lnTo>
                    <a:pt x="2966" y="10490"/>
                  </a:lnTo>
                  <a:cubicBezTo>
                    <a:pt x="2966" y="10835"/>
                    <a:pt x="3239" y="11121"/>
                    <a:pt x="3585" y="11121"/>
                  </a:cubicBezTo>
                  <a:lnTo>
                    <a:pt x="3930" y="11121"/>
                  </a:lnTo>
                  <a:cubicBezTo>
                    <a:pt x="4275" y="11121"/>
                    <a:pt x="4549" y="10835"/>
                    <a:pt x="4549" y="10490"/>
                  </a:cubicBezTo>
                  <a:lnTo>
                    <a:pt x="4549" y="10383"/>
                  </a:lnTo>
                  <a:cubicBezTo>
                    <a:pt x="5192" y="10168"/>
                    <a:pt x="5645" y="9549"/>
                    <a:pt x="5645" y="8835"/>
                  </a:cubicBezTo>
                  <a:lnTo>
                    <a:pt x="5645" y="8335"/>
                  </a:lnTo>
                  <a:cubicBezTo>
                    <a:pt x="5645" y="7609"/>
                    <a:pt x="5918" y="6918"/>
                    <a:pt x="6442" y="6382"/>
                  </a:cubicBezTo>
                  <a:cubicBezTo>
                    <a:pt x="7133" y="5680"/>
                    <a:pt x="7502" y="4751"/>
                    <a:pt x="7502" y="3763"/>
                  </a:cubicBezTo>
                  <a:cubicBezTo>
                    <a:pt x="7550" y="2751"/>
                    <a:pt x="7145" y="1798"/>
                    <a:pt x="6418" y="1084"/>
                  </a:cubicBezTo>
                  <a:cubicBezTo>
                    <a:pt x="5715" y="380"/>
                    <a:pt x="4757"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263076" y="2942511"/>
              <a:ext cx="79287" cy="99579"/>
            </a:xfrm>
            <a:custGeom>
              <a:avLst/>
              <a:gdLst/>
              <a:ahLst/>
              <a:cxnLst/>
              <a:rect l="l" t="t" r="r" b="b"/>
              <a:pathLst>
                <a:path w="2489" h="3126" extrusionOk="0">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3237656" y="2939262"/>
              <a:ext cx="20897" cy="14462"/>
            </a:xfrm>
            <a:custGeom>
              <a:avLst/>
              <a:gdLst/>
              <a:ahLst/>
              <a:cxnLst/>
              <a:rect l="l" t="t" r="r" b="b"/>
              <a:pathLst>
                <a:path w="656" h="454" extrusionOk="0">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379888" y="3029539"/>
              <a:ext cx="26567" cy="14048"/>
            </a:xfrm>
            <a:custGeom>
              <a:avLst/>
              <a:gdLst/>
              <a:ahLst/>
              <a:cxnLst/>
              <a:rect l="l" t="t" r="r" b="b"/>
              <a:pathLst>
                <a:path w="834" h="441" extrusionOk="0">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3086313" y="3029539"/>
              <a:ext cx="26599" cy="14048"/>
            </a:xfrm>
            <a:custGeom>
              <a:avLst/>
              <a:gdLst/>
              <a:ahLst/>
              <a:cxnLst/>
              <a:rect l="l" t="t" r="r" b="b"/>
              <a:pathLst>
                <a:path w="835" h="441" extrusionOk="0">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3359788" y="2953469"/>
              <a:ext cx="26567" cy="20355"/>
            </a:xfrm>
            <a:custGeom>
              <a:avLst/>
              <a:gdLst/>
              <a:ahLst/>
              <a:cxnLst/>
              <a:rect l="l" t="t" r="r" b="b"/>
              <a:pathLst>
                <a:path w="834" h="639" extrusionOk="0">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3106413" y="3100034"/>
              <a:ext cx="26599" cy="20164"/>
            </a:xfrm>
            <a:custGeom>
              <a:avLst/>
              <a:gdLst/>
              <a:ahLst/>
              <a:cxnLst/>
              <a:rect l="l" t="t" r="r" b="b"/>
              <a:pathLst>
                <a:path w="835" h="633" extrusionOk="0">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308565" y="2897277"/>
              <a:ext cx="22044" cy="24178"/>
            </a:xfrm>
            <a:custGeom>
              <a:avLst/>
              <a:gdLst/>
              <a:ahLst/>
              <a:cxnLst/>
              <a:rect l="l" t="t" r="r" b="b"/>
              <a:pathLst>
                <a:path w="692" h="759" extrusionOk="0">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3239153" y="2877049"/>
              <a:ext cx="14080" cy="26599"/>
            </a:xfrm>
            <a:custGeom>
              <a:avLst/>
              <a:gdLst/>
              <a:ahLst/>
              <a:cxnLst/>
              <a:rect l="l" t="t" r="r" b="b"/>
              <a:pathLst>
                <a:path w="442" h="835" extrusionOk="0">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3161809" y="2897500"/>
              <a:ext cx="22394" cy="24337"/>
            </a:xfrm>
            <a:custGeom>
              <a:avLst/>
              <a:gdLst/>
              <a:ahLst/>
              <a:cxnLst/>
              <a:rect l="l" t="t" r="r" b="b"/>
              <a:pathLst>
                <a:path w="703" h="764" extrusionOk="0">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3106413" y="2953151"/>
              <a:ext cx="26599" cy="19909"/>
            </a:xfrm>
            <a:custGeom>
              <a:avLst/>
              <a:gdLst/>
              <a:ahLst/>
              <a:cxnLst/>
              <a:rect l="l" t="t" r="r" b="b"/>
              <a:pathLst>
                <a:path w="835" h="625" extrusionOk="0">
                  <a:moveTo>
                    <a:pt x="246" y="0"/>
                  </a:moveTo>
                  <a:cubicBezTo>
                    <a:pt x="168" y="0"/>
                    <a:pt x="92" y="40"/>
                    <a:pt x="60" y="112"/>
                  </a:cubicBezTo>
                  <a:cubicBezTo>
                    <a:pt x="1" y="208"/>
                    <a:pt x="25" y="350"/>
                    <a:pt x="132" y="410"/>
                  </a:cubicBezTo>
                  <a:lnTo>
                    <a:pt x="453" y="600"/>
                  </a:lnTo>
                  <a:cubicBezTo>
                    <a:pt x="489" y="612"/>
                    <a:pt x="537" y="624"/>
                    <a:pt x="560" y="624"/>
                  </a:cubicBezTo>
                  <a:cubicBezTo>
                    <a:pt x="632" y="624"/>
                    <a:pt x="715" y="589"/>
                    <a:pt x="751" y="529"/>
                  </a:cubicBezTo>
                  <a:cubicBezTo>
                    <a:pt x="834" y="422"/>
                    <a:pt x="787" y="291"/>
                    <a:pt x="679" y="231"/>
                  </a:cubicBezTo>
                  <a:lnTo>
                    <a:pt x="358" y="29"/>
                  </a:lnTo>
                  <a:cubicBezTo>
                    <a:pt x="323" y="10"/>
                    <a:pt x="284" y="0"/>
                    <a:pt x="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3360520" y="3099811"/>
              <a:ext cx="25834" cy="20005"/>
            </a:xfrm>
            <a:custGeom>
              <a:avLst/>
              <a:gdLst/>
              <a:ahLst/>
              <a:cxnLst/>
              <a:rect l="l" t="t" r="r" b="b"/>
              <a:pathLst>
                <a:path w="811" h="628" extrusionOk="0">
                  <a:moveTo>
                    <a:pt x="239" y="1"/>
                  </a:moveTo>
                  <a:cubicBezTo>
                    <a:pt x="167" y="1"/>
                    <a:pt x="99" y="35"/>
                    <a:pt x="60" y="104"/>
                  </a:cubicBezTo>
                  <a:cubicBezTo>
                    <a:pt x="1" y="211"/>
                    <a:pt x="25" y="342"/>
                    <a:pt x="132" y="402"/>
                  </a:cubicBezTo>
                  <a:lnTo>
                    <a:pt x="453" y="592"/>
                  </a:lnTo>
                  <a:cubicBezTo>
                    <a:pt x="489" y="604"/>
                    <a:pt x="537" y="628"/>
                    <a:pt x="561" y="628"/>
                  </a:cubicBezTo>
                  <a:cubicBezTo>
                    <a:pt x="632" y="628"/>
                    <a:pt x="715" y="580"/>
                    <a:pt x="751" y="521"/>
                  </a:cubicBezTo>
                  <a:cubicBezTo>
                    <a:pt x="811" y="426"/>
                    <a:pt x="787" y="283"/>
                    <a:pt x="680" y="223"/>
                  </a:cubicBezTo>
                  <a:lnTo>
                    <a:pt x="358" y="33"/>
                  </a:lnTo>
                  <a:cubicBezTo>
                    <a:pt x="320" y="11"/>
                    <a:pt x="279" y="1"/>
                    <a:pt x="2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33"/>
          <p:cNvGrpSpPr/>
          <p:nvPr/>
        </p:nvGrpSpPr>
        <p:grpSpPr>
          <a:xfrm>
            <a:off x="3921141" y="2265214"/>
            <a:ext cx="399812" cy="306477"/>
            <a:chOff x="2567841" y="1994124"/>
            <a:chExt cx="399812" cy="306477"/>
          </a:xfrm>
        </p:grpSpPr>
        <p:sp>
          <p:nvSpPr>
            <p:cNvPr id="581" name="Google Shape;581;p33"/>
            <p:cNvSpPr/>
            <p:nvPr/>
          </p:nvSpPr>
          <p:spPr>
            <a:xfrm>
              <a:off x="2567841" y="1994124"/>
              <a:ext cx="399812" cy="306477"/>
            </a:xfrm>
            <a:custGeom>
              <a:avLst/>
              <a:gdLst/>
              <a:ahLst/>
              <a:cxnLst/>
              <a:rect l="l" t="t" r="r" b="b"/>
              <a:pathLst>
                <a:path w="12551" h="9621" extrusionOk="0">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2623237" y="2113963"/>
              <a:ext cx="287523" cy="77025"/>
            </a:xfrm>
            <a:custGeom>
              <a:avLst/>
              <a:gdLst/>
              <a:ahLst/>
              <a:cxnLst/>
              <a:rect l="l" t="t" r="r" b="b"/>
              <a:pathLst>
                <a:path w="9026" h="2418" extrusionOk="0">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2623237" y="2017251"/>
              <a:ext cx="287523" cy="77025"/>
            </a:xfrm>
            <a:custGeom>
              <a:avLst/>
              <a:gdLst/>
              <a:ahLst/>
              <a:cxnLst/>
              <a:rect l="l" t="t" r="r" b="b"/>
              <a:pathLst>
                <a:path w="9026" h="2418" extrusionOk="0">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33"/>
          <p:cNvGrpSpPr/>
          <p:nvPr/>
        </p:nvGrpSpPr>
        <p:grpSpPr>
          <a:xfrm>
            <a:off x="4844383" y="2233197"/>
            <a:ext cx="370930" cy="370549"/>
            <a:chOff x="2497275" y="2744159"/>
            <a:chExt cx="370930" cy="370549"/>
          </a:xfrm>
        </p:grpSpPr>
        <p:sp>
          <p:nvSpPr>
            <p:cNvPr id="585" name="Google Shape;585;p33"/>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 name="Google Shape;591;p33"/>
          <p:cNvGrpSpPr/>
          <p:nvPr/>
        </p:nvGrpSpPr>
        <p:grpSpPr>
          <a:xfrm>
            <a:off x="4894245" y="3167230"/>
            <a:ext cx="271213" cy="383088"/>
            <a:chOff x="1333682" y="3344330"/>
            <a:chExt cx="271213" cy="383088"/>
          </a:xfrm>
        </p:grpSpPr>
        <p:sp>
          <p:nvSpPr>
            <p:cNvPr id="592" name="Google Shape;592;p33"/>
            <p:cNvSpPr/>
            <p:nvPr/>
          </p:nvSpPr>
          <p:spPr>
            <a:xfrm>
              <a:off x="1334065" y="3377332"/>
              <a:ext cx="270831" cy="350086"/>
            </a:xfrm>
            <a:custGeom>
              <a:avLst/>
              <a:gdLst/>
              <a:ahLst/>
              <a:cxnLst/>
              <a:rect l="l" t="t" r="r" b="b"/>
              <a:pathLst>
                <a:path w="8502" h="10990" extrusionOk="0">
                  <a:moveTo>
                    <a:pt x="6502" y="0"/>
                  </a:moveTo>
                  <a:cubicBezTo>
                    <a:pt x="6406" y="0"/>
                    <a:pt x="6323" y="84"/>
                    <a:pt x="6323" y="191"/>
                  </a:cubicBezTo>
                  <a:cubicBezTo>
                    <a:pt x="6323" y="286"/>
                    <a:pt x="6406" y="369"/>
                    <a:pt x="6502" y="369"/>
                  </a:cubicBezTo>
                  <a:lnTo>
                    <a:pt x="7276" y="369"/>
                  </a:lnTo>
                  <a:cubicBezTo>
                    <a:pt x="7383" y="369"/>
                    <a:pt x="7454" y="441"/>
                    <a:pt x="7454" y="548"/>
                  </a:cubicBezTo>
                  <a:lnTo>
                    <a:pt x="7454" y="9490"/>
                  </a:lnTo>
                  <a:cubicBezTo>
                    <a:pt x="7454" y="9597"/>
                    <a:pt x="7383" y="9668"/>
                    <a:pt x="7276" y="9668"/>
                  </a:cubicBezTo>
                  <a:lnTo>
                    <a:pt x="537" y="9668"/>
                  </a:lnTo>
                  <a:cubicBezTo>
                    <a:pt x="429" y="9668"/>
                    <a:pt x="358" y="9597"/>
                    <a:pt x="358" y="9490"/>
                  </a:cubicBezTo>
                  <a:lnTo>
                    <a:pt x="358" y="8775"/>
                  </a:lnTo>
                  <a:cubicBezTo>
                    <a:pt x="358" y="8668"/>
                    <a:pt x="287" y="8597"/>
                    <a:pt x="179" y="8597"/>
                  </a:cubicBezTo>
                  <a:cubicBezTo>
                    <a:pt x="72" y="8597"/>
                    <a:pt x="1" y="8668"/>
                    <a:pt x="1" y="8775"/>
                  </a:cubicBezTo>
                  <a:lnTo>
                    <a:pt x="1" y="9490"/>
                  </a:lnTo>
                  <a:cubicBezTo>
                    <a:pt x="1" y="9787"/>
                    <a:pt x="239" y="10013"/>
                    <a:pt x="525" y="10013"/>
                  </a:cubicBezTo>
                  <a:lnTo>
                    <a:pt x="703" y="10013"/>
                  </a:lnTo>
                  <a:lnTo>
                    <a:pt x="703" y="10466"/>
                  </a:lnTo>
                  <a:cubicBezTo>
                    <a:pt x="703" y="10763"/>
                    <a:pt x="941" y="10990"/>
                    <a:pt x="1227" y="10990"/>
                  </a:cubicBezTo>
                  <a:lnTo>
                    <a:pt x="7966" y="10990"/>
                  </a:lnTo>
                  <a:cubicBezTo>
                    <a:pt x="8264" y="10990"/>
                    <a:pt x="8490" y="10752"/>
                    <a:pt x="8490" y="10466"/>
                  </a:cubicBezTo>
                  <a:lnTo>
                    <a:pt x="8490" y="10252"/>
                  </a:lnTo>
                  <a:cubicBezTo>
                    <a:pt x="8490" y="10144"/>
                    <a:pt x="8407" y="10073"/>
                    <a:pt x="8311" y="10073"/>
                  </a:cubicBezTo>
                  <a:cubicBezTo>
                    <a:pt x="8204" y="10073"/>
                    <a:pt x="8133" y="10144"/>
                    <a:pt x="8133" y="10252"/>
                  </a:cubicBezTo>
                  <a:lnTo>
                    <a:pt x="8133" y="10466"/>
                  </a:lnTo>
                  <a:cubicBezTo>
                    <a:pt x="8133" y="10573"/>
                    <a:pt x="8049" y="10644"/>
                    <a:pt x="7954" y="10644"/>
                  </a:cubicBezTo>
                  <a:lnTo>
                    <a:pt x="1203" y="10644"/>
                  </a:lnTo>
                  <a:cubicBezTo>
                    <a:pt x="1108" y="10644"/>
                    <a:pt x="1025" y="10573"/>
                    <a:pt x="1025" y="10466"/>
                  </a:cubicBezTo>
                  <a:lnTo>
                    <a:pt x="1025" y="10013"/>
                  </a:lnTo>
                  <a:lnTo>
                    <a:pt x="7264" y="10013"/>
                  </a:lnTo>
                  <a:cubicBezTo>
                    <a:pt x="7561" y="10013"/>
                    <a:pt x="7788" y="9775"/>
                    <a:pt x="7788" y="9490"/>
                  </a:cubicBezTo>
                  <a:lnTo>
                    <a:pt x="7788" y="1358"/>
                  </a:lnTo>
                  <a:lnTo>
                    <a:pt x="7966" y="1358"/>
                  </a:lnTo>
                  <a:cubicBezTo>
                    <a:pt x="8061" y="1358"/>
                    <a:pt x="8145" y="1441"/>
                    <a:pt x="8145" y="1536"/>
                  </a:cubicBezTo>
                  <a:lnTo>
                    <a:pt x="8145" y="9501"/>
                  </a:lnTo>
                  <a:cubicBezTo>
                    <a:pt x="8145" y="9573"/>
                    <a:pt x="8228" y="9656"/>
                    <a:pt x="8323" y="9656"/>
                  </a:cubicBezTo>
                  <a:cubicBezTo>
                    <a:pt x="8430" y="9656"/>
                    <a:pt x="8502" y="9573"/>
                    <a:pt x="8502" y="9478"/>
                  </a:cubicBezTo>
                  <a:lnTo>
                    <a:pt x="8502" y="1512"/>
                  </a:lnTo>
                  <a:cubicBezTo>
                    <a:pt x="8502" y="1215"/>
                    <a:pt x="8264" y="988"/>
                    <a:pt x="7978" y="988"/>
                  </a:cubicBezTo>
                  <a:lnTo>
                    <a:pt x="7799" y="988"/>
                  </a:lnTo>
                  <a:lnTo>
                    <a:pt x="7799" y="524"/>
                  </a:lnTo>
                  <a:cubicBezTo>
                    <a:pt x="7799" y="226"/>
                    <a:pt x="7561" y="0"/>
                    <a:pt x="72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333682" y="3344330"/>
              <a:ext cx="189697" cy="292461"/>
            </a:xfrm>
            <a:custGeom>
              <a:avLst/>
              <a:gdLst/>
              <a:ahLst/>
              <a:cxnLst/>
              <a:rect l="l" t="t" r="r" b="b"/>
              <a:pathLst>
                <a:path w="5955" h="9181" extrusionOk="0">
                  <a:moveTo>
                    <a:pt x="2430" y="370"/>
                  </a:moveTo>
                  <a:cubicBezTo>
                    <a:pt x="2489" y="370"/>
                    <a:pt x="2549" y="429"/>
                    <a:pt x="2549" y="489"/>
                  </a:cubicBezTo>
                  <a:lnTo>
                    <a:pt x="2549" y="727"/>
                  </a:lnTo>
                  <a:lnTo>
                    <a:pt x="1858" y="727"/>
                  </a:lnTo>
                  <a:lnTo>
                    <a:pt x="1858" y="489"/>
                  </a:lnTo>
                  <a:cubicBezTo>
                    <a:pt x="1858" y="429"/>
                    <a:pt x="1918" y="370"/>
                    <a:pt x="1977" y="370"/>
                  </a:cubicBezTo>
                  <a:close/>
                  <a:moveTo>
                    <a:pt x="3037" y="1072"/>
                  </a:moveTo>
                  <a:cubicBezTo>
                    <a:pt x="3120" y="1072"/>
                    <a:pt x="3216" y="1143"/>
                    <a:pt x="3216" y="1251"/>
                  </a:cubicBezTo>
                  <a:lnTo>
                    <a:pt x="3216" y="1953"/>
                  </a:lnTo>
                  <a:lnTo>
                    <a:pt x="1215" y="1953"/>
                  </a:lnTo>
                  <a:lnTo>
                    <a:pt x="1215" y="1251"/>
                  </a:lnTo>
                  <a:cubicBezTo>
                    <a:pt x="1203" y="1167"/>
                    <a:pt x="1299" y="1072"/>
                    <a:pt x="1382" y="1072"/>
                  </a:cubicBezTo>
                  <a:close/>
                  <a:moveTo>
                    <a:pt x="1977" y="0"/>
                  </a:moveTo>
                  <a:cubicBezTo>
                    <a:pt x="1727" y="0"/>
                    <a:pt x="1501" y="203"/>
                    <a:pt x="1501" y="477"/>
                  </a:cubicBezTo>
                  <a:lnTo>
                    <a:pt x="1501" y="715"/>
                  </a:lnTo>
                  <a:lnTo>
                    <a:pt x="1370" y="715"/>
                  </a:lnTo>
                  <a:cubicBezTo>
                    <a:pt x="1156" y="715"/>
                    <a:pt x="977" y="834"/>
                    <a:pt x="894" y="1012"/>
                  </a:cubicBezTo>
                  <a:lnTo>
                    <a:pt x="525" y="1012"/>
                  </a:lnTo>
                  <a:cubicBezTo>
                    <a:pt x="227" y="1012"/>
                    <a:pt x="1" y="1251"/>
                    <a:pt x="1" y="1536"/>
                  </a:cubicBezTo>
                  <a:lnTo>
                    <a:pt x="1" y="8990"/>
                  </a:lnTo>
                  <a:cubicBezTo>
                    <a:pt x="13" y="9109"/>
                    <a:pt x="84" y="9180"/>
                    <a:pt x="191" y="9180"/>
                  </a:cubicBezTo>
                  <a:cubicBezTo>
                    <a:pt x="299" y="9180"/>
                    <a:pt x="370" y="9109"/>
                    <a:pt x="370" y="9002"/>
                  </a:cubicBezTo>
                  <a:lnTo>
                    <a:pt x="370" y="1548"/>
                  </a:lnTo>
                  <a:cubicBezTo>
                    <a:pt x="370" y="1441"/>
                    <a:pt x="441" y="1370"/>
                    <a:pt x="549" y="1370"/>
                  </a:cubicBezTo>
                  <a:lnTo>
                    <a:pt x="858" y="1370"/>
                  </a:lnTo>
                  <a:lnTo>
                    <a:pt x="858" y="1965"/>
                  </a:lnTo>
                  <a:cubicBezTo>
                    <a:pt x="858" y="2144"/>
                    <a:pt x="1013" y="2310"/>
                    <a:pt x="1203" y="2310"/>
                  </a:cubicBezTo>
                  <a:lnTo>
                    <a:pt x="3228" y="2310"/>
                  </a:lnTo>
                  <a:cubicBezTo>
                    <a:pt x="3406" y="2310"/>
                    <a:pt x="3573" y="2155"/>
                    <a:pt x="3573" y="1965"/>
                  </a:cubicBezTo>
                  <a:lnTo>
                    <a:pt x="3573" y="1370"/>
                  </a:lnTo>
                  <a:lnTo>
                    <a:pt x="5775" y="1370"/>
                  </a:lnTo>
                  <a:cubicBezTo>
                    <a:pt x="5883" y="1370"/>
                    <a:pt x="5954" y="1298"/>
                    <a:pt x="5954" y="1191"/>
                  </a:cubicBezTo>
                  <a:cubicBezTo>
                    <a:pt x="5954" y="1084"/>
                    <a:pt x="5883" y="1012"/>
                    <a:pt x="5775" y="1012"/>
                  </a:cubicBezTo>
                  <a:lnTo>
                    <a:pt x="3513" y="1012"/>
                  </a:lnTo>
                  <a:cubicBezTo>
                    <a:pt x="3418" y="834"/>
                    <a:pt x="3239" y="715"/>
                    <a:pt x="3037" y="715"/>
                  </a:cubicBezTo>
                  <a:lnTo>
                    <a:pt x="2906" y="715"/>
                  </a:lnTo>
                  <a:lnTo>
                    <a:pt x="2906" y="477"/>
                  </a:lnTo>
                  <a:cubicBezTo>
                    <a:pt x="2906" y="227"/>
                    <a:pt x="2692" y="0"/>
                    <a:pt x="2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444060" y="3469488"/>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1444060" y="3493762"/>
              <a:ext cx="100917" cy="11404"/>
            </a:xfrm>
            <a:custGeom>
              <a:avLst/>
              <a:gdLst/>
              <a:ahLst/>
              <a:cxnLst/>
              <a:rect l="l" t="t" r="r" b="b"/>
              <a:pathLst>
                <a:path w="3168" h="358" extrusionOk="0">
                  <a:moveTo>
                    <a:pt x="179" y="0"/>
                  </a:moveTo>
                  <a:cubicBezTo>
                    <a:pt x="72" y="0"/>
                    <a:pt x="1" y="72"/>
                    <a:pt x="1" y="179"/>
                  </a:cubicBezTo>
                  <a:cubicBezTo>
                    <a:pt x="1" y="286"/>
                    <a:pt x="72" y="358"/>
                    <a:pt x="179" y="358"/>
                  </a:cubicBezTo>
                  <a:lnTo>
                    <a:pt x="2989" y="358"/>
                  </a:lnTo>
                  <a:cubicBezTo>
                    <a:pt x="3096" y="358"/>
                    <a:pt x="3168" y="286"/>
                    <a:pt x="3168" y="179"/>
                  </a:cubicBezTo>
                  <a:cubicBezTo>
                    <a:pt x="3168" y="72"/>
                    <a:pt x="3084" y="0"/>
                    <a:pt x="29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1444060" y="3541927"/>
              <a:ext cx="100917" cy="11404"/>
            </a:xfrm>
            <a:custGeom>
              <a:avLst/>
              <a:gdLst/>
              <a:ahLst/>
              <a:cxnLst/>
              <a:rect l="l" t="t" r="r" b="b"/>
              <a:pathLst>
                <a:path w="3168" h="358" extrusionOk="0">
                  <a:moveTo>
                    <a:pt x="179" y="1"/>
                  </a:moveTo>
                  <a:cubicBezTo>
                    <a:pt x="72" y="1"/>
                    <a:pt x="1" y="84"/>
                    <a:pt x="1" y="179"/>
                  </a:cubicBezTo>
                  <a:cubicBezTo>
                    <a:pt x="1" y="286"/>
                    <a:pt x="72" y="358"/>
                    <a:pt x="179" y="358"/>
                  </a:cubicBezTo>
                  <a:lnTo>
                    <a:pt x="2989" y="358"/>
                  </a:lnTo>
                  <a:cubicBezTo>
                    <a:pt x="3096" y="358"/>
                    <a:pt x="3168" y="286"/>
                    <a:pt x="3168" y="179"/>
                  </a:cubicBezTo>
                  <a:cubicBezTo>
                    <a:pt x="3168" y="84"/>
                    <a:pt x="3084" y="1"/>
                    <a:pt x="2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1444060" y="3565818"/>
              <a:ext cx="100917" cy="11404"/>
            </a:xfrm>
            <a:custGeom>
              <a:avLst/>
              <a:gdLst/>
              <a:ahLst/>
              <a:cxnLst/>
              <a:rect l="l" t="t" r="r" b="b"/>
              <a:pathLst>
                <a:path w="3168" h="358" extrusionOk="0">
                  <a:moveTo>
                    <a:pt x="179" y="1"/>
                  </a:moveTo>
                  <a:cubicBezTo>
                    <a:pt x="72" y="1"/>
                    <a:pt x="1" y="72"/>
                    <a:pt x="1" y="179"/>
                  </a:cubicBezTo>
                  <a:cubicBezTo>
                    <a:pt x="1" y="286"/>
                    <a:pt x="72" y="358"/>
                    <a:pt x="179" y="358"/>
                  </a:cubicBezTo>
                  <a:lnTo>
                    <a:pt x="2989" y="358"/>
                  </a:lnTo>
                  <a:cubicBezTo>
                    <a:pt x="3096" y="358"/>
                    <a:pt x="3168" y="286"/>
                    <a:pt x="3168" y="179"/>
                  </a:cubicBezTo>
                  <a:cubicBezTo>
                    <a:pt x="3168" y="72"/>
                    <a:pt x="3084" y="1"/>
                    <a:pt x="2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1444060" y="3614747"/>
              <a:ext cx="100917" cy="11404"/>
            </a:xfrm>
            <a:custGeom>
              <a:avLst/>
              <a:gdLst/>
              <a:ahLst/>
              <a:cxnLst/>
              <a:rect l="l" t="t" r="r" b="b"/>
              <a:pathLst>
                <a:path w="3168" h="358" extrusionOk="0">
                  <a:moveTo>
                    <a:pt x="179" y="1"/>
                  </a:moveTo>
                  <a:cubicBezTo>
                    <a:pt x="72" y="1"/>
                    <a:pt x="1" y="72"/>
                    <a:pt x="1" y="179"/>
                  </a:cubicBezTo>
                  <a:cubicBezTo>
                    <a:pt x="1" y="274"/>
                    <a:pt x="72" y="358"/>
                    <a:pt x="179" y="358"/>
                  </a:cubicBezTo>
                  <a:lnTo>
                    <a:pt x="2989" y="358"/>
                  </a:lnTo>
                  <a:cubicBezTo>
                    <a:pt x="3096" y="358"/>
                    <a:pt x="3168" y="274"/>
                    <a:pt x="3168" y="179"/>
                  </a:cubicBezTo>
                  <a:cubicBezTo>
                    <a:pt x="3168" y="72"/>
                    <a:pt x="3084" y="1"/>
                    <a:pt x="2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1444060" y="3638256"/>
              <a:ext cx="100917" cy="11404"/>
            </a:xfrm>
            <a:custGeom>
              <a:avLst/>
              <a:gdLst/>
              <a:ahLst/>
              <a:cxnLst/>
              <a:rect l="l" t="t" r="r" b="b"/>
              <a:pathLst>
                <a:path w="3168" h="358" extrusionOk="0">
                  <a:moveTo>
                    <a:pt x="179" y="1"/>
                  </a:moveTo>
                  <a:cubicBezTo>
                    <a:pt x="72" y="1"/>
                    <a:pt x="1" y="72"/>
                    <a:pt x="1" y="179"/>
                  </a:cubicBezTo>
                  <a:cubicBezTo>
                    <a:pt x="1" y="287"/>
                    <a:pt x="72" y="358"/>
                    <a:pt x="179" y="358"/>
                  </a:cubicBezTo>
                  <a:lnTo>
                    <a:pt x="2989" y="358"/>
                  </a:lnTo>
                  <a:cubicBezTo>
                    <a:pt x="3096" y="358"/>
                    <a:pt x="3168" y="287"/>
                    <a:pt x="3168" y="179"/>
                  </a:cubicBezTo>
                  <a:cubicBezTo>
                    <a:pt x="3168" y="72"/>
                    <a:pt x="3084" y="1"/>
                    <a:pt x="29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1371622" y="3459454"/>
              <a:ext cx="70208" cy="57084"/>
            </a:xfrm>
            <a:custGeom>
              <a:avLst/>
              <a:gdLst/>
              <a:ahLst/>
              <a:cxnLst/>
              <a:rect l="l" t="t" r="r" b="b"/>
              <a:pathLst>
                <a:path w="2204" h="1792" extrusionOk="0">
                  <a:moveTo>
                    <a:pt x="1417" y="387"/>
                  </a:moveTo>
                  <a:lnTo>
                    <a:pt x="1417" y="470"/>
                  </a:lnTo>
                  <a:lnTo>
                    <a:pt x="1072" y="768"/>
                  </a:lnTo>
                  <a:lnTo>
                    <a:pt x="905" y="589"/>
                  </a:lnTo>
                  <a:cubicBezTo>
                    <a:pt x="873" y="544"/>
                    <a:pt x="823" y="523"/>
                    <a:pt x="773" y="523"/>
                  </a:cubicBezTo>
                  <a:cubicBezTo>
                    <a:pt x="731" y="523"/>
                    <a:pt x="688" y="538"/>
                    <a:pt x="655" y="566"/>
                  </a:cubicBezTo>
                  <a:cubicBezTo>
                    <a:pt x="584" y="625"/>
                    <a:pt x="584" y="744"/>
                    <a:pt x="632" y="827"/>
                  </a:cubicBezTo>
                  <a:lnTo>
                    <a:pt x="917" y="1125"/>
                  </a:lnTo>
                  <a:cubicBezTo>
                    <a:pt x="953" y="1161"/>
                    <a:pt x="989" y="1185"/>
                    <a:pt x="1048" y="1185"/>
                  </a:cubicBezTo>
                  <a:cubicBezTo>
                    <a:pt x="1096" y="1185"/>
                    <a:pt x="1132" y="1161"/>
                    <a:pt x="1167" y="1137"/>
                  </a:cubicBezTo>
                  <a:lnTo>
                    <a:pt x="1429" y="923"/>
                  </a:lnTo>
                  <a:lnTo>
                    <a:pt x="1417" y="1447"/>
                  </a:lnTo>
                  <a:lnTo>
                    <a:pt x="358" y="1447"/>
                  </a:lnTo>
                  <a:lnTo>
                    <a:pt x="358" y="387"/>
                  </a:lnTo>
                  <a:close/>
                  <a:moveTo>
                    <a:pt x="2007" y="1"/>
                  </a:moveTo>
                  <a:cubicBezTo>
                    <a:pt x="1966" y="1"/>
                    <a:pt x="1925" y="17"/>
                    <a:pt x="1894" y="54"/>
                  </a:cubicBezTo>
                  <a:lnTo>
                    <a:pt x="1727" y="185"/>
                  </a:lnTo>
                  <a:cubicBezTo>
                    <a:pt x="1679" y="89"/>
                    <a:pt x="1596" y="30"/>
                    <a:pt x="1489" y="30"/>
                  </a:cubicBezTo>
                  <a:lnTo>
                    <a:pt x="263" y="30"/>
                  </a:lnTo>
                  <a:cubicBezTo>
                    <a:pt x="120" y="30"/>
                    <a:pt x="1" y="149"/>
                    <a:pt x="1" y="304"/>
                  </a:cubicBezTo>
                  <a:lnTo>
                    <a:pt x="1" y="1518"/>
                  </a:lnTo>
                  <a:cubicBezTo>
                    <a:pt x="1" y="1673"/>
                    <a:pt x="120" y="1792"/>
                    <a:pt x="263" y="1792"/>
                  </a:cubicBezTo>
                  <a:lnTo>
                    <a:pt x="1489" y="1792"/>
                  </a:lnTo>
                  <a:cubicBezTo>
                    <a:pt x="1632" y="1792"/>
                    <a:pt x="1751" y="1673"/>
                    <a:pt x="1751" y="1518"/>
                  </a:cubicBezTo>
                  <a:lnTo>
                    <a:pt x="1751" y="613"/>
                  </a:lnTo>
                  <a:lnTo>
                    <a:pt x="2108" y="304"/>
                  </a:lnTo>
                  <a:cubicBezTo>
                    <a:pt x="2203" y="256"/>
                    <a:pt x="2203" y="137"/>
                    <a:pt x="2144" y="65"/>
                  </a:cubicBezTo>
                  <a:cubicBezTo>
                    <a:pt x="2111" y="26"/>
                    <a:pt x="2059" y="1"/>
                    <a:pt x="20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1371622" y="3532434"/>
              <a:ext cx="70208" cy="56543"/>
            </a:xfrm>
            <a:custGeom>
              <a:avLst/>
              <a:gdLst/>
              <a:ahLst/>
              <a:cxnLst/>
              <a:rect l="l" t="t" r="r" b="b"/>
              <a:pathLst>
                <a:path w="2204" h="1775" extrusionOk="0">
                  <a:moveTo>
                    <a:pt x="1417" y="382"/>
                  </a:moveTo>
                  <a:lnTo>
                    <a:pt x="1417" y="465"/>
                  </a:lnTo>
                  <a:lnTo>
                    <a:pt x="1072" y="763"/>
                  </a:lnTo>
                  <a:lnTo>
                    <a:pt x="905" y="584"/>
                  </a:lnTo>
                  <a:cubicBezTo>
                    <a:pt x="874" y="547"/>
                    <a:pt x="827" y="529"/>
                    <a:pt x="779" y="529"/>
                  </a:cubicBezTo>
                  <a:cubicBezTo>
                    <a:pt x="734" y="529"/>
                    <a:pt x="690" y="544"/>
                    <a:pt x="655" y="572"/>
                  </a:cubicBezTo>
                  <a:cubicBezTo>
                    <a:pt x="584" y="632"/>
                    <a:pt x="584" y="751"/>
                    <a:pt x="632" y="822"/>
                  </a:cubicBezTo>
                  <a:lnTo>
                    <a:pt x="917" y="1120"/>
                  </a:lnTo>
                  <a:cubicBezTo>
                    <a:pt x="953" y="1168"/>
                    <a:pt x="989" y="1180"/>
                    <a:pt x="1048" y="1180"/>
                  </a:cubicBezTo>
                  <a:cubicBezTo>
                    <a:pt x="1096" y="1180"/>
                    <a:pt x="1132" y="1168"/>
                    <a:pt x="1167" y="1132"/>
                  </a:cubicBezTo>
                  <a:lnTo>
                    <a:pt x="1429" y="930"/>
                  </a:lnTo>
                  <a:lnTo>
                    <a:pt x="1417" y="1430"/>
                  </a:lnTo>
                  <a:lnTo>
                    <a:pt x="358" y="1430"/>
                  </a:lnTo>
                  <a:lnTo>
                    <a:pt x="358" y="382"/>
                  </a:lnTo>
                  <a:close/>
                  <a:moveTo>
                    <a:pt x="2012" y="1"/>
                  </a:moveTo>
                  <a:cubicBezTo>
                    <a:pt x="1969" y="1"/>
                    <a:pt x="1926" y="16"/>
                    <a:pt x="1894" y="49"/>
                  </a:cubicBezTo>
                  <a:lnTo>
                    <a:pt x="1727" y="180"/>
                  </a:lnTo>
                  <a:cubicBezTo>
                    <a:pt x="1679" y="96"/>
                    <a:pt x="1596" y="13"/>
                    <a:pt x="1489" y="13"/>
                  </a:cubicBezTo>
                  <a:lnTo>
                    <a:pt x="263" y="13"/>
                  </a:lnTo>
                  <a:cubicBezTo>
                    <a:pt x="120" y="13"/>
                    <a:pt x="1" y="132"/>
                    <a:pt x="1" y="287"/>
                  </a:cubicBezTo>
                  <a:lnTo>
                    <a:pt x="1" y="1501"/>
                  </a:lnTo>
                  <a:cubicBezTo>
                    <a:pt x="1" y="1656"/>
                    <a:pt x="120" y="1775"/>
                    <a:pt x="263" y="1775"/>
                  </a:cubicBezTo>
                  <a:lnTo>
                    <a:pt x="1489" y="1775"/>
                  </a:lnTo>
                  <a:cubicBezTo>
                    <a:pt x="1632" y="1775"/>
                    <a:pt x="1751" y="1656"/>
                    <a:pt x="1751" y="1501"/>
                  </a:cubicBezTo>
                  <a:lnTo>
                    <a:pt x="1751" y="608"/>
                  </a:lnTo>
                  <a:lnTo>
                    <a:pt x="2108" y="299"/>
                  </a:lnTo>
                  <a:cubicBezTo>
                    <a:pt x="2203" y="239"/>
                    <a:pt x="2203" y="144"/>
                    <a:pt x="2144" y="60"/>
                  </a:cubicBezTo>
                  <a:cubicBezTo>
                    <a:pt x="2111" y="22"/>
                    <a:pt x="2062" y="1"/>
                    <a:pt x="20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1371622" y="3605254"/>
              <a:ext cx="70208" cy="55810"/>
            </a:xfrm>
            <a:custGeom>
              <a:avLst/>
              <a:gdLst/>
              <a:ahLst/>
              <a:cxnLst/>
              <a:rect l="l" t="t" r="r" b="b"/>
              <a:pathLst>
                <a:path w="2204" h="1752" extrusionOk="0">
                  <a:moveTo>
                    <a:pt x="1417" y="358"/>
                  </a:moveTo>
                  <a:lnTo>
                    <a:pt x="1417" y="489"/>
                  </a:lnTo>
                  <a:lnTo>
                    <a:pt x="1072" y="787"/>
                  </a:lnTo>
                  <a:lnTo>
                    <a:pt x="905" y="608"/>
                  </a:lnTo>
                  <a:cubicBezTo>
                    <a:pt x="874" y="571"/>
                    <a:pt x="827" y="553"/>
                    <a:pt x="779" y="553"/>
                  </a:cubicBezTo>
                  <a:cubicBezTo>
                    <a:pt x="734" y="553"/>
                    <a:pt x="690" y="568"/>
                    <a:pt x="655" y="596"/>
                  </a:cubicBezTo>
                  <a:cubicBezTo>
                    <a:pt x="584" y="644"/>
                    <a:pt x="584" y="775"/>
                    <a:pt x="632" y="846"/>
                  </a:cubicBezTo>
                  <a:lnTo>
                    <a:pt x="917" y="1144"/>
                  </a:lnTo>
                  <a:cubicBezTo>
                    <a:pt x="953" y="1192"/>
                    <a:pt x="989" y="1203"/>
                    <a:pt x="1048" y="1203"/>
                  </a:cubicBezTo>
                  <a:cubicBezTo>
                    <a:pt x="1096" y="1203"/>
                    <a:pt x="1132" y="1192"/>
                    <a:pt x="1167" y="1156"/>
                  </a:cubicBezTo>
                  <a:lnTo>
                    <a:pt x="1429" y="953"/>
                  </a:lnTo>
                  <a:lnTo>
                    <a:pt x="1417" y="1406"/>
                  </a:lnTo>
                  <a:lnTo>
                    <a:pt x="358" y="1406"/>
                  </a:lnTo>
                  <a:lnTo>
                    <a:pt x="358" y="358"/>
                  </a:lnTo>
                  <a:close/>
                  <a:moveTo>
                    <a:pt x="263" y="1"/>
                  </a:moveTo>
                  <a:cubicBezTo>
                    <a:pt x="120" y="1"/>
                    <a:pt x="1" y="120"/>
                    <a:pt x="1" y="263"/>
                  </a:cubicBezTo>
                  <a:lnTo>
                    <a:pt x="1" y="1489"/>
                  </a:lnTo>
                  <a:cubicBezTo>
                    <a:pt x="1" y="1632"/>
                    <a:pt x="120" y="1751"/>
                    <a:pt x="263" y="1751"/>
                  </a:cubicBezTo>
                  <a:lnTo>
                    <a:pt x="1489" y="1751"/>
                  </a:lnTo>
                  <a:cubicBezTo>
                    <a:pt x="1632" y="1751"/>
                    <a:pt x="1751" y="1632"/>
                    <a:pt x="1751" y="1489"/>
                  </a:cubicBezTo>
                  <a:lnTo>
                    <a:pt x="1751" y="632"/>
                  </a:lnTo>
                  <a:lnTo>
                    <a:pt x="2108" y="322"/>
                  </a:lnTo>
                  <a:cubicBezTo>
                    <a:pt x="2191" y="263"/>
                    <a:pt x="2203" y="144"/>
                    <a:pt x="2132" y="72"/>
                  </a:cubicBezTo>
                  <a:cubicBezTo>
                    <a:pt x="2107" y="47"/>
                    <a:pt x="2062" y="32"/>
                    <a:pt x="2014" y="32"/>
                  </a:cubicBezTo>
                  <a:cubicBezTo>
                    <a:pt x="1972" y="32"/>
                    <a:pt x="1927" y="44"/>
                    <a:pt x="1894" y="72"/>
                  </a:cubicBezTo>
                  <a:lnTo>
                    <a:pt x="1739" y="191"/>
                  </a:lnTo>
                  <a:cubicBezTo>
                    <a:pt x="1715" y="84"/>
                    <a:pt x="1608" y="1"/>
                    <a:pt x="14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Project Idea / Objective</a:t>
            </a:r>
            <a:endParaRPr b="0" dirty="0"/>
          </a:p>
        </p:txBody>
      </p:sp>
      <p:sp>
        <p:nvSpPr>
          <p:cNvPr id="66" name="Google Shape;66;p16"/>
          <p:cNvSpPr txBox="1">
            <a:spLocks noGrp="1"/>
          </p:cNvSpPr>
          <p:nvPr>
            <p:ph type="body" idx="1"/>
          </p:nvPr>
        </p:nvSpPr>
        <p:spPr>
          <a:xfrm>
            <a:off x="957205" y="1382250"/>
            <a:ext cx="3614795" cy="2379000"/>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Clr>
                <a:schemeClr val="dk1"/>
              </a:buClr>
              <a:buSzPts val="1400"/>
              <a:buNone/>
            </a:pPr>
            <a:r>
              <a:rPr lang="es-ES" b="1" u="sng" dirty="0" err="1">
                <a:solidFill>
                  <a:schemeClr val="dk1"/>
                </a:solidFill>
                <a:latin typeface="Nunito" pitchFamily="2" charset="0"/>
              </a:rPr>
              <a:t>Background</a:t>
            </a:r>
            <a:r>
              <a:rPr lang="es-ES" b="1" u="sng" dirty="0">
                <a:solidFill>
                  <a:schemeClr val="dk1"/>
                </a:solidFill>
                <a:latin typeface="Nunito" pitchFamily="2" charset="0"/>
              </a:rPr>
              <a:t>:</a:t>
            </a:r>
          </a:p>
          <a:p>
            <a:pPr lvl="1">
              <a:lnSpc>
                <a:spcPct val="150000"/>
              </a:lnSpc>
              <a:buFont typeface="Nunito"/>
              <a:buChar char="●"/>
            </a:pPr>
            <a:r>
              <a:rPr lang="en-CA" i="0" dirty="0">
                <a:effectLst/>
                <a:latin typeface="Nunito" pitchFamily="2" charset="0"/>
              </a:rPr>
              <a:t>Growing Global Travel</a:t>
            </a:r>
          </a:p>
          <a:p>
            <a:pPr lvl="1">
              <a:lnSpc>
                <a:spcPct val="150000"/>
              </a:lnSpc>
              <a:buFont typeface="Nunito"/>
              <a:buChar char="●"/>
            </a:pPr>
            <a:r>
              <a:rPr lang="en-CA" i="0" dirty="0">
                <a:effectLst/>
                <a:latin typeface="Nunito" pitchFamily="2" charset="0"/>
              </a:rPr>
              <a:t>Multimedia-Centric Society</a:t>
            </a:r>
          </a:p>
          <a:p>
            <a:pPr lvl="1">
              <a:lnSpc>
                <a:spcPct val="150000"/>
              </a:lnSpc>
              <a:buFont typeface="Nunito"/>
              <a:buChar char="●"/>
            </a:pPr>
            <a:r>
              <a:rPr lang="en-CA" i="0" dirty="0">
                <a:effectLst/>
                <a:latin typeface="Nunito" pitchFamily="2" charset="0"/>
              </a:rPr>
              <a:t>Language Diversity and Barriers</a:t>
            </a:r>
            <a:endParaRPr lang="en-CA" dirty="0">
              <a:latin typeface="Nunito" pitchFamily="2" charset="0"/>
            </a:endParaRPr>
          </a:p>
          <a:p>
            <a:pPr lvl="1">
              <a:lnSpc>
                <a:spcPct val="150000"/>
              </a:lnSpc>
              <a:buFont typeface="Nunito"/>
              <a:buChar char="●"/>
            </a:pPr>
            <a:r>
              <a:rPr lang="en-US" i="0" dirty="0">
                <a:effectLst/>
                <a:latin typeface="Nunito" pitchFamily="2" charset="0"/>
              </a:rPr>
              <a:t>Advancements in AI and ML</a:t>
            </a:r>
            <a:endParaRPr lang="es-ES" dirty="0">
              <a:solidFill>
                <a:schemeClr val="dk1"/>
              </a:solidFill>
              <a:latin typeface="Nunito" pitchFamily="2" charset="0"/>
            </a:endParaRPr>
          </a:p>
          <a:p>
            <a:pPr marL="139700" lvl="0" indent="0" algn="l" rtl="0">
              <a:lnSpc>
                <a:spcPct val="150000"/>
              </a:lnSpc>
              <a:spcBef>
                <a:spcPts val="0"/>
              </a:spcBef>
              <a:spcAft>
                <a:spcPts val="0"/>
              </a:spcAft>
              <a:buClr>
                <a:schemeClr val="dk1"/>
              </a:buClr>
              <a:buSzPts val="1400"/>
              <a:buNone/>
            </a:pPr>
            <a:endParaRPr dirty="0">
              <a:solidFill>
                <a:schemeClr val="dk1"/>
              </a:solidFill>
              <a:latin typeface="Nunito" pitchFamily="2" charset="0"/>
            </a:endParaRPr>
          </a:p>
        </p:txBody>
      </p:sp>
      <p:sp>
        <p:nvSpPr>
          <p:cNvPr id="2" name="Google Shape;66;p16">
            <a:extLst>
              <a:ext uri="{FF2B5EF4-FFF2-40B4-BE49-F238E27FC236}">
                <a16:creationId xmlns:a16="http://schemas.microsoft.com/office/drawing/2014/main" id="{E5AA08C6-E65A-FF27-7A3F-513B8A7D1057}"/>
              </a:ext>
            </a:extLst>
          </p:cNvPr>
          <p:cNvSpPr txBox="1">
            <a:spLocks/>
          </p:cNvSpPr>
          <p:nvPr/>
        </p:nvSpPr>
        <p:spPr>
          <a:xfrm>
            <a:off x="4572000" y="1382250"/>
            <a:ext cx="4333991" cy="237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90000"/>
              </a:lnSpc>
              <a:spcBef>
                <a:spcPts val="0"/>
              </a:spcBef>
              <a:spcAft>
                <a:spcPts val="0"/>
              </a:spcAft>
              <a:buClr>
                <a:schemeClr val="dk1"/>
              </a:buClr>
              <a:buSzPts val="1200"/>
              <a:buFont typeface="Livvic"/>
              <a:buChar char="●"/>
              <a:defRPr sz="14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9pPr>
          </a:lstStyle>
          <a:p>
            <a:pPr marL="139700" lvl="0" indent="0" algn="l" rtl="0">
              <a:lnSpc>
                <a:spcPct val="150000"/>
              </a:lnSpc>
              <a:spcBef>
                <a:spcPts val="0"/>
              </a:spcBef>
              <a:spcAft>
                <a:spcPts val="0"/>
              </a:spcAft>
              <a:buClr>
                <a:schemeClr val="dk1"/>
              </a:buClr>
              <a:buSzPts val="1400"/>
              <a:buNone/>
            </a:pPr>
            <a:r>
              <a:rPr lang="es-ES" b="1" u="sng" dirty="0" err="1">
                <a:solidFill>
                  <a:schemeClr val="dk1"/>
                </a:solidFill>
                <a:latin typeface="Nunito" pitchFamily="2" charset="0"/>
              </a:rPr>
              <a:t>Problem</a:t>
            </a:r>
            <a:r>
              <a:rPr lang="es-ES" b="1" u="sng" dirty="0">
                <a:solidFill>
                  <a:schemeClr val="dk1"/>
                </a:solidFill>
                <a:latin typeface="Nunito" pitchFamily="2" charset="0"/>
              </a:rPr>
              <a:t>:</a:t>
            </a:r>
          </a:p>
          <a:p>
            <a:pPr lvl="1">
              <a:lnSpc>
                <a:spcPct val="150000"/>
              </a:lnSpc>
              <a:buFont typeface="Nunito"/>
              <a:buChar char="●"/>
            </a:pPr>
            <a:r>
              <a:rPr lang="en-CA" i="0" dirty="0">
                <a:effectLst/>
                <a:latin typeface="Nunito" pitchFamily="2" charset="0"/>
              </a:rPr>
              <a:t>Organization of Memories</a:t>
            </a:r>
          </a:p>
          <a:p>
            <a:pPr lvl="1">
              <a:lnSpc>
                <a:spcPct val="150000"/>
              </a:lnSpc>
              <a:buFont typeface="Nunito"/>
              <a:buChar char="●"/>
            </a:pPr>
            <a:r>
              <a:rPr lang="en-CA" i="0" dirty="0">
                <a:effectLst/>
                <a:latin typeface="Nunito" pitchFamily="2" charset="0"/>
              </a:rPr>
              <a:t>Language Barriers</a:t>
            </a:r>
            <a:endParaRPr lang="en-CA" dirty="0">
              <a:latin typeface="Nunito" pitchFamily="2" charset="0"/>
            </a:endParaRPr>
          </a:p>
          <a:p>
            <a:pPr lvl="1">
              <a:lnSpc>
                <a:spcPct val="150000"/>
              </a:lnSpc>
              <a:buFont typeface="Nunito"/>
              <a:buChar char="●"/>
            </a:pPr>
            <a:r>
              <a:rPr lang="en-CA" i="0" dirty="0">
                <a:effectLst/>
                <a:latin typeface="Nunito" pitchFamily="2" charset="0"/>
              </a:rPr>
              <a:t>Emotional Context</a:t>
            </a:r>
            <a:endParaRPr lang="es-ES" dirty="0">
              <a:solidFill>
                <a:schemeClr val="dk1"/>
              </a:solidFill>
              <a:latin typeface="Nunito" pitchFamily="2" charset="0"/>
            </a:endParaRPr>
          </a:p>
        </p:txBody>
      </p:sp>
    </p:spTree>
    <p:extLst>
      <p:ext uri="{BB962C8B-B14F-4D97-AF65-F5344CB8AC3E}">
        <p14:creationId xmlns:p14="http://schemas.microsoft.com/office/powerpoint/2010/main" val="41231315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606"/>
        <p:cNvGrpSpPr/>
        <p:nvPr/>
      </p:nvGrpSpPr>
      <p:grpSpPr>
        <a:xfrm>
          <a:off x="0" y="0"/>
          <a:ext cx="0" cy="0"/>
          <a:chOff x="0" y="0"/>
          <a:chExt cx="0" cy="0"/>
        </a:xfrm>
      </p:grpSpPr>
      <p:sp>
        <p:nvSpPr>
          <p:cNvPr id="607" name="Google Shape;607;p3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aphicFrame>
        <p:nvGraphicFramePr>
          <p:cNvPr id="608" name="Google Shape;608;p34"/>
          <p:cNvGraphicFramePr/>
          <p:nvPr/>
        </p:nvGraphicFramePr>
        <p:xfrm>
          <a:off x="952500" y="1364025"/>
          <a:ext cx="7238975" cy="2773470"/>
        </p:xfrm>
        <a:graphic>
          <a:graphicData uri="http://schemas.openxmlformats.org/drawingml/2006/table">
            <a:tbl>
              <a:tblPr>
                <a:noFill/>
                <a:tableStyleId>{D32349C0-9ABA-4E7F-AD87-67EB2194085E}</a:tableStyleId>
              </a:tblPr>
              <a:tblGrid>
                <a:gridCol w="843425">
                  <a:extLst>
                    <a:ext uri="{9D8B030D-6E8A-4147-A177-3AD203B41FA5}">
                      <a16:colId xmlns:a16="http://schemas.microsoft.com/office/drawing/2014/main" val="20000"/>
                    </a:ext>
                  </a:extLst>
                </a:gridCol>
                <a:gridCol w="1153550">
                  <a:extLst>
                    <a:ext uri="{9D8B030D-6E8A-4147-A177-3AD203B41FA5}">
                      <a16:colId xmlns:a16="http://schemas.microsoft.com/office/drawing/2014/main" val="20001"/>
                    </a:ext>
                  </a:extLst>
                </a:gridCol>
                <a:gridCol w="1310500">
                  <a:extLst>
                    <a:ext uri="{9D8B030D-6E8A-4147-A177-3AD203B41FA5}">
                      <a16:colId xmlns:a16="http://schemas.microsoft.com/office/drawing/2014/main" val="20002"/>
                    </a:ext>
                  </a:extLst>
                </a:gridCol>
                <a:gridCol w="1310500">
                  <a:extLst>
                    <a:ext uri="{9D8B030D-6E8A-4147-A177-3AD203B41FA5}">
                      <a16:colId xmlns:a16="http://schemas.microsoft.com/office/drawing/2014/main" val="20003"/>
                    </a:ext>
                  </a:extLst>
                </a:gridCol>
                <a:gridCol w="1310500">
                  <a:extLst>
                    <a:ext uri="{9D8B030D-6E8A-4147-A177-3AD203B41FA5}">
                      <a16:colId xmlns:a16="http://schemas.microsoft.com/office/drawing/2014/main" val="20004"/>
                    </a:ext>
                  </a:extLst>
                </a:gridCol>
                <a:gridCol w="1310500">
                  <a:extLst>
                    <a:ext uri="{9D8B030D-6E8A-4147-A177-3AD203B41FA5}">
                      <a16:colId xmlns:a16="http://schemas.microsoft.com/office/drawing/2014/main" val="20005"/>
                    </a:ext>
                  </a:extLst>
                </a:gridCol>
              </a:tblGrid>
              <a:tr h="381000">
                <a:tc>
                  <a:txBody>
                    <a:bodyPr/>
                    <a:lstStyle/>
                    <a:p>
                      <a:pPr marL="0" lvl="0" indent="0" algn="l" rtl="0">
                        <a:spcBef>
                          <a:spcPts val="0"/>
                        </a:spcBef>
                        <a:spcAft>
                          <a:spcPts val="0"/>
                        </a:spcAft>
                        <a:buNone/>
                      </a:pPr>
                      <a:endParaRPr>
                        <a:latin typeface="DM Sans"/>
                        <a:ea typeface="DM Sans"/>
                        <a:cs typeface="DM Sans"/>
                        <a:sym typeface="DM Sans"/>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s" b="1">
                          <a:solidFill>
                            <a:schemeClr val="dk1"/>
                          </a:solidFill>
                          <a:latin typeface="Questrial"/>
                          <a:ea typeface="Questrial"/>
                          <a:cs typeface="Questrial"/>
                          <a:sym typeface="Questrial"/>
                        </a:rPr>
                        <a:t>tarea</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b="1">
                          <a:solidFill>
                            <a:schemeClr val="dk1"/>
                          </a:solidFill>
                          <a:latin typeface="Questrial"/>
                          <a:ea typeface="Questrial"/>
                          <a:cs typeface="Questrial"/>
                          <a:sym typeface="Questrial"/>
                        </a:rPr>
                        <a:t>semana 1</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b="1">
                          <a:solidFill>
                            <a:schemeClr val="dk1"/>
                          </a:solidFill>
                          <a:latin typeface="Questrial"/>
                          <a:ea typeface="Questrial"/>
                          <a:cs typeface="Questrial"/>
                          <a:sym typeface="Questrial"/>
                        </a:rPr>
                        <a:t>semana 2</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b="1">
                          <a:solidFill>
                            <a:schemeClr val="dk1"/>
                          </a:solidFill>
                          <a:latin typeface="Questrial"/>
                          <a:ea typeface="Questrial"/>
                          <a:cs typeface="Questrial"/>
                          <a:sym typeface="Questrial"/>
                        </a:rPr>
                        <a:t>semana 3</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b="1">
                          <a:solidFill>
                            <a:schemeClr val="dk1"/>
                          </a:solidFill>
                          <a:latin typeface="Questrial"/>
                          <a:ea typeface="Questrial"/>
                          <a:cs typeface="Questrial"/>
                          <a:sym typeface="Questrial"/>
                        </a:rPr>
                        <a:t>semana 4</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rowSpan="6">
                  <a:txBody>
                    <a:bodyPr/>
                    <a:lstStyle/>
                    <a:p>
                      <a:pPr marL="0" lvl="0" indent="0" algn="l" rtl="0">
                        <a:spcBef>
                          <a:spcPts val="0"/>
                        </a:spcBef>
                        <a:spcAft>
                          <a:spcPts val="0"/>
                        </a:spcAft>
                        <a:buNone/>
                      </a:pPr>
                      <a:r>
                        <a:rPr lang="es" b="1">
                          <a:solidFill>
                            <a:schemeClr val="dk1"/>
                          </a:solidFill>
                          <a:latin typeface="Questrial"/>
                          <a:ea typeface="Questrial"/>
                          <a:cs typeface="Questrial"/>
                          <a:sym typeface="Questrial"/>
                        </a:rPr>
                        <a:t>fase 1</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s" b="1">
                          <a:solidFill>
                            <a:schemeClr val="dk1"/>
                          </a:solidFill>
                          <a:latin typeface="Questrial"/>
                          <a:ea typeface="Questrial"/>
                          <a:cs typeface="Questrial"/>
                          <a:sym typeface="Questrial"/>
                        </a:rPr>
                        <a:t>mercurio</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b="1">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s" b="1">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endParaRPr>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81000">
                <a:tc vMerge="1">
                  <a:txBody>
                    <a:bodyPr/>
                    <a:lstStyle/>
                    <a:p>
                      <a:endParaRPr lang="en-US"/>
                    </a:p>
                  </a:txBody>
                  <a:tcPr/>
                </a:tc>
                <a:tc gridSpan="5">
                  <a:txBody>
                    <a:bodyPr/>
                    <a:lstStyle/>
                    <a:p>
                      <a:pPr marL="0" lvl="0" indent="0" algn="l" rtl="0">
                        <a:spcBef>
                          <a:spcPts val="0"/>
                        </a:spcBef>
                        <a:spcAft>
                          <a:spcPts val="0"/>
                        </a:spcAft>
                        <a:buNone/>
                      </a:pPr>
                      <a:r>
                        <a:rPr lang="es">
                          <a:solidFill>
                            <a:schemeClr val="dk1"/>
                          </a:solidFill>
                          <a:latin typeface="Nunito"/>
                          <a:ea typeface="Nunito"/>
                          <a:cs typeface="Nunito"/>
                          <a:sym typeface="Nunito"/>
                        </a:rPr>
                        <a:t>Mercurio es el planeta más cercano al Sol y el más pequeño de todos</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81000">
                <a:tc vMerge="1">
                  <a:txBody>
                    <a:bodyPr/>
                    <a:lstStyle/>
                    <a:p>
                      <a:endParaRPr lang="en-US"/>
                    </a:p>
                  </a:txBody>
                  <a:tcPr/>
                </a:tc>
                <a:tc>
                  <a:txBody>
                    <a:bodyPr/>
                    <a:lstStyle/>
                    <a:p>
                      <a:pPr marL="0" lvl="0" indent="0" algn="l" rtl="0">
                        <a:spcBef>
                          <a:spcPts val="0"/>
                        </a:spcBef>
                        <a:spcAft>
                          <a:spcPts val="0"/>
                        </a:spcAft>
                        <a:buNone/>
                      </a:pPr>
                      <a:r>
                        <a:rPr lang="es" b="1">
                          <a:solidFill>
                            <a:schemeClr val="dk1"/>
                          </a:solidFill>
                          <a:latin typeface="Questrial"/>
                          <a:ea typeface="Questrial"/>
                          <a:cs typeface="Questrial"/>
                          <a:sym typeface="Questrial"/>
                        </a:rPr>
                        <a:t>venus</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s" b="1">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endParaRPr>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81000">
                <a:tc vMerge="1">
                  <a:txBody>
                    <a:bodyPr/>
                    <a:lstStyle/>
                    <a:p>
                      <a:endParaRPr lang="en-US"/>
                    </a:p>
                  </a:txBody>
                  <a:tcPr/>
                </a:tc>
                <a:tc gridSpan="5">
                  <a:txBody>
                    <a:bodyPr/>
                    <a:lstStyle/>
                    <a:p>
                      <a:pPr marL="0" lvl="0" indent="0" algn="l" rtl="0">
                        <a:spcBef>
                          <a:spcPts val="0"/>
                        </a:spcBef>
                        <a:spcAft>
                          <a:spcPts val="0"/>
                        </a:spcAft>
                        <a:buNone/>
                      </a:pPr>
                      <a:r>
                        <a:rPr lang="es">
                          <a:solidFill>
                            <a:schemeClr val="dk1"/>
                          </a:solidFill>
                          <a:latin typeface="Nunito"/>
                          <a:ea typeface="Nunito"/>
                          <a:cs typeface="Nunito"/>
                          <a:sym typeface="Nunito"/>
                        </a:rPr>
                        <a:t>Venus tiene un nombre precioso, pero también temperaturas altas</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81000">
                <a:tc vMerge="1">
                  <a:txBody>
                    <a:bodyPr/>
                    <a:lstStyle/>
                    <a:p>
                      <a:endParaRPr lang="en-US"/>
                    </a:p>
                  </a:txBody>
                  <a:tcPr/>
                </a:tc>
                <a:tc>
                  <a:txBody>
                    <a:bodyPr/>
                    <a:lstStyle/>
                    <a:p>
                      <a:pPr marL="0" lvl="0" indent="0" algn="l" rtl="0">
                        <a:spcBef>
                          <a:spcPts val="0"/>
                        </a:spcBef>
                        <a:spcAft>
                          <a:spcPts val="0"/>
                        </a:spcAft>
                        <a:buNone/>
                      </a:pPr>
                      <a:r>
                        <a:rPr lang="es" b="1">
                          <a:solidFill>
                            <a:schemeClr val="dk1"/>
                          </a:solidFill>
                          <a:latin typeface="Questrial"/>
                          <a:ea typeface="Questrial"/>
                          <a:cs typeface="Questrial"/>
                          <a:sym typeface="Questrial"/>
                        </a:rPr>
                        <a:t>marte</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l" rtl="0">
                        <a:spcBef>
                          <a:spcPts val="0"/>
                        </a:spcBef>
                        <a:spcAft>
                          <a:spcPts val="0"/>
                        </a:spcAft>
                        <a:buNone/>
                      </a:pP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s" b="1">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5"/>
                  </a:ext>
                </a:extLst>
              </a:tr>
              <a:tr h="381000">
                <a:tc vMerge="1">
                  <a:txBody>
                    <a:bodyPr/>
                    <a:lstStyle/>
                    <a:p>
                      <a:endParaRPr lang="en-US"/>
                    </a:p>
                  </a:txBody>
                  <a:tcPr/>
                </a:tc>
                <a:tc gridSpan="5">
                  <a:txBody>
                    <a:bodyPr/>
                    <a:lstStyle/>
                    <a:p>
                      <a:pPr marL="0" lvl="0" indent="0" algn="l" rtl="0">
                        <a:spcBef>
                          <a:spcPts val="0"/>
                        </a:spcBef>
                        <a:spcAft>
                          <a:spcPts val="0"/>
                        </a:spcAft>
                        <a:buNone/>
                      </a:pPr>
                      <a:r>
                        <a:rPr lang="es">
                          <a:solidFill>
                            <a:schemeClr val="dk1"/>
                          </a:solidFill>
                          <a:latin typeface="Nunito"/>
                          <a:ea typeface="Nunito"/>
                          <a:cs typeface="Nunito"/>
                          <a:sym typeface="Nunito"/>
                        </a:rPr>
                        <a:t>A pesar de ser rojo, Marte es en realidad un lugar frío</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612"/>
        <p:cNvGrpSpPr/>
        <p:nvPr/>
      </p:nvGrpSpPr>
      <p:grpSpPr>
        <a:xfrm>
          <a:off x="0" y="0"/>
          <a:ext cx="0" cy="0"/>
          <a:chOff x="0" y="0"/>
          <a:chExt cx="0" cy="0"/>
        </a:xfrm>
      </p:grpSpPr>
      <p:sp>
        <p:nvSpPr>
          <p:cNvPr id="613" name="Google Shape;613;p35"/>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614" name="Google Shape;614;p35"/>
          <p:cNvGrpSpPr/>
          <p:nvPr/>
        </p:nvGrpSpPr>
        <p:grpSpPr>
          <a:xfrm>
            <a:off x="720000" y="3517338"/>
            <a:ext cx="1783800" cy="956053"/>
            <a:chOff x="720000" y="3517338"/>
            <a:chExt cx="1783800" cy="956053"/>
          </a:xfrm>
        </p:grpSpPr>
        <p:sp>
          <p:nvSpPr>
            <p:cNvPr id="615" name="Google Shape;615;p35"/>
            <p:cNvSpPr txBox="1"/>
            <p:nvPr/>
          </p:nvSpPr>
          <p:spPr>
            <a:xfrm>
              <a:off x="720000" y="3517338"/>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616" name="Google Shape;616;p35"/>
            <p:cNvSpPr txBox="1"/>
            <p:nvPr/>
          </p:nvSpPr>
          <p:spPr>
            <a:xfrm>
              <a:off x="720000" y="3937590"/>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Venus tiene temperaturas altas</a:t>
              </a:r>
              <a:endParaRPr sz="1200">
                <a:solidFill>
                  <a:schemeClr val="dk1"/>
                </a:solidFill>
                <a:latin typeface="Nunito"/>
                <a:ea typeface="Nunito"/>
                <a:cs typeface="Nunito"/>
                <a:sym typeface="Nunito"/>
              </a:endParaRPr>
            </a:p>
          </p:txBody>
        </p:sp>
      </p:grpSp>
      <p:sp>
        <p:nvSpPr>
          <p:cNvPr id="617" name="Google Shape;617;p35"/>
          <p:cNvSpPr txBox="1"/>
          <p:nvPr/>
        </p:nvSpPr>
        <p:spPr>
          <a:xfrm>
            <a:off x="1071750" y="1227250"/>
            <a:ext cx="1080300" cy="49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01</a:t>
            </a:r>
            <a:endParaRPr sz="2400" b="1">
              <a:solidFill>
                <a:schemeClr val="dk1"/>
              </a:solidFill>
              <a:latin typeface="Questrial"/>
              <a:ea typeface="Questrial"/>
              <a:cs typeface="Questrial"/>
              <a:sym typeface="Questrial"/>
            </a:endParaRPr>
          </a:p>
        </p:txBody>
      </p:sp>
      <p:grpSp>
        <p:nvGrpSpPr>
          <p:cNvPr id="618" name="Google Shape;618;p35"/>
          <p:cNvGrpSpPr/>
          <p:nvPr/>
        </p:nvGrpSpPr>
        <p:grpSpPr>
          <a:xfrm>
            <a:off x="2693400" y="3020838"/>
            <a:ext cx="1783800" cy="956053"/>
            <a:chOff x="2693400" y="3020838"/>
            <a:chExt cx="1783800" cy="956053"/>
          </a:xfrm>
        </p:grpSpPr>
        <p:sp>
          <p:nvSpPr>
            <p:cNvPr id="619" name="Google Shape;619;p35"/>
            <p:cNvSpPr txBox="1"/>
            <p:nvPr/>
          </p:nvSpPr>
          <p:spPr>
            <a:xfrm>
              <a:off x="2693400" y="3020838"/>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620" name="Google Shape;620;p35"/>
            <p:cNvSpPr txBox="1"/>
            <p:nvPr/>
          </p:nvSpPr>
          <p:spPr>
            <a:xfrm>
              <a:off x="2693400" y="3441090"/>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Júpiter es el mayor planeta de todos</a:t>
              </a:r>
              <a:endParaRPr sz="1200">
                <a:solidFill>
                  <a:schemeClr val="dk1"/>
                </a:solidFill>
                <a:latin typeface="Nunito"/>
                <a:ea typeface="Nunito"/>
                <a:cs typeface="Nunito"/>
                <a:sym typeface="Nunito"/>
              </a:endParaRPr>
            </a:p>
          </p:txBody>
        </p:sp>
      </p:grpSp>
      <p:sp>
        <p:nvSpPr>
          <p:cNvPr id="621" name="Google Shape;621;p35"/>
          <p:cNvSpPr txBox="1"/>
          <p:nvPr/>
        </p:nvSpPr>
        <p:spPr>
          <a:xfrm>
            <a:off x="3045150" y="1227250"/>
            <a:ext cx="1080300" cy="49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02</a:t>
            </a:r>
            <a:endParaRPr sz="2400" b="1">
              <a:solidFill>
                <a:schemeClr val="dk1"/>
              </a:solidFill>
              <a:latin typeface="Questrial"/>
              <a:ea typeface="Questrial"/>
              <a:cs typeface="Questrial"/>
              <a:sym typeface="Questrial"/>
            </a:endParaRPr>
          </a:p>
        </p:txBody>
      </p:sp>
      <p:grpSp>
        <p:nvGrpSpPr>
          <p:cNvPr id="622" name="Google Shape;622;p35"/>
          <p:cNvGrpSpPr/>
          <p:nvPr/>
        </p:nvGrpSpPr>
        <p:grpSpPr>
          <a:xfrm>
            <a:off x="4666800" y="3517338"/>
            <a:ext cx="1783800" cy="956053"/>
            <a:chOff x="4666800" y="3517338"/>
            <a:chExt cx="1783800" cy="956053"/>
          </a:xfrm>
        </p:grpSpPr>
        <p:sp>
          <p:nvSpPr>
            <p:cNvPr id="623" name="Google Shape;623;p35"/>
            <p:cNvSpPr txBox="1"/>
            <p:nvPr/>
          </p:nvSpPr>
          <p:spPr>
            <a:xfrm>
              <a:off x="4666800" y="3517338"/>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sp>
          <p:nvSpPr>
            <p:cNvPr id="624" name="Google Shape;624;p35"/>
            <p:cNvSpPr txBox="1"/>
            <p:nvPr/>
          </p:nvSpPr>
          <p:spPr>
            <a:xfrm>
              <a:off x="4666800" y="3937590"/>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Es el único planeta que alberga vida</a:t>
              </a:r>
              <a:endParaRPr sz="1200">
                <a:solidFill>
                  <a:schemeClr val="dk1"/>
                </a:solidFill>
                <a:latin typeface="Nunito"/>
                <a:ea typeface="Nunito"/>
                <a:cs typeface="Nunito"/>
                <a:sym typeface="Nunito"/>
              </a:endParaRPr>
            </a:p>
          </p:txBody>
        </p:sp>
      </p:grpSp>
      <p:sp>
        <p:nvSpPr>
          <p:cNvPr id="625" name="Google Shape;625;p35"/>
          <p:cNvSpPr txBox="1"/>
          <p:nvPr/>
        </p:nvSpPr>
        <p:spPr>
          <a:xfrm>
            <a:off x="5018550" y="1227250"/>
            <a:ext cx="1080300" cy="49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03</a:t>
            </a:r>
            <a:endParaRPr sz="2400" b="1">
              <a:solidFill>
                <a:schemeClr val="dk1"/>
              </a:solidFill>
              <a:latin typeface="Questrial"/>
              <a:ea typeface="Questrial"/>
              <a:cs typeface="Questrial"/>
              <a:sym typeface="Questrial"/>
            </a:endParaRPr>
          </a:p>
        </p:txBody>
      </p:sp>
      <p:grpSp>
        <p:nvGrpSpPr>
          <p:cNvPr id="626" name="Google Shape;626;p35"/>
          <p:cNvGrpSpPr/>
          <p:nvPr/>
        </p:nvGrpSpPr>
        <p:grpSpPr>
          <a:xfrm>
            <a:off x="6640200" y="3020838"/>
            <a:ext cx="1783800" cy="956053"/>
            <a:chOff x="6640200" y="3020838"/>
            <a:chExt cx="1783800" cy="956053"/>
          </a:xfrm>
        </p:grpSpPr>
        <p:sp>
          <p:nvSpPr>
            <p:cNvPr id="627" name="Google Shape;627;p35"/>
            <p:cNvSpPr txBox="1"/>
            <p:nvPr/>
          </p:nvSpPr>
          <p:spPr>
            <a:xfrm>
              <a:off x="6640200" y="3020838"/>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sp>
          <p:nvSpPr>
            <p:cNvPr id="628" name="Google Shape;628;p35"/>
            <p:cNvSpPr txBox="1"/>
            <p:nvPr/>
          </p:nvSpPr>
          <p:spPr>
            <a:xfrm>
              <a:off x="6640200" y="3441090"/>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A pesar de ser rojo, Marte es muy frío</a:t>
              </a:r>
              <a:endParaRPr sz="1200">
                <a:solidFill>
                  <a:schemeClr val="dk1"/>
                </a:solidFill>
                <a:latin typeface="Nunito"/>
                <a:ea typeface="Nunito"/>
                <a:cs typeface="Nunito"/>
                <a:sym typeface="Nunito"/>
              </a:endParaRPr>
            </a:p>
          </p:txBody>
        </p:sp>
      </p:grpSp>
      <p:sp>
        <p:nvSpPr>
          <p:cNvPr id="629" name="Google Shape;629;p35"/>
          <p:cNvSpPr txBox="1"/>
          <p:nvPr/>
        </p:nvSpPr>
        <p:spPr>
          <a:xfrm>
            <a:off x="6991950" y="1227250"/>
            <a:ext cx="1080300" cy="496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2400" b="1">
                <a:solidFill>
                  <a:schemeClr val="dk1"/>
                </a:solidFill>
                <a:latin typeface="Questrial"/>
                <a:ea typeface="Questrial"/>
                <a:cs typeface="Questrial"/>
                <a:sym typeface="Questrial"/>
              </a:rPr>
              <a:t>04</a:t>
            </a:r>
            <a:endParaRPr sz="2400" b="1">
              <a:solidFill>
                <a:schemeClr val="dk1"/>
              </a:solidFill>
              <a:latin typeface="Questrial"/>
              <a:ea typeface="Questrial"/>
              <a:cs typeface="Questrial"/>
              <a:sym typeface="Questrial"/>
            </a:endParaRPr>
          </a:p>
        </p:txBody>
      </p:sp>
      <p:cxnSp>
        <p:nvCxnSpPr>
          <p:cNvPr id="630" name="Google Shape;630;p35"/>
          <p:cNvCxnSpPr>
            <a:stCxn id="631" idx="0"/>
            <a:endCxn id="617" idx="2"/>
          </p:cNvCxnSpPr>
          <p:nvPr/>
        </p:nvCxnSpPr>
        <p:spPr>
          <a:xfrm rot="10800000">
            <a:off x="1611900" y="1723853"/>
            <a:ext cx="0" cy="308100"/>
          </a:xfrm>
          <a:prstGeom prst="straightConnector1">
            <a:avLst/>
          </a:prstGeom>
          <a:noFill/>
          <a:ln w="19050" cap="flat" cmpd="sng">
            <a:solidFill>
              <a:schemeClr val="dk1"/>
            </a:solidFill>
            <a:prstDash val="solid"/>
            <a:round/>
            <a:headEnd type="none" w="med" len="med"/>
            <a:tailEnd type="none" w="med" len="med"/>
          </a:ln>
        </p:spPr>
      </p:cxnSp>
      <p:cxnSp>
        <p:nvCxnSpPr>
          <p:cNvPr id="632" name="Google Shape;632;p35"/>
          <p:cNvCxnSpPr>
            <a:stCxn id="631" idx="2"/>
            <a:endCxn id="615" idx="0"/>
          </p:cNvCxnSpPr>
          <p:nvPr/>
        </p:nvCxnSpPr>
        <p:spPr>
          <a:xfrm>
            <a:off x="1611900" y="2712653"/>
            <a:ext cx="0" cy="804600"/>
          </a:xfrm>
          <a:prstGeom prst="straightConnector1">
            <a:avLst/>
          </a:prstGeom>
          <a:noFill/>
          <a:ln w="19050" cap="flat" cmpd="sng">
            <a:solidFill>
              <a:schemeClr val="dk1"/>
            </a:solidFill>
            <a:prstDash val="solid"/>
            <a:round/>
            <a:headEnd type="none" w="med" len="med"/>
            <a:tailEnd type="none" w="med" len="med"/>
          </a:ln>
        </p:spPr>
      </p:cxnSp>
      <p:cxnSp>
        <p:nvCxnSpPr>
          <p:cNvPr id="633" name="Google Shape;633;p35"/>
          <p:cNvCxnSpPr>
            <a:stCxn id="634" idx="2"/>
            <a:endCxn id="619" idx="0"/>
          </p:cNvCxnSpPr>
          <p:nvPr/>
        </p:nvCxnSpPr>
        <p:spPr>
          <a:xfrm>
            <a:off x="3585300" y="2712653"/>
            <a:ext cx="0" cy="308100"/>
          </a:xfrm>
          <a:prstGeom prst="straightConnector1">
            <a:avLst/>
          </a:prstGeom>
          <a:noFill/>
          <a:ln w="19050" cap="flat" cmpd="sng">
            <a:solidFill>
              <a:schemeClr val="dk1"/>
            </a:solidFill>
            <a:prstDash val="solid"/>
            <a:round/>
            <a:headEnd type="none" w="med" len="med"/>
            <a:tailEnd type="none" w="med" len="med"/>
          </a:ln>
        </p:spPr>
      </p:cxnSp>
      <p:cxnSp>
        <p:nvCxnSpPr>
          <p:cNvPr id="635" name="Google Shape;635;p35"/>
          <p:cNvCxnSpPr>
            <a:stCxn id="636" idx="2"/>
            <a:endCxn id="623" idx="0"/>
          </p:cNvCxnSpPr>
          <p:nvPr/>
        </p:nvCxnSpPr>
        <p:spPr>
          <a:xfrm>
            <a:off x="5558700" y="2712653"/>
            <a:ext cx="0" cy="804600"/>
          </a:xfrm>
          <a:prstGeom prst="straightConnector1">
            <a:avLst/>
          </a:prstGeom>
          <a:noFill/>
          <a:ln w="19050" cap="flat" cmpd="sng">
            <a:solidFill>
              <a:schemeClr val="dk1"/>
            </a:solidFill>
            <a:prstDash val="solid"/>
            <a:round/>
            <a:headEnd type="none" w="med" len="med"/>
            <a:tailEnd type="none" w="med" len="med"/>
          </a:ln>
        </p:spPr>
      </p:cxnSp>
      <p:cxnSp>
        <p:nvCxnSpPr>
          <p:cNvPr id="637" name="Google Shape;637;p35"/>
          <p:cNvCxnSpPr>
            <a:stCxn id="638" idx="2"/>
            <a:endCxn id="627" idx="0"/>
          </p:cNvCxnSpPr>
          <p:nvPr/>
        </p:nvCxnSpPr>
        <p:spPr>
          <a:xfrm>
            <a:off x="7532100" y="2712653"/>
            <a:ext cx="0" cy="308100"/>
          </a:xfrm>
          <a:prstGeom prst="straightConnector1">
            <a:avLst/>
          </a:prstGeom>
          <a:noFill/>
          <a:ln w="19050" cap="flat" cmpd="sng">
            <a:solidFill>
              <a:schemeClr val="dk1"/>
            </a:solidFill>
            <a:prstDash val="solid"/>
            <a:round/>
            <a:headEnd type="none" w="med" len="med"/>
            <a:tailEnd type="none" w="med" len="med"/>
          </a:ln>
        </p:spPr>
      </p:cxnSp>
      <p:cxnSp>
        <p:nvCxnSpPr>
          <p:cNvPr id="639" name="Google Shape;639;p35"/>
          <p:cNvCxnSpPr>
            <a:stCxn id="634" idx="0"/>
            <a:endCxn id="621" idx="2"/>
          </p:cNvCxnSpPr>
          <p:nvPr/>
        </p:nvCxnSpPr>
        <p:spPr>
          <a:xfrm rot="10800000">
            <a:off x="3585300" y="1723853"/>
            <a:ext cx="0" cy="308100"/>
          </a:xfrm>
          <a:prstGeom prst="straightConnector1">
            <a:avLst/>
          </a:prstGeom>
          <a:noFill/>
          <a:ln w="19050" cap="flat" cmpd="sng">
            <a:solidFill>
              <a:schemeClr val="dk1"/>
            </a:solidFill>
            <a:prstDash val="solid"/>
            <a:round/>
            <a:headEnd type="none" w="med" len="med"/>
            <a:tailEnd type="none" w="med" len="med"/>
          </a:ln>
        </p:spPr>
      </p:cxnSp>
      <p:cxnSp>
        <p:nvCxnSpPr>
          <p:cNvPr id="640" name="Google Shape;640;p35"/>
          <p:cNvCxnSpPr>
            <a:stCxn id="636" idx="0"/>
            <a:endCxn id="625" idx="2"/>
          </p:cNvCxnSpPr>
          <p:nvPr/>
        </p:nvCxnSpPr>
        <p:spPr>
          <a:xfrm rot="10800000">
            <a:off x="5558700" y="1723853"/>
            <a:ext cx="0" cy="308100"/>
          </a:xfrm>
          <a:prstGeom prst="straightConnector1">
            <a:avLst/>
          </a:prstGeom>
          <a:noFill/>
          <a:ln w="19050" cap="flat" cmpd="sng">
            <a:solidFill>
              <a:schemeClr val="dk1"/>
            </a:solidFill>
            <a:prstDash val="solid"/>
            <a:round/>
            <a:headEnd type="none" w="med" len="med"/>
            <a:tailEnd type="none" w="med" len="med"/>
          </a:ln>
        </p:spPr>
      </p:cxnSp>
      <p:cxnSp>
        <p:nvCxnSpPr>
          <p:cNvPr id="641" name="Google Shape;641;p35"/>
          <p:cNvCxnSpPr>
            <a:stCxn id="638" idx="0"/>
            <a:endCxn id="629" idx="2"/>
          </p:cNvCxnSpPr>
          <p:nvPr/>
        </p:nvCxnSpPr>
        <p:spPr>
          <a:xfrm rot="10800000">
            <a:off x="7532100" y="1723853"/>
            <a:ext cx="0" cy="308100"/>
          </a:xfrm>
          <a:prstGeom prst="straightConnector1">
            <a:avLst/>
          </a:prstGeom>
          <a:noFill/>
          <a:ln w="19050" cap="flat" cmpd="sng">
            <a:solidFill>
              <a:schemeClr val="dk1"/>
            </a:solidFill>
            <a:prstDash val="solid"/>
            <a:round/>
            <a:headEnd type="none" w="med" len="med"/>
            <a:tailEnd type="none" w="med" len="med"/>
          </a:ln>
        </p:spPr>
      </p:cxnSp>
      <p:sp>
        <p:nvSpPr>
          <p:cNvPr id="631" name="Google Shape;631;p35"/>
          <p:cNvSpPr/>
          <p:nvPr/>
        </p:nvSpPr>
        <p:spPr>
          <a:xfrm>
            <a:off x="1271550" y="203195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a:off x="3244950" y="203195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a:off x="5218350" y="203195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a:off x="7191750" y="203195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2" name="Google Shape;642;p35"/>
          <p:cNvCxnSpPr>
            <a:stCxn id="631" idx="3"/>
            <a:endCxn id="634" idx="1"/>
          </p:cNvCxnSpPr>
          <p:nvPr/>
        </p:nvCxnSpPr>
        <p:spPr>
          <a:xfrm>
            <a:off x="1952250" y="2372303"/>
            <a:ext cx="1292700" cy="0"/>
          </a:xfrm>
          <a:prstGeom prst="straightConnector1">
            <a:avLst/>
          </a:prstGeom>
          <a:noFill/>
          <a:ln w="19050" cap="flat" cmpd="sng">
            <a:solidFill>
              <a:schemeClr val="dk1"/>
            </a:solidFill>
            <a:prstDash val="solid"/>
            <a:round/>
            <a:headEnd type="none" w="med" len="med"/>
            <a:tailEnd type="none" w="med" len="med"/>
          </a:ln>
        </p:spPr>
      </p:cxnSp>
      <p:cxnSp>
        <p:nvCxnSpPr>
          <p:cNvPr id="643" name="Google Shape;643;p35"/>
          <p:cNvCxnSpPr>
            <a:stCxn id="634" idx="3"/>
            <a:endCxn id="636" idx="1"/>
          </p:cNvCxnSpPr>
          <p:nvPr/>
        </p:nvCxnSpPr>
        <p:spPr>
          <a:xfrm>
            <a:off x="3925650" y="2372303"/>
            <a:ext cx="1292700" cy="0"/>
          </a:xfrm>
          <a:prstGeom prst="straightConnector1">
            <a:avLst/>
          </a:prstGeom>
          <a:noFill/>
          <a:ln w="19050" cap="flat" cmpd="sng">
            <a:solidFill>
              <a:schemeClr val="dk1"/>
            </a:solidFill>
            <a:prstDash val="solid"/>
            <a:round/>
            <a:headEnd type="none" w="med" len="med"/>
            <a:tailEnd type="none" w="med" len="med"/>
          </a:ln>
        </p:spPr>
      </p:cxnSp>
      <p:cxnSp>
        <p:nvCxnSpPr>
          <p:cNvPr id="644" name="Google Shape;644;p35"/>
          <p:cNvCxnSpPr>
            <a:endCxn id="638" idx="1"/>
          </p:cNvCxnSpPr>
          <p:nvPr/>
        </p:nvCxnSpPr>
        <p:spPr>
          <a:xfrm>
            <a:off x="5899050" y="2372303"/>
            <a:ext cx="1292700" cy="0"/>
          </a:xfrm>
          <a:prstGeom prst="straightConnector1">
            <a:avLst/>
          </a:prstGeom>
          <a:noFill/>
          <a:ln w="19050" cap="flat" cmpd="sng">
            <a:solidFill>
              <a:schemeClr val="dk1"/>
            </a:solidFill>
            <a:prstDash val="solid"/>
            <a:round/>
            <a:headEnd type="none" w="med" len="med"/>
            <a:tailEnd type="none" w="med" len="med"/>
          </a:ln>
        </p:spPr>
      </p:cxnSp>
      <p:sp>
        <p:nvSpPr>
          <p:cNvPr id="645" name="Google Shape;645;p35"/>
          <p:cNvSpPr/>
          <p:nvPr/>
        </p:nvSpPr>
        <p:spPr>
          <a:xfrm>
            <a:off x="1404417" y="2182818"/>
            <a:ext cx="414967" cy="378970"/>
          </a:xfrm>
          <a:custGeom>
            <a:avLst/>
            <a:gdLst/>
            <a:ahLst/>
            <a:cxnLst/>
            <a:rect l="l" t="t" r="r" b="b"/>
            <a:pathLst>
              <a:path w="13038" h="11907" extrusionOk="0">
                <a:moveTo>
                  <a:pt x="6632" y="369"/>
                </a:moveTo>
                <a:cubicBezTo>
                  <a:pt x="6680" y="369"/>
                  <a:pt x="6704" y="405"/>
                  <a:pt x="6704" y="441"/>
                </a:cubicBezTo>
                <a:lnTo>
                  <a:pt x="6704" y="881"/>
                </a:lnTo>
                <a:cubicBezTo>
                  <a:pt x="6644" y="864"/>
                  <a:pt x="6582" y="855"/>
                  <a:pt x="6519" y="855"/>
                </a:cubicBezTo>
                <a:cubicBezTo>
                  <a:pt x="6457" y="855"/>
                  <a:pt x="6394" y="864"/>
                  <a:pt x="6335" y="881"/>
                </a:cubicBezTo>
                <a:lnTo>
                  <a:pt x="6335" y="441"/>
                </a:lnTo>
                <a:lnTo>
                  <a:pt x="6323" y="441"/>
                </a:lnTo>
                <a:cubicBezTo>
                  <a:pt x="6323" y="405"/>
                  <a:pt x="6347" y="369"/>
                  <a:pt x="6394" y="369"/>
                </a:cubicBezTo>
                <a:close/>
                <a:moveTo>
                  <a:pt x="6501" y="1251"/>
                </a:moveTo>
                <a:cubicBezTo>
                  <a:pt x="7061" y="1251"/>
                  <a:pt x="7275" y="2013"/>
                  <a:pt x="6763" y="2286"/>
                </a:cubicBezTo>
                <a:cubicBezTo>
                  <a:pt x="6692" y="2322"/>
                  <a:pt x="6585" y="2346"/>
                  <a:pt x="6501" y="2346"/>
                </a:cubicBezTo>
                <a:cubicBezTo>
                  <a:pt x="6204" y="2346"/>
                  <a:pt x="5954" y="2096"/>
                  <a:pt x="5954" y="1798"/>
                </a:cubicBezTo>
                <a:cubicBezTo>
                  <a:pt x="5954" y="1489"/>
                  <a:pt x="6204" y="1251"/>
                  <a:pt x="6501" y="1251"/>
                </a:cubicBezTo>
                <a:close/>
                <a:moveTo>
                  <a:pt x="2382" y="2429"/>
                </a:moveTo>
                <a:cubicBezTo>
                  <a:pt x="2560" y="2429"/>
                  <a:pt x="2703" y="2572"/>
                  <a:pt x="2703" y="2751"/>
                </a:cubicBezTo>
                <a:cubicBezTo>
                  <a:pt x="2703" y="2929"/>
                  <a:pt x="2560" y="3084"/>
                  <a:pt x="2382" y="3084"/>
                </a:cubicBezTo>
                <a:cubicBezTo>
                  <a:pt x="2215" y="3084"/>
                  <a:pt x="2048" y="2941"/>
                  <a:pt x="2048" y="2751"/>
                </a:cubicBezTo>
                <a:cubicBezTo>
                  <a:pt x="2048" y="2560"/>
                  <a:pt x="2203" y="2429"/>
                  <a:pt x="2382" y="2429"/>
                </a:cubicBezTo>
                <a:close/>
                <a:moveTo>
                  <a:pt x="10657" y="2429"/>
                </a:moveTo>
                <a:cubicBezTo>
                  <a:pt x="10835" y="2429"/>
                  <a:pt x="10978" y="2572"/>
                  <a:pt x="10978" y="2751"/>
                </a:cubicBezTo>
                <a:cubicBezTo>
                  <a:pt x="10978" y="2929"/>
                  <a:pt x="10835" y="3084"/>
                  <a:pt x="10657" y="3084"/>
                </a:cubicBezTo>
                <a:cubicBezTo>
                  <a:pt x="10478" y="3084"/>
                  <a:pt x="10323" y="2941"/>
                  <a:pt x="10323" y="2751"/>
                </a:cubicBezTo>
                <a:cubicBezTo>
                  <a:pt x="10323" y="2560"/>
                  <a:pt x="10478" y="2429"/>
                  <a:pt x="10657" y="2429"/>
                </a:cubicBezTo>
                <a:close/>
                <a:moveTo>
                  <a:pt x="2477" y="3441"/>
                </a:moveTo>
                <a:lnTo>
                  <a:pt x="3715" y="6025"/>
                </a:lnTo>
                <a:lnTo>
                  <a:pt x="1024" y="6025"/>
                </a:lnTo>
                <a:lnTo>
                  <a:pt x="2239" y="3441"/>
                </a:lnTo>
                <a:cubicBezTo>
                  <a:pt x="2275" y="3447"/>
                  <a:pt x="2316" y="3450"/>
                  <a:pt x="2358" y="3450"/>
                </a:cubicBezTo>
                <a:cubicBezTo>
                  <a:pt x="2400" y="3450"/>
                  <a:pt x="2441" y="3447"/>
                  <a:pt x="2477" y="3441"/>
                </a:cubicBezTo>
                <a:close/>
                <a:moveTo>
                  <a:pt x="10776" y="3441"/>
                </a:moveTo>
                <a:lnTo>
                  <a:pt x="11990" y="6025"/>
                </a:lnTo>
                <a:lnTo>
                  <a:pt x="9299" y="6025"/>
                </a:lnTo>
                <a:lnTo>
                  <a:pt x="10538" y="3441"/>
                </a:lnTo>
                <a:cubicBezTo>
                  <a:pt x="10573" y="3447"/>
                  <a:pt x="10612" y="3450"/>
                  <a:pt x="10652" y="3450"/>
                </a:cubicBezTo>
                <a:cubicBezTo>
                  <a:pt x="10692" y="3450"/>
                  <a:pt x="10734" y="3447"/>
                  <a:pt x="10776" y="3441"/>
                </a:cubicBezTo>
                <a:close/>
                <a:moveTo>
                  <a:pt x="4251" y="6418"/>
                </a:moveTo>
                <a:cubicBezTo>
                  <a:pt x="4322" y="6418"/>
                  <a:pt x="4382" y="6477"/>
                  <a:pt x="4382" y="6549"/>
                </a:cubicBezTo>
                <a:lnTo>
                  <a:pt x="4382" y="6668"/>
                </a:lnTo>
                <a:cubicBezTo>
                  <a:pt x="4382" y="6739"/>
                  <a:pt x="4322" y="6799"/>
                  <a:pt x="4251" y="6799"/>
                </a:cubicBezTo>
                <a:lnTo>
                  <a:pt x="501" y="6799"/>
                </a:lnTo>
                <a:cubicBezTo>
                  <a:pt x="429" y="6799"/>
                  <a:pt x="370" y="6739"/>
                  <a:pt x="370" y="6668"/>
                </a:cubicBezTo>
                <a:lnTo>
                  <a:pt x="370" y="6549"/>
                </a:lnTo>
                <a:cubicBezTo>
                  <a:pt x="370" y="6477"/>
                  <a:pt x="429" y="6418"/>
                  <a:pt x="501" y="6418"/>
                </a:cubicBezTo>
                <a:close/>
                <a:moveTo>
                  <a:pt x="12526" y="6418"/>
                </a:moveTo>
                <a:cubicBezTo>
                  <a:pt x="12597" y="6418"/>
                  <a:pt x="12657" y="6477"/>
                  <a:pt x="12657" y="6549"/>
                </a:cubicBezTo>
                <a:lnTo>
                  <a:pt x="12657" y="6668"/>
                </a:lnTo>
                <a:cubicBezTo>
                  <a:pt x="12657" y="6739"/>
                  <a:pt x="12597" y="6799"/>
                  <a:pt x="12526" y="6799"/>
                </a:cubicBezTo>
                <a:lnTo>
                  <a:pt x="8775" y="6799"/>
                </a:lnTo>
                <a:cubicBezTo>
                  <a:pt x="8704" y="6799"/>
                  <a:pt x="8644" y="6739"/>
                  <a:pt x="8644" y="6668"/>
                </a:cubicBezTo>
                <a:lnTo>
                  <a:pt x="8644" y="6549"/>
                </a:lnTo>
                <a:cubicBezTo>
                  <a:pt x="8644" y="6477"/>
                  <a:pt x="8704" y="6418"/>
                  <a:pt x="8775" y="6418"/>
                </a:cubicBezTo>
                <a:close/>
                <a:moveTo>
                  <a:pt x="3715" y="7168"/>
                </a:moveTo>
                <a:cubicBezTo>
                  <a:pt x="3525" y="7787"/>
                  <a:pt x="2953" y="8228"/>
                  <a:pt x="2298" y="8228"/>
                </a:cubicBezTo>
                <a:cubicBezTo>
                  <a:pt x="1644" y="8228"/>
                  <a:pt x="1084" y="7799"/>
                  <a:pt x="905" y="7168"/>
                </a:cubicBezTo>
                <a:close/>
                <a:moveTo>
                  <a:pt x="12145" y="7168"/>
                </a:moveTo>
                <a:cubicBezTo>
                  <a:pt x="11942" y="7787"/>
                  <a:pt x="11383" y="8228"/>
                  <a:pt x="10728" y="8228"/>
                </a:cubicBezTo>
                <a:cubicBezTo>
                  <a:pt x="10073" y="8228"/>
                  <a:pt x="9502" y="7799"/>
                  <a:pt x="9323" y="7168"/>
                </a:cubicBezTo>
                <a:close/>
                <a:moveTo>
                  <a:pt x="7942" y="10371"/>
                </a:moveTo>
                <a:cubicBezTo>
                  <a:pt x="8013" y="10371"/>
                  <a:pt x="8073" y="10430"/>
                  <a:pt x="8073" y="10502"/>
                </a:cubicBezTo>
                <a:lnTo>
                  <a:pt x="8073" y="10764"/>
                </a:lnTo>
                <a:lnTo>
                  <a:pt x="4918" y="10764"/>
                </a:lnTo>
                <a:lnTo>
                  <a:pt x="4918" y="10502"/>
                </a:lnTo>
                <a:cubicBezTo>
                  <a:pt x="4918" y="10430"/>
                  <a:pt x="4977" y="10371"/>
                  <a:pt x="5049" y="10371"/>
                </a:cubicBezTo>
                <a:close/>
                <a:moveTo>
                  <a:pt x="6382" y="0"/>
                </a:moveTo>
                <a:cubicBezTo>
                  <a:pt x="6132" y="0"/>
                  <a:pt x="5930" y="203"/>
                  <a:pt x="5930" y="441"/>
                </a:cubicBezTo>
                <a:lnTo>
                  <a:pt x="5930" y="1060"/>
                </a:lnTo>
                <a:cubicBezTo>
                  <a:pt x="5692" y="1251"/>
                  <a:pt x="5549" y="1536"/>
                  <a:pt x="5561" y="1858"/>
                </a:cubicBezTo>
                <a:lnTo>
                  <a:pt x="3703" y="2370"/>
                </a:lnTo>
                <a:cubicBezTo>
                  <a:pt x="3477" y="2429"/>
                  <a:pt x="3251" y="2465"/>
                  <a:pt x="3037" y="2501"/>
                </a:cubicBezTo>
                <a:cubicBezTo>
                  <a:pt x="2929" y="2227"/>
                  <a:pt x="2679" y="2036"/>
                  <a:pt x="2382" y="2036"/>
                </a:cubicBezTo>
                <a:cubicBezTo>
                  <a:pt x="1989" y="2036"/>
                  <a:pt x="1679" y="2346"/>
                  <a:pt x="1679" y="2739"/>
                </a:cubicBezTo>
                <a:cubicBezTo>
                  <a:pt x="1679" y="2941"/>
                  <a:pt x="1763" y="3132"/>
                  <a:pt x="1917" y="3275"/>
                </a:cubicBezTo>
                <a:lnTo>
                  <a:pt x="608" y="6025"/>
                </a:lnTo>
                <a:lnTo>
                  <a:pt x="501" y="6025"/>
                </a:lnTo>
                <a:cubicBezTo>
                  <a:pt x="215" y="6025"/>
                  <a:pt x="1" y="6251"/>
                  <a:pt x="1" y="6525"/>
                </a:cubicBezTo>
                <a:lnTo>
                  <a:pt x="1" y="6644"/>
                </a:lnTo>
                <a:cubicBezTo>
                  <a:pt x="1" y="6930"/>
                  <a:pt x="215" y="7156"/>
                  <a:pt x="501" y="7156"/>
                </a:cubicBezTo>
                <a:cubicBezTo>
                  <a:pt x="691" y="7989"/>
                  <a:pt x="1441" y="8585"/>
                  <a:pt x="2298" y="8585"/>
                </a:cubicBezTo>
                <a:cubicBezTo>
                  <a:pt x="3168" y="8585"/>
                  <a:pt x="3906" y="7978"/>
                  <a:pt x="4108" y="7156"/>
                </a:cubicBezTo>
                <a:lnTo>
                  <a:pt x="4251" y="7156"/>
                </a:lnTo>
                <a:cubicBezTo>
                  <a:pt x="4537" y="7156"/>
                  <a:pt x="4763" y="6930"/>
                  <a:pt x="4763" y="6644"/>
                </a:cubicBezTo>
                <a:lnTo>
                  <a:pt x="4763" y="6525"/>
                </a:lnTo>
                <a:cubicBezTo>
                  <a:pt x="4763" y="6251"/>
                  <a:pt x="4537" y="6025"/>
                  <a:pt x="4251" y="6025"/>
                </a:cubicBezTo>
                <a:lnTo>
                  <a:pt x="4144" y="6025"/>
                </a:lnTo>
                <a:lnTo>
                  <a:pt x="2834" y="3275"/>
                </a:lnTo>
                <a:cubicBezTo>
                  <a:pt x="2953" y="3167"/>
                  <a:pt x="3037" y="3036"/>
                  <a:pt x="3060" y="2870"/>
                </a:cubicBezTo>
                <a:cubicBezTo>
                  <a:pt x="3310" y="2846"/>
                  <a:pt x="3549" y="2798"/>
                  <a:pt x="3787" y="2727"/>
                </a:cubicBezTo>
                <a:lnTo>
                  <a:pt x="5656" y="2215"/>
                </a:lnTo>
                <a:cubicBezTo>
                  <a:pt x="5716" y="2346"/>
                  <a:pt x="5811" y="2453"/>
                  <a:pt x="5918" y="2548"/>
                </a:cubicBezTo>
                <a:lnTo>
                  <a:pt x="5918" y="10002"/>
                </a:lnTo>
                <a:lnTo>
                  <a:pt x="5037" y="10002"/>
                </a:lnTo>
                <a:cubicBezTo>
                  <a:pt x="4763" y="10002"/>
                  <a:pt x="4537" y="10228"/>
                  <a:pt x="4537" y="10502"/>
                </a:cubicBezTo>
                <a:lnTo>
                  <a:pt x="4537" y="10776"/>
                </a:lnTo>
                <a:cubicBezTo>
                  <a:pt x="4299" y="10823"/>
                  <a:pt x="4120" y="11026"/>
                  <a:pt x="4120" y="11276"/>
                </a:cubicBezTo>
                <a:lnTo>
                  <a:pt x="4120" y="11395"/>
                </a:lnTo>
                <a:cubicBezTo>
                  <a:pt x="4120" y="11680"/>
                  <a:pt x="4346" y="11907"/>
                  <a:pt x="4620" y="11907"/>
                </a:cubicBezTo>
                <a:lnTo>
                  <a:pt x="6049" y="11907"/>
                </a:lnTo>
                <a:cubicBezTo>
                  <a:pt x="6156" y="11907"/>
                  <a:pt x="6251" y="11811"/>
                  <a:pt x="6251" y="11704"/>
                </a:cubicBezTo>
                <a:cubicBezTo>
                  <a:pt x="6251" y="11609"/>
                  <a:pt x="6156" y="11514"/>
                  <a:pt x="6049" y="11514"/>
                </a:cubicBezTo>
                <a:lnTo>
                  <a:pt x="4620" y="11514"/>
                </a:lnTo>
                <a:cubicBezTo>
                  <a:pt x="4549" y="11514"/>
                  <a:pt x="4489" y="11454"/>
                  <a:pt x="4489" y="11383"/>
                </a:cubicBezTo>
                <a:lnTo>
                  <a:pt x="4489" y="11264"/>
                </a:lnTo>
                <a:cubicBezTo>
                  <a:pt x="4489" y="11192"/>
                  <a:pt x="4549" y="11133"/>
                  <a:pt x="4620" y="11133"/>
                </a:cubicBezTo>
                <a:lnTo>
                  <a:pt x="8371" y="11133"/>
                </a:lnTo>
                <a:cubicBezTo>
                  <a:pt x="8454" y="11133"/>
                  <a:pt x="8513" y="11192"/>
                  <a:pt x="8513" y="11264"/>
                </a:cubicBezTo>
                <a:lnTo>
                  <a:pt x="8513" y="11383"/>
                </a:lnTo>
                <a:cubicBezTo>
                  <a:pt x="8513" y="11454"/>
                  <a:pt x="8454" y="11514"/>
                  <a:pt x="8371" y="11514"/>
                </a:cubicBezTo>
                <a:lnTo>
                  <a:pt x="6930" y="11514"/>
                </a:lnTo>
                <a:cubicBezTo>
                  <a:pt x="6823" y="11514"/>
                  <a:pt x="6739" y="11609"/>
                  <a:pt x="6739" y="11704"/>
                </a:cubicBezTo>
                <a:cubicBezTo>
                  <a:pt x="6739" y="11811"/>
                  <a:pt x="6823" y="11907"/>
                  <a:pt x="6930" y="11907"/>
                </a:cubicBezTo>
                <a:lnTo>
                  <a:pt x="8371" y="11907"/>
                </a:lnTo>
                <a:cubicBezTo>
                  <a:pt x="8656" y="11907"/>
                  <a:pt x="8883" y="11680"/>
                  <a:pt x="8883" y="11395"/>
                </a:cubicBezTo>
                <a:lnTo>
                  <a:pt x="8883" y="11276"/>
                </a:lnTo>
                <a:cubicBezTo>
                  <a:pt x="8883" y="11026"/>
                  <a:pt x="8692" y="10799"/>
                  <a:pt x="8454" y="10776"/>
                </a:cubicBezTo>
                <a:lnTo>
                  <a:pt x="8454" y="10502"/>
                </a:lnTo>
                <a:cubicBezTo>
                  <a:pt x="8454" y="10228"/>
                  <a:pt x="8228" y="10002"/>
                  <a:pt x="7942" y="10002"/>
                </a:cubicBezTo>
                <a:lnTo>
                  <a:pt x="7061" y="10002"/>
                </a:lnTo>
                <a:lnTo>
                  <a:pt x="7061" y="7049"/>
                </a:lnTo>
                <a:cubicBezTo>
                  <a:pt x="7061" y="6954"/>
                  <a:pt x="6978" y="6858"/>
                  <a:pt x="6870" y="6858"/>
                </a:cubicBezTo>
                <a:cubicBezTo>
                  <a:pt x="6763" y="6858"/>
                  <a:pt x="6680" y="6954"/>
                  <a:pt x="6680" y="7049"/>
                </a:cubicBezTo>
                <a:lnTo>
                  <a:pt x="6680" y="10002"/>
                </a:lnTo>
                <a:lnTo>
                  <a:pt x="6311" y="10002"/>
                </a:lnTo>
                <a:lnTo>
                  <a:pt x="6311" y="2727"/>
                </a:lnTo>
                <a:cubicBezTo>
                  <a:pt x="6370" y="2739"/>
                  <a:pt x="6430" y="2745"/>
                  <a:pt x="6491" y="2745"/>
                </a:cubicBezTo>
                <a:cubicBezTo>
                  <a:pt x="6552" y="2745"/>
                  <a:pt x="6614" y="2739"/>
                  <a:pt x="6680" y="2727"/>
                </a:cubicBezTo>
                <a:lnTo>
                  <a:pt x="6680" y="6156"/>
                </a:lnTo>
                <a:cubicBezTo>
                  <a:pt x="6680" y="6263"/>
                  <a:pt x="6763" y="6358"/>
                  <a:pt x="6870" y="6358"/>
                </a:cubicBezTo>
                <a:cubicBezTo>
                  <a:pt x="6978" y="6358"/>
                  <a:pt x="7061" y="6263"/>
                  <a:pt x="7061" y="6156"/>
                </a:cubicBezTo>
                <a:lnTo>
                  <a:pt x="7061" y="2548"/>
                </a:lnTo>
                <a:cubicBezTo>
                  <a:pt x="7180" y="2453"/>
                  <a:pt x="7275" y="2346"/>
                  <a:pt x="7335" y="2215"/>
                </a:cubicBezTo>
                <a:lnTo>
                  <a:pt x="9228" y="2739"/>
                </a:lnTo>
                <a:cubicBezTo>
                  <a:pt x="9466" y="2798"/>
                  <a:pt x="9716" y="2858"/>
                  <a:pt x="9954" y="2882"/>
                </a:cubicBezTo>
                <a:cubicBezTo>
                  <a:pt x="9978" y="3048"/>
                  <a:pt x="10073" y="3179"/>
                  <a:pt x="10180" y="3287"/>
                </a:cubicBezTo>
                <a:lnTo>
                  <a:pt x="8871" y="6037"/>
                </a:lnTo>
                <a:lnTo>
                  <a:pt x="8764" y="6037"/>
                </a:lnTo>
                <a:cubicBezTo>
                  <a:pt x="8478" y="6037"/>
                  <a:pt x="8252" y="6263"/>
                  <a:pt x="8252" y="6549"/>
                </a:cubicBezTo>
                <a:lnTo>
                  <a:pt x="8252" y="6668"/>
                </a:lnTo>
                <a:cubicBezTo>
                  <a:pt x="8252" y="6954"/>
                  <a:pt x="8478" y="7168"/>
                  <a:pt x="8764" y="7168"/>
                </a:cubicBezTo>
                <a:lnTo>
                  <a:pt x="8906" y="7168"/>
                </a:lnTo>
                <a:cubicBezTo>
                  <a:pt x="9109" y="8001"/>
                  <a:pt x="9847" y="8597"/>
                  <a:pt x="10716" y="8597"/>
                </a:cubicBezTo>
                <a:cubicBezTo>
                  <a:pt x="11573" y="8597"/>
                  <a:pt x="12323" y="7989"/>
                  <a:pt x="12514" y="7168"/>
                </a:cubicBezTo>
                <a:cubicBezTo>
                  <a:pt x="12800" y="7168"/>
                  <a:pt x="13014" y="6954"/>
                  <a:pt x="13014" y="6668"/>
                </a:cubicBezTo>
                <a:lnTo>
                  <a:pt x="13014" y="6549"/>
                </a:lnTo>
                <a:cubicBezTo>
                  <a:pt x="13038" y="6263"/>
                  <a:pt x="12812" y="6025"/>
                  <a:pt x="12526" y="6025"/>
                </a:cubicBezTo>
                <a:lnTo>
                  <a:pt x="12419" y="6025"/>
                </a:lnTo>
                <a:lnTo>
                  <a:pt x="11109" y="3275"/>
                </a:lnTo>
                <a:cubicBezTo>
                  <a:pt x="11264" y="3144"/>
                  <a:pt x="11347" y="2965"/>
                  <a:pt x="11347" y="2739"/>
                </a:cubicBezTo>
                <a:cubicBezTo>
                  <a:pt x="11347" y="2346"/>
                  <a:pt x="11038" y="2036"/>
                  <a:pt x="10657" y="2036"/>
                </a:cubicBezTo>
                <a:cubicBezTo>
                  <a:pt x="10359" y="2036"/>
                  <a:pt x="10097" y="2227"/>
                  <a:pt x="10002" y="2501"/>
                </a:cubicBezTo>
                <a:cubicBezTo>
                  <a:pt x="9776" y="2465"/>
                  <a:pt x="9549" y="2429"/>
                  <a:pt x="9323" y="2370"/>
                </a:cubicBezTo>
                <a:lnTo>
                  <a:pt x="7442" y="1846"/>
                </a:lnTo>
                <a:cubicBezTo>
                  <a:pt x="7454" y="1536"/>
                  <a:pt x="7323" y="1239"/>
                  <a:pt x="7061" y="1060"/>
                </a:cubicBezTo>
                <a:lnTo>
                  <a:pt x="7061" y="441"/>
                </a:lnTo>
                <a:cubicBezTo>
                  <a:pt x="7061" y="191"/>
                  <a:pt x="6859" y="0"/>
                  <a:pt x="6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a:off x="7335024" y="2191538"/>
            <a:ext cx="394152" cy="361529"/>
          </a:xfrm>
          <a:custGeom>
            <a:avLst/>
            <a:gdLst/>
            <a:ahLst/>
            <a:cxnLst/>
            <a:rect l="l" t="t" r="r" b="b"/>
            <a:pathLst>
              <a:path w="12384" h="11359" extrusionOk="0">
                <a:moveTo>
                  <a:pt x="2775" y="1024"/>
                </a:moveTo>
                <a:cubicBezTo>
                  <a:pt x="3346" y="1024"/>
                  <a:pt x="3811" y="1501"/>
                  <a:pt x="3811" y="2060"/>
                </a:cubicBezTo>
                <a:cubicBezTo>
                  <a:pt x="3811" y="2298"/>
                  <a:pt x="3727" y="2536"/>
                  <a:pt x="3573" y="2727"/>
                </a:cubicBezTo>
                <a:cubicBezTo>
                  <a:pt x="3525" y="2786"/>
                  <a:pt x="3513" y="2870"/>
                  <a:pt x="3549" y="2941"/>
                </a:cubicBezTo>
                <a:cubicBezTo>
                  <a:pt x="3573" y="3013"/>
                  <a:pt x="3644" y="3060"/>
                  <a:pt x="3727" y="3060"/>
                </a:cubicBezTo>
                <a:lnTo>
                  <a:pt x="4096" y="3060"/>
                </a:lnTo>
                <a:cubicBezTo>
                  <a:pt x="4120" y="3060"/>
                  <a:pt x="4156" y="3084"/>
                  <a:pt x="4156" y="3120"/>
                </a:cubicBezTo>
                <a:lnTo>
                  <a:pt x="4156" y="3370"/>
                </a:lnTo>
                <a:cubicBezTo>
                  <a:pt x="4156" y="3406"/>
                  <a:pt x="4120" y="3429"/>
                  <a:pt x="4096" y="3429"/>
                </a:cubicBezTo>
                <a:lnTo>
                  <a:pt x="1846" y="3429"/>
                </a:lnTo>
                <a:lnTo>
                  <a:pt x="1453" y="3418"/>
                </a:lnTo>
                <a:cubicBezTo>
                  <a:pt x="1418" y="3418"/>
                  <a:pt x="1394" y="3382"/>
                  <a:pt x="1394" y="3358"/>
                </a:cubicBezTo>
                <a:lnTo>
                  <a:pt x="1394" y="3096"/>
                </a:lnTo>
                <a:cubicBezTo>
                  <a:pt x="1394" y="3072"/>
                  <a:pt x="1418" y="3037"/>
                  <a:pt x="1453" y="3037"/>
                </a:cubicBezTo>
                <a:lnTo>
                  <a:pt x="3132" y="3037"/>
                </a:lnTo>
                <a:cubicBezTo>
                  <a:pt x="3239" y="3037"/>
                  <a:pt x="3323" y="2953"/>
                  <a:pt x="3323" y="2846"/>
                </a:cubicBezTo>
                <a:cubicBezTo>
                  <a:pt x="3323" y="2739"/>
                  <a:pt x="3227" y="2656"/>
                  <a:pt x="3132" y="2656"/>
                </a:cubicBezTo>
                <a:lnTo>
                  <a:pt x="1906" y="2656"/>
                </a:lnTo>
                <a:cubicBezTo>
                  <a:pt x="1787" y="2477"/>
                  <a:pt x="1727" y="2275"/>
                  <a:pt x="1727" y="2060"/>
                </a:cubicBezTo>
                <a:cubicBezTo>
                  <a:pt x="1727" y="1477"/>
                  <a:pt x="2203" y="1024"/>
                  <a:pt x="2775" y="1024"/>
                </a:cubicBezTo>
                <a:close/>
                <a:moveTo>
                  <a:pt x="9597" y="1024"/>
                </a:moveTo>
                <a:cubicBezTo>
                  <a:pt x="10169" y="1024"/>
                  <a:pt x="10645" y="1501"/>
                  <a:pt x="10645" y="2060"/>
                </a:cubicBezTo>
                <a:cubicBezTo>
                  <a:pt x="10645" y="2298"/>
                  <a:pt x="10550" y="2536"/>
                  <a:pt x="10407" y="2727"/>
                </a:cubicBezTo>
                <a:cubicBezTo>
                  <a:pt x="10359" y="2786"/>
                  <a:pt x="10347" y="2870"/>
                  <a:pt x="10371" y="2941"/>
                </a:cubicBezTo>
                <a:cubicBezTo>
                  <a:pt x="10407" y="3013"/>
                  <a:pt x="10478" y="3060"/>
                  <a:pt x="10550" y="3060"/>
                </a:cubicBezTo>
                <a:lnTo>
                  <a:pt x="10931" y="3060"/>
                </a:lnTo>
                <a:cubicBezTo>
                  <a:pt x="10954" y="3060"/>
                  <a:pt x="10990" y="3084"/>
                  <a:pt x="10990" y="3120"/>
                </a:cubicBezTo>
                <a:lnTo>
                  <a:pt x="10990" y="3370"/>
                </a:lnTo>
                <a:cubicBezTo>
                  <a:pt x="10990" y="3406"/>
                  <a:pt x="10954" y="3429"/>
                  <a:pt x="10931" y="3429"/>
                </a:cubicBezTo>
                <a:lnTo>
                  <a:pt x="8276" y="3429"/>
                </a:lnTo>
                <a:lnTo>
                  <a:pt x="8276" y="3418"/>
                </a:lnTo>
                <a:cubicBezTo>
                  <a:pt x="8252" y="3418"/>
                  <a:pt x="8216" y="3382"/>
                  <a:pt x="8216" y="3358"/>
                </a:cubicBezTo>
                <a:lnTo>
                  <a:pt x="8216" y="3096"/>
                </a:lnTo>
                <a:cubicBezTo>
                  <a:pt x="8216" y="3072"/>
                  <a:pt x="8252" y="3037"/>
                  <a:pt x="8276" y="3037"/>
                </a:cubicBezTo>
                <a:lnTo>
                  <a:pt x="9954" y="3037"/>
                </a:lnTo>
                <a:cubicBezTo>
                  <a:pt x="10061" y="3037"/>
                  <a:pt x="10157" y="2953"/>
                  <a:pt x="10157" y="2846"/>
                </a:cubicBezTo>
                <a:cubicBezTo>
                  <a:pt x="10157" y="2739"/>
                  <a:pt x="10061" y="2656"/>
                  <a:pt x="9954" y="2656"/>
                </a:cubicBezTo>
                <a:lnTo>
                  <a:pt x="8740" y="2656"/>
                </a:lnTo>
                <a:cubicBezTo>
                  <a:pt x="8621" y="2477"/>
                  <a:pt x="8561" y="2275"/>
                  <a:pt x="8561" y="2060"/>
                </a:cubicBezTo>
                <a:cubicBezTo>
                  <a:pt x="8561" y="1477"/>
                  <a:pt x="9038" y="1024"/>
                  <a:pt x="9597" y="1024"/>
                </a:cubicBezTo>
                <a:close/>
                <a:moveTo>
                  <a:pt x="6192" y="2691"/>
                </a:moveTo>
                <a:cubicBezTo>
                  <a:pt x="6763" y="2691"/>
                  <a:pt x="7240" y="3167"/>
                  <a:pt x="7240" y="3727"/>
                </a:cubicBezTo>
                <a:cubicBezTo>
                  <a:pt x="7240" y="3965"/>
                  <a:pt x="7144" y="4203"/>
                  <a:pt x="7002" y="4394"/>
                </a:cubicBezTo>
                <a:cubicBezTo>
                  <a:pt x="6954" y="4453"/>
                  <a:pt x="6942" y="4537"/>
                  <a:pt x="6966" y="4608"/>
                </a:cubicBezTo>
                <a:cubicBezTo>
                  <a:pt x="7002" y="4680"/>
                  <a:pt x="7073" y="4727"/>
                  <a:pt x="7144" y="4727"/>
                </a:cubicBezTo>
                <a:lnTo>
                  <a:pt x="7514" y="4727"/>
                </a:lnTo>
                <a:cubicBezTo>
                  <a:pt x="7549" y="4727"/>
                  <a:pt x="7573" y="4751"/>
                  <a:pt x="7573" y="4787"/>
                </a:cubicBezTo>
                <a:lnTo>
                  <a:pt x="7573" y="5037"/>
                </a:lnTo>
                <a:cubicBezTo>
                  <a:pt x="7573" y="5072"/>
                  <a:pt x="7549" y="5096"/>
                  <a:pt x="7514" y="5096"/>
                </a:cubicBezTo>
                <a:lnTo>
                  <a:pt x="4870" y="5096"/>
                </a:lnTo>
                <a:lnTo>
                  <a:pt x="4870" y="5084"/>
                </a:lnTo>
                <a:cubicBezTo>
                  <a:pt x="4847" y="5084"/>
                  <a:pt x="4811" y="5049"/>
                  <a:pt x="4811" y="5025"/>
                </a:cubicBezTo>
                <a:lnTo>
                  <a:pt x="4811" y="4775"/>
                </a:lnTo>
                <a:cubicBezTo>
                  <a:pt x="4811" y="4739"/>
                  <a:pt x="4847" y="4715"/>
                  <a:pt x="4870" y="4715"/>
                </a:cubicBezTo>
                <a:lnTo>
                  <a:pt x="6549" y="4715"/>
                </a:lnTo>
                <a:cubicBezTo>
                  <a:pt x="6656" y="4715"/>
                  <a:pt x="6740" y="4620"/>
                  <a:pt x="6740" y="4513"/>
                </a:cubicBezTo>
                <a:cubicBezTo>
                  <a:pt x="6740" y="4418"/>
                  <a:pt x="6656" y="4322"/>
                  <a:pt x="6549" y="4322"/>
                </a:cubicBezTo>
                <a:lnTo>
                  <a:pt x="5335" y="4322"/>
                </a:lnTo>
                <a:cubicBezTo>
                  <a:pt x="5216" y="4144"/>
                  <a:pt x="5156" y="3941"/>
                  <a:pt x="5156" y="3727"/>
                </a:cubicBezTo>
                <a:cubicBezTo>
                  <a:pt x="5156" y="3144"/>
                  <a:pt x="5632" y="2691"/>
                  <a:pt x="6192" y="2691"/>
                </a:cubicBezTo>
                <a:close/>
                <a:moveTo>
                  <a:pt x="3477" y="3799"/>
                </a:moveTo>
                <a:cubicBezTo>
                  <a:pt x="3442" y="4203"/>
                  <a:pt x="3442" y="5072"/>
                  <a:pt x="3870" y="6335"/>
                </a:cubicBezTo>
                <a:lnTo>
                  <a:pt x="1703" y="6335"/>
                </a:lnTo>
                <a:cubicBezTo>
                  <a:pt x="2132" y="5072"/>
                  <a:pt x="2132" y="4203"/>
                  <a:pt x="2108" y="3799"/>
                </a:cubicBezTo>
                <a:close/>
                <a:moveTo>
                  <a:pt x="10288" y="3799"/>
                </a:moveTo>
                <a:cubicBezTo>
                  <a:pt x="10264" y="4203"/>
                  <a:pt x="10264" y="5072"/>
                  <a:pt x="10693" y="6335"/>
                </a:cubicBezTo>
                <a:lnTo>
                  <a:pt x="8514" y="6335"/>
                </a:lnTo>
                <a:cubicBezTo>
                  <a:pt x="8954" y="5072"/>
                  <a:pt x="8966" y="4203"/>
                  <a:pt x="8918" y="3799"/>
                </a:cubicBezTo>
                <a:close/>
                <a:moveTo>
                  <a:pt x="4037" y="6739"/>
                </a:moveTo>
                <a:lnTo>
                  <a:pt x="4096" y="7097"/>
                </a:lnTo>
                <a:lnTo>
                  <a:pt x="1489" y="7097"/>
                </a:lnTo>
                <a:lnTo>
                  <a:pt x="1549" y="6739"/>
                </a:lnTo>
                <a:close/>
                <a:moveTo>
                  <a:pt x="10859" y="6739"/>
                </a:moveTo>
                <a:lnTo>
                  <a:pt x="10919" y="7097"/>
                </a:lnTo>
                <a:lnTo>
                  <a:pt x="8311" y="7097"/>
                </a:lnTo>
                <a:lnTo>
                  <a:pt x="8371" y="6739"/>
                </a:lnTo>
                <a:close/>
                <a:moveTo>
                  <a:pt x="6883" y="5465"/>
                </a:moveTo>
                <a:cubicBezTo>
                  <a:pt x="6847" y="5870"/>
                  <a:pt x="6847" y="6739"/>
                  <a:pt x="7287" y="8001"/>
                </a:cubicBezTo>
                <a:lnTo>
                  <a:pt x="5108" y="8001"/>
                </a:lnTo>
                <a:cubicBezTo>
                  <a:pt x="5537" y="6751"/>
                  <a:pt x="5537" y="5870"/>
                  <a:pt x="5513" y="5465"/>
                </a:cubicBezTo>
                <a:close/>
                <a:moveTo>
                  <a:pt x="4513" y="7478"/>
                </a:moveTo>
                <a:lnTo>
                  <a:pt x="4668" y="8049"/>
                </a:lnTo>
                <a:lnTo>
                  <a:pt x="4668" y="8061"/>
                </a:lnTo>
                <a:cubicBezTo>
                  <a:pt x="4632" y="8085"/>
                  <a:pt x="4608" y="8132"/>
                  <a:pt x="4608" y="8180"/>
                </a:cubicBezTo>
                <a:lnTo>
                  <a:pt x="4525" y="8561"/>
                </a:lnTo>
                <a:lnTo>
                  <a:pt x="775" y="8561"/>
                </a:lnTo>
                <a:lnTo>
                  <a:pt x="1072" y="7478"/>
                </a:lnTo>
                <a:close/>
                <a:moveTo>
                  <a:pt x="11335" y="7478"/>
                </a:moveTo>
                <a:lnTo>
                  <a:pt x="11633" y="8561"/>
                </a:lnTo>
                <a:lnTo>
                  <a:pt x="7883" y="8561"/>
                </a:lnTo>
                <a:lnTo>
                  <a:pt x="7799" y="8180"/>
                </a:lnTo>
                <a:cubicBezTo>
                  <a:pt x="7787" y="8120"/>
                  <a:pt x="7764" y="8085"/>
                  <a:pt x="7740" y="8049"/>
                </a:cubicBezTo>
                <a:lnTo>
                  <a:pt x="7895" y="7478"/>
                </a:lnTo>
                <a:close/>
                <a:moveTo>
                  <a:pt x="7442" y="8394"/>
                </a:moveTo>
                <a:lnTo>
                  <a:pt x="7502" y="8752"/>
                </a:lnTo>
                <a:lnTo>
                  <a:pt x="4906" y="8752"/>
                </a:lnTo>
                <a:lnTo>
                  <a:pt x="4966" y="8394"/>
                </a:lnTo>
                <a:close/>
                <a:moveTo>
                  <a:pt x="4132" y="8954"/>
                </a:moveTo>
                <a:lnTo>
                  <a:pt x="4037" y="9311"/>
                </a:lnTo>
                <a:lnTo>
                  <a:pt x="406" y="9311"/>
                </a:lnTo>
                <a:lnTo>
                  <a:pt x="406" y="8954"/>
                </a:lnTo>
                <a:close/>
                <a:moveTo>
                  <a:pt x="12002" y="8954"/>
                </a:moveTo>
                <a:lnTo>
                  <a:pt x="12002" y="9311"/>
                </a:lnTo>
                <a:lnTo>
                  <a:pt x="8371" y="9311"/>
                </a:lnTo>
                <a:lnTo>
                  <a:pt x="8276" y="8954"/>
                </a:lnTo>
                <a:close/>
                <a:moveTo>
                  <a:pt x="7906" y="9144"/>
                </a:moveTo>
                <a:lnTo>
                  <a:pt x="8204" y="10228"/>
                </a:lnTo>
                <a:lnTo>
                  <a:pt x="4192" y="10228"/>
                </a:lnTo>
                <a:lnTo>
                  <a:pt x="4489" y="9144"/>
                </a:lnTo>
                <a:close/>
                <a:moveTo>
                  <a:pt x="8573" y="10621"/>
                </a:moveTo>
                <a:lnTo>
                  <a:pt x="8573" y="10978"/>
                </a:lnTo>
                <a:lnTo>
                  <a:pt x="3799" y="10978"/>
                </a:lnTo>
                <a:lnTo>
                  <a:pt x="3799" y="10621"/>
                </a:lnTo>
                <a:close/>
                <a:moveTo>
                  <a:pt x="9621" y="0"/>
                </a:moveTo>
                <a:cubicBezTo>
                  <a:pt x="9514" y="0"/>
                  <a:pt x="9430" y="96"/>
                  <a:pt x="9430" y="203"/>
                </a:cubicBezTo>
                <a:lnTo>
                  <a:pt x="9430" y="596"/>
                </a:lnTo>
                <a:cubicBezTo>
                  <a:pt x="8728" y="691"/>
                  <a:pt x="8180" y="1298"/>
                  <a:pt x="8180" y="2024"/>
                </a:cubicBezTo>
                <a:cubicBezTo>
                  <a:pt x="8180" y="2239"/>
                  <a:pt x="8216" y="2441"/>
                  <a:pt x="8311" y="2620"/>
                </a:cubicBezTo>
                <a:lnTo>
                  <a:pt x="8299" y="2620"/>
                </a:lnTo>
                <a:cubicBezTo>
                  <a:pt x="8037" y="2620"/>
                  <a:pt x="7835" y="2834"/>
                  <a:pt x="7835" y="3084"/>
                </a:cubicBezTo>
                <a:lnTo>
                  <a:pt x="7835" y="3334"/>
                </a:lnTo>
                <a:cubicBezTo>
                  <a:pt x="7835" y="3596"/>
                  <a:pt x="8037" y="3799"/>
                  <a:pt x="8299" y="3799"/>
                </a:cubicBezTo>
                <a:lnTo>
                  <a:pt x="8549" y="3799"/>
                </a:lnTo>
                <a:cubicBezTo>
                  <a:pt x="8573" y="4144"/>
                  <a:pt x="8597" y="5037"/>
                  <a:pt x="8121" y="6358"/>
                </a:cubicBezTo>
                <a:cubicBezTo>
                  <a:pt x="8073" y="6394"/>
                  <a:pt x="8037" y="6442"/>
                  <a:pt x="8026" y="6501"/>
                </a:cubicBezTo>
                <a:lnTo>
                  <a:pt x="7918" y="7073"/>
                </a:lnTo>
                <a:lnTo>
                  <a:pt x="7764" y="7073"/>
                </a:lnTo>
                <a:cubicBezTo>
                  <a:pt x="7668" y="7073"/>
                  <a:pt x="7597" y="7132"/>
                  <a:pt x="7561" y="7228"/>
                </a:cubicBezTo>
                <a:lnTo>
                  <a:pt x="7525" y="7394"/>
                </a:lnTo>
                <a:cubicBezTo>
                  <a:pt x="7252" y="6418"/>
                  <a:pt x="7264" y="5751"/>
                  <a:pt x="7299" y="5465"/>
                </a:cubicBezTo>
                <a:lnTo>
                  <a:pt x="7549" y="5465"/>
                </a:lnTo>
                <a:cubicBezTo>
                  <a:pt x="7799" y="5465"/>
                  <a:pt x="8014" y="5263"/>
                  <a:pt x="8014" y="5013"/>
                </a:cubicBezTo>
                <a:lnTo>
                  <a:pt x="8014" y="4751"/>
                </a:lnTo>
                <a:cubicBezTo>
                  <a:pt x="8014" y="4501"/>
                  <a:pt x="7799" y="4287"/>
                  <a:pt x="7549" y="4287"/>
                </a:cubicBezTo>
                <a:lnTo>
                  <a:pt x="7537" y="4287"/>
                </a:lnTo>
                <a:cubicBezTo>
                  <a:pt x="7621" y="4108"/>
                  <a:pt x="7668" y="3906"/>
                  <a:pt x="7668" y="3691"/>
                </a:cubicBezTo>
                <a:cubicBezTo>
                  <a:pt x="7668" y="2965"/>
                  <a:pt x="7121" y="2358"/>
                  <a:pt x="6418" y="2263"/>
                </a:cubicBezTo>
                <a:lnTo>
                  <a:pt x="6418" y="1882"/>
                </a:lnTo>
                <a:cubicBezTo>
                  <a:pt x="6418" y="1774"/>
                  <a:pt x="6335" y="1691"/>
                  <a:pt x="6228" y="1691"/>
                </a:cubicBezTo>
                <a:cubicBezTo>
                  <a:pt x="6121" y="1691"/>
                  <a:pt x="6037" y="1774"/>
                  <a:pt x="6037" y="1882"/>
                </a:cubicBezTo>
                <a:lnTo>
                  <a:pt x="6037" y="2286"/>
                </a:lnTo>
                <a:cubicBezTo>
                  <a:pt x="5335" y="2370"/>
                  <a:pt x="4787" y="2989"/>
                  <a:pt x="4787" y="3715"/>
                </a:cubicBezTo>
                <a:cubicBezTo>
                  <a:pt x="4787" y="3918"/>
                  <a:pt x="4823" y="4132"/>
                  <a:pt x="4918" y="4310"/>
                </a:cubicBezTo>
                <a:lnTo>
                  <a:pt x="4906" y="4310"/>
                </a:lnTo>
                <a:cubicBezTo>
                  <a:pt x="4644" y="4310"/>
                  <a:pt x="4442" y="4513"/>
                  <a:pt x="4442" y="4775"/>
                </a:cubicBezTo>
                <a:lnTo>
                  <a:pt x="4442" y="5025"/>
                </a:lnTo>
                <a:cubicBezTo>
                  <a:pt x="4442" y="5275"/>
                  <a:pt x="4644" y="5489"/>
                  <a:pt x="4906" y="5489"/>
                </a:cubicBezTo>
                <a:lnTo>
                  <a:pt x="5156" y="5489"/>
                </a:lnTo>
                <a:cubicBezTo>
                  <a:pt x="5180" y="5763"/>
                  <a:pt x="5180" y="6442"/>
                  <a:pt x="4930" y="7406"/>
                </a:cubicBezTo>
                <a:lnTo>
                  <a:pt x="4882" y="7239"/>
                </a:lnTo>
                <a:cubicBezTo>
                  <a:pt x="4858" y="7156"/>
                  <a:pt x="4787" y="7097"/>
                  <a:pt x="4692" y="7097"/>
                </a:cubicBezTo>
                <a:lnTo>
                  <a:pt x="4525" y="7097"/>
                </a:lnTo>
                <a:lnTo>
                  <a:pt x="4430" y="6513"/>
                </a:lnTo>
                <a:cubicBezTo>
                  <a:pt x="4406" y="6454"/>
                  <a:pt x="4382" y="6406"/>
                  <a:pt x="4335" y="6382"/>
                </a:cubicBezTo>
                <a:cubicBezTo>
                  <a:pt x="3858" y="5049"/>
                  <a:pt x="3870" y="4156"/>
                  <a:pt x="3906" y="3822"/>
                </a:cubicBezTo>
                <a:lnTo>
                  <a:pt x="4156" y="3822"/>
                </a:lnTo>
                <a:cubicBezTo>
                  <a:pt x="4406" y="3822"/>
                  <a:pt x="4620" y="3608"/>
                  <a:pt x="4620" y="3358"/>
                </a:cubicBezTo>
                <a:lnTo>
                  <a:pt x="4620" y="3108"/>
                </a:lnTo>
                <a:cubicBezTo>
                  <a:pt x="4620" y="2846"/>
                  <a:pt x="4406" y="2644"/>
                  <a:pt x="4156" y="2644"/>
                </a:cubicBezTo>
                <a:lnTo>
                  <a:pt x="4144" y="2644"/>
                </a:lnTo>
                <a:cubicBezTo>
                  <a:pt x="4227" y="2465"/>
                  <a:pt x="4275" y="2251"/>
                  <a:pt x="4275" y="2048"/>
                </a:cubicBezTo>
                <a:cubicBezTo>
                  <a:pt x="4275" y="1322"/>
                  <a:pt x="3727" y="703"/>
                  <a:pt x="3025" y="620"/>
                </a:cubicBezTo>
                <a:lnTo>
                  <a:pt x="3025" y="215"/>
                </a:lnTo>
                <a:cubicBezTo>
                  <a:pt x="3025" y="108"/>
                  <a:pt x="2942" y="24"/>
                  <a:pt x="2834" y="24"/>
                </a:cubicBezTo>
                <a:cubicBezTo>
                  <a:pt x="2727" y="24"/>
                  <a:pt x="2644" y="108"/>
                  <a:pt x="2644" y="215"/>
                </a:cubicBezTo>
                <a:lnTo>
                  <a:pt x="2644" y="620"/>
                </a:lnTo>
                <a:cubicBezTo>
                  <a:pt x="1941" y="703"/>
                  <a:pt x="1394" y="1322"/>
                  <a:pt x="1394" y="2048"/>
                </a:cubicBezTo>
                <a:cubicBezTo>
                  <a:pt x="1394" y="2251"/>
                  <a:pt x="1429" y="2465"/>
                  <a:pt x="1525" y="2644"/>
                </a:cubicBezTo>
                <a:lnTo>
                  <a:pt x="1513" y="2644"/>
                </a:lnTo>
                <a:cubicBezTo>
                  <a:pt x="1251" y="2644"/>
                  <a:pt x="1048" y="2846"/>
                  <a:pt x="1048" y="3108"/>
                </a:cubicBezTo>
                <a:lnTo>
                  <a:pt x="1048" y="3358"/>
                </a:lnTo>
                <a:cubicBezTo>
                  <a:pt x="1048" y="3608"/>
                  <a:pt x="1251" y="3822"/>
                  <a:pt x="1513" y="3822"/>
                </a:cubicBezTo>
                <a:lnTo>
                  <a:pt x="1763" y="3822"/>
                </a:lnTo>
                <a:cubicBezTo>
                  <a:pt x="1787" y="4156"/>
                  <a:pt x="1810" y="5049"/>
                  <a:pt x="1334" y="6382"/>
                </a:cubicBezTo>
                <a:cubicBezTo>
                  <a:pt x="1287" y="6406"/>
                  <a:pt x="1251" y="6454"/>
                  <a:pt x="1239" y="6513"/>
                </a:cubicBezTo>
                <a:lnTo>
                  <a:pt x="1132" y="7097"/>
                </a:lnTo>
                <a:lnTo>
                  <a:pt x="977" y="7097"/>
                </a:lnTo>
                <a:cubicBezTo>
                  <a:pt x="882" y="7097"/>
                  <a:pt x="810" y="7156"/>
                  <a:pt x="775" y="7239"/>
                </a:cubicBezTo>
                <a:lnTo>
                  <a:pt x="417" y="8561"/>
                </a:lnTo>
                <a:lnTo>
                  <a:pt x="203" y="8561"/>
                </a:lnTo>
                <a:cubicBezTo>
                  <a:pt x="96" y="8561"/>
                  <a:pt x="1" y="8656"/>
                  <a:pt x="1" y="8763"/>
                </a:cubicBezTo>
                <a:lnTo>
                  <a:pt x="1" y="9502"/>
                </a:lnTo>
                <a:cubicBezTo>
                  <a:pt x="1" y="9609"/>
                  <a:pt x="96" y="9692"/>
                  <a:pt x="203" y="9692"/>
                </a:cubicBezTo>
                <a:lnTo>
                  <a:pt x="3918" y="9692"/>
                </a:lnTo>
                <a:lnTo>
                  <a:pt x="3775" y="10228"/>
                </a:lnTo>
                <a:lnTo>
                  <a:pt x="3620" y="10228"/>
                </a:lnTo>
                <a:cubicBezTo>
                  <a:pt x="3513" y="10228"/>
                  <a:pt x="3430" y="10323"/>
                  <a:pt x="3430" y="10430"/>
                </a:cubicBezTo>
                <a:lnTo>
                  <a:pt x="3430" y="11168"/>
                </a:lnTo>
                <a:cubicBezTo>
                  <a:pt x="3430" y="11276"/>
                  <a:pt x="3513" y="11359"/>
                  <a:pt x="3620" y="11359"/>
                </a:cubicBezTo>
                <a:lnTo>
                  <a:pt x="8788" y="11359"/>
                </a:lnTo>
                <a:cubicBezTo>
                  <a:pt x="8895" y="11359"/>
                  <a:pt x="8978" y="11276"/>
                  <a:pt x="8978" y="11168"/>
                </a:cubicBezTo>
                <a:lnTo>
                  <a:pt x="8978" y="10430"/>
                </a:lnTo>
                <a:cubicBezTo>
                  <a:pt x="8978" y="10323"/>
                  <a:pt x="8895" y="10228"/>
                  <a:pt x="8788" y="10228"/>
                </a:cubicBezTo>
                <a:lnTo>
                  <a:pt x="8621" y="10228"/>
                </a:lnTo>
                <a:lnTo>
                  <a:pt x="8478" y="9692"/>
                </a:lnTo>
                <a:lnTo>
                  <a:pt x="12193" y="9692"/>
                </a:lnTo>
                <a:cubicBezTo>
                  <a:pt x="12300" y="9692"/>
                  <a:pt x="12383" y="9609"/>
                  <a:pt x="12383" y="9502"/>
                </a:cubicBezTo>
                <a:lnTo>
                  <a:pt x="12383" y="8763"/>
                </a:lnTo>
                <a:cubicBezTo>
                  <a:pt x="12383" y="8656"/>
                  <a:pt x="12300" y="8561"/>
                  <a:pt x="12193" y="8561"/>
                </a:cubicBezTo>
                <a:lnTo>
                  <a:pt x="12026" y="8561"/>
                </a:lnTo>
                <a:lnTo>
                  <a:pt x="11669" y="7239"/>
                </a:lnTo>
                <a:cubicBezTo>
                  <a:pt x="11645" y="7156"/>
                  <a:pt x="11574" y="7097"/>
                  <a:pt x="11478" y="7097"/>
                </a:cubicBezTo>
                <a:lnTo>
                  <a:pt x="11312" y="7097"/>
                </a:lnTo>
                <a:lnTo>
                  <a:pt x="11216" y="6501"/>
                </a:lnTo>
                <a:cubicBezTo>
                  <a:pt x="11193" y="6442"/>
                  <a:pt x="11169" y="6394"/>
                  <a:pt x="11121" y="6358"/>
                </a:cubicBezTo>
                <a:cubicBezTo>
                  <a:pt x="10645" y="5037"/>
                  <a:pt x="10657" y="4144"/>
                  <a:pt x="10693" y="3799"/>
                </a:cubicBezTo>
                <a:lnTo>
                  <a:pt x="10943" y="3799"/>
                </a:lnTo>
                <a:cubicBezTo>
                  <a:pt x="11193" y="3799"/>
                  <a:pt x="11407" y="3596"/>
                  <a:pt x="11407" y="3334"/>
                </a:cubicBezTo>
                <a:lnTo>
                  <a:pt x="11407" y="3084"/>
                </a:lnTo>
                <a:cubicBezTo>
                  <a:pt x="11407" y="2834"/>
                  <a:pt x="11193" y="2620"/>
                  <a:pt x="10943" y="2620"/>
                </a:cubicBezTo>
                <a:lnTo>
                  <a:pt x="10931" y="2620"/>
                </a:lnTo>
                <a:cubicBezTo>
                  <a:pt x="11014" y="2441"/>
                  <a:pt x="11062" y="2239"/>
                  <a:pt x="11062" y="2024"/>
                </a:cubicBezTo>
                <a:cubicBezTo>
                  <a:pt x="11062" y="1298"/>
                  <a:pt x="10514" y="691"/>
                  <a:pt x="9811" y="596"/>
                </a:cubicBezTo>
                <a:lnTo>
                  <a:pt x="9811" y="203"/>
                </a:lnTo>
                <a:cubicBezTo>
                  <a:pt x="9811" y="96"/>
                  <a:pt x="9728" y="0"/>
                  <a:pt x="9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35"/>
          <p:cNvGrpSpPr/>
          <p:nvPr/>
        </p:nvGrpSpPr>
        <p:grpSpPr>
          <a:xfrm>
            <a:off x="5384556" y="2202137"/>
            <a:ext cx="348288" cy="340331"/>
            <a:chOff x="3567142" y="2905757"/>
            <a:chExt cx="348288" cy="340331"/>
          </a:xfrm>
        </p:grpSpPr>
        <p:sp>
          <p:nvSpPr>
            <p:cNvPr id="648" name="Google Shape;648;p35"/>
            <p:cNvSpPr/>
            <p:nvPr/>
          </p:nvSpPr>
          <p:spPr>
            <a:xfrm>
              <a:off x="3567142" y="2905757"/>
              <a:ext cx="348288" cy="340331"/>
            </a:xfrm>
            <a:custGeom>
              <a:avLst/>
              <a:gdLst/>
              <a:ahLst/>
              <a:cxnLst/>
              <a:rect l="l" t="t" r="r" b="b"/>
              <a:pathLst>
                <a:path w="10943" h="10693" extrusionOk="0">
                  <a:moveTo>
                    <a:pt x="2799" y="608"/>
                  </a:moveTo>
                  <a:lnTo>
                    <a:pt x="6811" y="620"/>
                  </a:lnTo>
                  <a:cubicBezTo>
                    <a:pt x="7013" y="620"/>
                    <a:pt x="7156" y="763"/>
                    <a:pt x="7204" y="941"/>
                  </a:cubicBezTo>
                  <a:cubicBezTo>
                    <a:pt x="7204" y="965"/>
                    <a:pt x="7216" y="1001"/>
                    <a:pt x="7216" y="1013"/>
                  </a:cubicBezTo>
                  <a:lnTo>
                    <a:pt x="7216" y="1715"/>
                  </a:lnTo>
                  <a:lnTo>
                    <a:pt x="3144" y="1703"/>
                  </a:lnTo>
                  <a:lnTo>
                    <a:pt x="3144" y="1596"/>
                  </a:lnTo>
                  <a:cubicBezTo>
                    <a:pt x="3144" y="1215"/>
                    <a:pt x="3001" y="882"/>
                    <a:pt x="2799" y="608"/>
                  </a:cubicBezTo>
                  <a:close/>
                  <a:moveTo>
                    <a:pt x="1560" y="346"/>
                  </a:moveTo>
                  <a:cubicBezTo>
                    <a:pt x="2251" y="346"/>
                    <a:pt x="2811" y="906"/>
                    <a:pt x="2811" y="1596"/>
                  </a:cubicBezTo>
                  <a:cubicBezTo>
                    <a:pt x="2811" y="2275"/>
                    <a:pt x="2263" y="2846"/>
                    <a:pt x="1560" y="2846"/>
                  </a:cubicBezTo>
                  <a:cubicBezTo>
                    <a:pt x="882" y="2846"/>
                    <a:pt x="310" y="2275"/>
                    <a:pt x="310" y="1596"/>
                  </a:cubicBezTo>
                  <a:cubicBezTo>
                    <a:pt x="310" y="906"/>
                    <a:pt x="882" y="346"/>
                    <a:pt x="1560" y="346"/>
                  </a:cubicBezTo>
                  <a:close/>
                  <a:moveTo>
                    <a:pt x="1799" y="9252"/>
                  </a:moveTo>
                  <a:lnTo>
                    <a:pt x="7168" y="9288"/>
                  </a:lnTo>
                  <a:lnTo>
                    <a:pt x="7168" y="9990"/>
                  </a:lnTo>
                  <a:cubicBezTo>
                    <a:pt x="7168" y="10014"/>
                    <a:pt x="7168" y="10050"/>
                    <a:pt x="7156" y="10062"/>
                  </a:cubicBezTo>
                  <a:cubicBezTo>
                    <a:pt x="7109" y="10240"/>
                    <a:pt x="6966" y="10371"/>
                    <a:pt x="6775" y="10371"/>
                  </a:cubicBezTo>
                  <a:lnTo>
                    <a:pt x="2191" y="10359"/>
                  </a:lnTo>
                  <a:cubicBezTo>
                    <a:pt x="1965" y="10359"/>
                    <a:pt x="1799" y="10181"/>
                    <a:pt x="1799" y="9954"/>
                  </a:cubicBezTo>
                  <a:lnTo>
                    <a:pt x="1799" y="9252"/>
                  </a:lnTo>
                  <a:close/>
                  <a:moveTo>
                    <a:pt x="1572" y="1"/>
                  </a:moveTo>
                  <a:cubicBezTo>
                    <a:pt x="715" y="1"/>
                    <a:pt x="1" y="703"/>
                    <a:pt x="1" y="1561"/>
                  </a:cubicBezTo>
                  <a:cubicBezTo>
                    <a:pt x="1" y="2418"/>
                    <a:pt x="667" y="3108"/>
                    <a:pt x="1501" y="3144"/>
                  </a:cubicBezTo>
                  <a:lnTo>
                    <a:pt x="1501" y="4644"/>
                  </a:lnTo>
                  <a:cubicBezTo>
                    <a:pt x="1501" y="4739"/>
                    <a:pt x="1572" y="4811"/>
                    <a:pt x="1668" y="4811"/>
                  </a:cubicBezTo>
                  <a:cubicBezTo>
                    <a:pt x="1751" y="4811"/>
                    <a:pt x="1834" y="4739"/>
                    <a:pt x="1834" y="4644"/>
                  </a:cubicBezTo>
                  <a:lnTo>
                    <a:pt x="1834" y="3132"/>
                  </a:lnTo>
                  <a:cubicBezTo>
                    <a:pt x="2441" y="3025"/>
                    <a:pt x="2918" y="2596"/>
                    <a:pt x="3096" y="2013"/>
                  </a:cubicBezTo>
                  <a:lnTo>
                    <a:pt x="7216" y="2025"/>
                  </a:lnTo>
                  <a:lnTo>
                    <a:pt x="7216" y="3323"/>
                  </a:lnTo>
                  <a:lnTo>
                    <a:pt x="4704" y="3311"/>
                  </a:lnTo>
                  <a:lnTo>
                    <a:pt x="4668" y="3311"/>
                  </a:lnTo>
                  <a:lnTo>
                    <a:pt x="4668" y="2751"/>
                  </a:lnTo>
                  <a:cubicBezTo>
                    <a:pt x="4668" y="2668"/>
                    <a:pt x="4597" y="2596"/>
                    <a:pt x="4513" y="2596"/>
                  </a:cubicBezTo>
                  <a:cubicBezTo>
                    <a:pt x="4418" y="2596"/>
                    <a:pt x="4346" y="2668"/>
                    <a:pt x="4346" y="2751"/>
                  </a:cubicBezTo>
                  <a:lnTo>
                    <a:pt x="4346" y="3668"/>
                  </a:lnTo>
                  <a:lnTo>
                    <a:pt x="4335" y="7276"/>
                  </a:lnTo>
                  <a:lnTo>
                    <a:pt x="4335" y="8204"/>
                  </a:lnTo>
                  <a:cubicBezTo>
                    <a:pt x="4335" y="8288"/>
                    <a:pt x="4406" y="8371"/>
                    <a:pt x="4489" y="8371"/>
                  </a:cubicBezTo>
                  <a:cubicBezTo>
                    <a:pt x="4585" y="8371"/>
                    <a:pt x="4656" y="8288"/>
                    <a:pt x="4656" y="8204"/>
                  </a:cubicBezTo>
                  <a:lnTo>
                    <a:pt x="4656" y="7633"/>
                  </a:lnTo>
                  <a:lnTo>
                    <a:pt x="4692" y="7633"/>
                  </a:lnTo>
                  <a:lnTo>
                    <a:pt x="7204" y="7657"/>
                  </a:lnTo>
                  <a:lnTo>
                    <a:pt x="7204" y="8966"/>
                  </a:lnTo>
                  <a:lnTo>
                    <a:pt x="1834" y="8930"/>
                  </a:lnTo>
                  <a:lnTo>
                    <a:pt x="1846" y="5335"/>
                  </a:lnTo>
                  <a:cubicBezTo>
                    <a:pt x="1846" y="5240"/>
                    <a:pt x="1775" y="5168"/>
                    <a:pt x="1679" y="5168"/>
                  </a:cubicBezTo>
                  <a:cubicBezTo>
                    <a:pt x="1596" y="5168"/>
                    <a:pt x="1513" y="5240"/>
                    <a:pt x="1513" y="5335"/>
                  </a:cubicBezTo>
                  <a:lnTo>
                    <a:pt x="1501" y="9097"/>
                  </a:lnTo>
                  <a:lnTo>
                    <a:pt x="1501" y="9954"/>
                  </a:lnTo>
                  <a:cubicBezTo>
                    <a:pt x="1501" y="10347"/>
                    <a:pt x="1810" y="10669"/>
                    <a:pt x="2215" y="10669"/>
                  </a:cubicBezTo>
                  <a:lnTo>
                    <a:pt x="6799" y="10693"/>
                  </a:lnTo>
                  <a:cubicBezTo>
                    <a:pt x="7168" y="10693"/>
                    <a:pt x="7466" y="10407"/>
                    <a:pt x="7514" y="10050"/>
                  </a:cubicBezTo>
                  <a:lnTo>
                    <a:pt x="7514" y="9978"/>
                  </a:lnTo>
                  <a:lnTo>
                    <a:pt x="7514" y="9109"/>
                  </a:lnTo>
                  <a:lnTo>
                    <a:pt x="7514" y="7633"/>
                  </a:lnTo>
                  <a:lnTo>
                    <a:pt x="8478" y="7633"/>
                  </a:lnTo>
                  <a:cubicBezTo>
                    <a:pt x="8573" y="7633"/>
                    <a:pt x="8645" y="7561"/>
                    <a:pt x="8645" y="7478"/>
                  </a:cubicBezTo>
                  <a:cubicBezTo>
                    <a:pt x="8645" y="7383"/>
                    <a:pt x="8573" y="7311"/>
                    <a:pt x="8478" y="7311"/>
                  </a:cubicBezTo>
                  <a:lnTo>
                    <a:pt x="4668" y="7299"/>
                  </a:lnTo>
                  <a:cubicBezTo>
                    <a:pt x="4656" y="7299"/>
                    <a:pt x="4644" y="7276"/>
                    <a:pt x="4644" y="7264"/>
                  </a:cubicBezTo>
                  <a:lnTo>
                    <a:pt x="4656" y="3644"/>
                  </a:lnTo>
                  <a:cubicBezTo>
                    <a:pt x="4656" y="3632"/>
                    <a:pt x="4668" y="3620"/>
                    <a:pt x="4692" y="3620"/>
                  </a:cubicBezTo>
                  <a:lnTo>
                    <a:pt x="10585" y="3644"/>
                  </a:lnTo>
                  <a:cubicBezTo>
                    <a:pt x="10597" y="3644"/>
                    <a:pt x="10609" y="3668"/>
                    <a:pt x="10609" y="3680"/>
                  </a:cubicBezTo>
                  <a:lnTo>
                    <a:pt x="10597" y="7299"/>
                  </a:lnTo>
                  <a:cubicBezTo>
                    <a:pt x="10597" y="7311"/>
                    <a:pt x="10585" y="7323"/>
                    <a:pt x="10562" y="7323"/>
                  </a:cubicBezTo>
                  <a:lnTo>
                    <a:pt x="9192" y="7323"/>
                  </a:lnTo>
                  <a:cubicBezTo>
                    <a:pt x="9109" y="7323"/>
                    <a:pt x="9038" y="7395"/>
                    <a:pt x="9038" y="7490"/>
                  </a:cubicBezTo>
                  <a:cubicBezTo>
                    <a:pt x="9038" y="7573"/>
                    <a:pt x="9109" y="7657"/>
                    <a:pt x="9192" y="7657"/>
                  </a:cubicBezTo>
                  <a:lnTo>
                    <a:pt x="10562" y="7657"/>
                  </a:lnTo>
                  <a:cubicBezTo>
                    <a:pt x="10764" y="7657"/>
                    <a:pt x="10919" y="7490"/>
                    <a:pt x="10919" y="7299"/>
                  </a:cubicBezTo>
                  <a:lnTo>
                    <a:pt x="10943" y="3680"/>
                  </a:lnTo>
                  <a:cubicBezTo>
                    <a:pt x="10919" y="3513"/>
                    <a:pt x="10776" y="3346"/>
                    <a:pt x="10562" y="3346"/>
                  </a:cubicBezTo>
                  <a:lnTo>
                    <a:pt x="7514" y="3335"/>
                  </a:lnTo>
                  <a:lnTo>
                    <a:pt x="7514" y="1882"/>
                  </a:lnTo>
                  <a:lnTo>
                    <a:pt x="7514" y="1013"/>
                  </a:lnTo>
                  <a:lnTo>
                    <a:pt x="7514" y="941"/>
                  </a:lnTo>
                  <a:cubicBezTo>
                    <a:pt x="7490" y="584"/>
                    <a:pt x="7168" y="298"/>
                    <a:pt x="6799" y="298"/>
                  </a:cubicBezTo>
                  <a:lnTo>
                    <a:pt x="2501" y="287"/>
                  </a:lnTo>
                  <a:lnTo>
                    <a:pt x="2453" y="287"/>
                  </a:lnTo>
                  <a:cubicBezTo>
                    <a:pt x="2203" y="108"/>
                    <a:pt x="1906" y="1"/>
                    <a:pt x="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3819534" y="3034977"/>
              <a:ext cx="73903" cy="48919"/>
            </a:xfrm>
            <a:custGeom>
              <a:avLst/>
              <a:gdLst/>
              <a:ahLst/>
              <a:cxnLst/>
              <a:rect l="l" t="t" r="r" b="b"/>
              <a:pathLst>
                <a:path w="2322" h="1537" extrusionOk="0">
                  <a:moveTo>
                    <a:pt x="1560" y="322"/>
                  </a:moveTo>
                  <a:cubicBezTo>
                    <a:pt x="1798" y="334"/>
                    <a:pt x="2001" y="525"/>
                    <a:pt x="2001" y="763"/>
                  </a:cubicBezTo>
                  <a:cubicBezTo>
                    <a:pt x="2001" y="1001"/>
                    <a:pt x="1798" y="1191"/>
                    <a:pt x="1548" y="1191"/>
                  </a:cubicBezTo>
                  <a:cubicBezTo>
                    <a:pt x="1310" y="1191"/>
                    <a:pt x="1119" y="1001"/>
                    <a:pt x="1119" y="751"/>
                  </a:cubicBezTo>
                  <a:cubicBezTo>
                    <a:pt x="1119" y="513"/>
                    <a:pt x="1310" y="322"/>
                    <a:pt x="1560" y="322"/>
                  </a:cubicBezTo>
                  <a:close/>
                  <a:moveTo>
                    <a:pt x="774" y="334"/>
                  </a:moveTo>
                  <a:cubicBezTo>
                    <a:pt x="834" y="334"/>
                    <a:pt x="881" y="346"/>
                    <a:pt x="929" y="358"/>
                  </a:cubicBezTo>
                  <a:cubicBezTo>
                    <a:pt x="846" y="477"/>
                    <a:pt x="810" y="620"/>
                    <a:pt x="810" y="775"/>
                  </a:cubicBezTo>
                  <a:cubicBezTo>
                    <a:pt x="810" y="930"/>
                    <a:pt x="846" y="1072"/>
                    <a:pt x="929" y="1191"/>
                  </a:cubicBezTo>
                  <a:cubicBezTo>
                    <a:pt x="881" y="1215"/>
                    <a:pt x="822" y="1227"/>
                    <a:pt x="774" y="1227"/>
                  </a:cubicBezTo>
                  <a:cubicBezTo>
                    <a:pt x="524" y="1191"/>
                    <a:pt x="334" y="1001"/>
                    <a:pt x="334" y="763"/>
                  </a:cubicBezTo>
                  <a:cubicBezTo>
                    <a:pt x="334" y="525"/>
                    <a:pt x="524" y="334"/>
                    <a:pt x="774" y="334"/>
                  </a:cubicBezTo>
                  <a:close/>
                  <a:moveTo>
                    <a:pt x="762" y="1"/>
                  </a:moveTo>
                  <a:cubicBezTo>
                    <a:pt x="346" y="1"/>
                    <a:pt x="0" y="346"/>
                    <a:pt x="0" y="763"/>
                  </a:cubicBezTo>
                  <a:cubicBezTo>
                    <a:pt x="0" y="1180"/>
                    <a:pt x="346" y="1525"/>
                    <a:pt x="762" y="1525"/>
                  </a:cubicBezTo>
                  <a:cubicBezTo>
                    <a:pt x="905" y="1525"/>
                    <a:pt x="1048" y="1489"/>
                    <a:pt x="1167" y="1418"/>
                  </a:cubicBezTo>
                  <a:cubicBezTo>
                    <a:pt x="1286" y="1489"/>
                    <a:pt x="1417" y="1537"/>
                    <a:pt x="1560" y="1537"/>
                  </a:cubicBezTo>
                  <a:cubicBezTo>
                    <a:pt x="1977" y="1537"/>
                    <a:pt x="2322" y="1191"/>
                    <a:pt x="2322" y="775"/>
                  </a:cubicBezTo>
                  <a:cubicBezTo>
                    <a:pt x="2322" y="358"/>
                    <a:pt x="1977" y="13"/>
                    <a:pt x="1560" y="13"/>
                  </a:cubicBezTo>
                  <a:cubicBezTo>
                    <a:pt x="1417" y="13"/>
                    <a:pt x="1286" y="60"/>
                    <a:pt x="1167" y="120"/>
                  </a:cubicBezTo>
                  <a:cubicBezTo>
                    <a:pt x="1048" y="48"/>
                    <a:pt x="905" y="1"/>
                    <a:pt x="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a:off x="3728571" y="3036123"/>
              <a:ext cx="67506" cy="45895"/>
            </a:xfrm>
            <a:custGeom>
              <a:avLst/>
              <a:gdLst/>
              <a:ahLst/>
              <a:cxnLst/>
              <a:rect l="l" t="t" r="r" b="b"/>
              <a:pathLst>
                <a:path w="2121" h="1442" extrusionOk="0">
                  <a:moveTo>
                    <a:pt x="1739" y="310"/>
                  </a:moveTo>
                  <a:cubicBezTo>
                    <a:pt x="1763" y="310"/>
                    <a:pt x="1775" y="322"/>
                    <a:pt x="1775" y="346"/>
                  </a:cubicBezTo>
                  <a:lnTo>
                    <a:pt x="1775" y="1072"/>
                  </a:lnTo>
                  <a:cubicBezTo>
                    <a:pt x="1775" y="1084"/>
                    <a:pt x="1763" y="1096"/>
                    <a:pt x="1739" y="1096"/>
                  </a:cubicBezTo>
                  <a:lnTo>
                    <a:pt x="346" y="1096"/>
                  </a:lnTo>
                  <a:cubicBezTo>
                    <a:pt x="343" y="1103"/>
                    <a:pt x="338" y="1106"/>
                    <a:pt x="333" y="1106"/>
                  </a:cubicBezTo>
                  <a:cubicBezTo>
                    <a:pt x="322" y="1106"/>
                    <a:pt x="310" y="1089"/>
                    <a:pt x="310" y="1072"/>
                  </a:cubicBezTo>
                  <a:lnTo>
                    <a:pt x="310" y="346"/>
                  </a:lnTo>
                  <a:cubicBezTo>
                    <a:pt x="310" y="322"/>
                    <a:pt x="334" y="310"/>
                    <a:pt x="346" y="310"/>
                  </a:cubicBezTo>
                  <a:close/>
                  <a:moveTo>
                    <a:pt x="358" y="1"/>
                  </a:moveTo>
                  <a:cubicBezTo>
                    <a:pt x="167" y="1"/>
                    <a:pt x="1" y="167"/>
                    <a:pt x="1" y="358"/>
                  </a:cubicBezTo>
                  <a:lnTo>
                    <a:pt x="1" y="1084"/>
                  </a:lnTo>
                  <a:cubicBezTo>
                    <a:pt x="1" y="1275"/>
                    <a:pt x="167" y="1441"/>
                    <a:pt x="358" y="1441"/>
                  </a:cubicBezTo>
                  <a:lnTo>
                    <a:pt x="1763" y="1441"/>
                  </a:lnTo>
                  <a:cubicBezTo>
                    <a:pt x="1953" y="1441"/>
                    <a:pt x="2120" y="1275"/>
                    <a:pt x="2120" y="1084"/>
                  </a:cubicBezTo>
                  <a:lnTo>
                    <a:pt x="2120" y="358"/>
                  </a:lnTo>
                  <a:cubicBezTo>
                    <a:pt x="2120" y="167"/>
                    <a:pt x="1953" y="1"/>
                    <a:pt x="1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a:off x="3724783" y="3091439"/>
              <a:ext cx="170946" cy="30745"/>
            </a:xfrm>
            <a:custGeom>
              <a:avLst/>
              <a:gdLst/>
              <a:ahLst/>
              <a:cxnLst/>
              <a:rect l="l" t="t" r="r" b="b"/>
              <a:pathLst>
                <a:path w="5371" h="966" extrusionOk="0">
                  <a:moveTo>
                    <a:pt x="358" y="346"/>
                  </a:moveTo>
                  <a:lnTo>
                    <a:pt x="5013" y="358"/>
                  </a:lnTo>
                  <a:cubicBezTo>
                    <a:pt x="5037" y="358"/>
                    <a:pt x="5049" y="370"/>
                    <a:pt x="5049" y="394"/>
                  </a:cubicBezTo>
                  <a:lnTo>
                    <a:pt x="5049" y="632"/>
                  </a:lnTo>
                  <a:cubicBezTo>
                    <a:pt x="5049" y="644"/>
                    <a:pt x="5037" y="656"/>
                    <a:pt x="5013" y="656"/>
                  </a:cubicBezTo>
                  <a:lnTo>
                    <a:pt x="358" y="644"/>
                  </a:lnTo>
                  <a:cubicBezTo>
                    <a:pt x="346" y="644"/>
                    <a:pt x="334" y="632"/>
                    <a:pt x="334" y="608"/>
                  </a:cubicBezTo>
                  <a:lnTo>
                    <a:pt x="334" y="370"/>
                  </a:lnTo>
                  <a:cubicBezTo>
                    <a:pt x="334" y="358"/>
                    <a:pt x="346" y="346"/>
                    <a:pt x="358" y="346"/>
                  </a:cubicBezTo>
                  <a:close/>
                  <a:moveTo>
                    <a:pt x="358" y="1"/>
                  </a:moveTo>
                  <a:cubicBezTo>
                    <a:pt x="167" y="13"/>
                    <a:pt x="1" y="168"/>
                    <a:pt x="1" y="358"/>
                  </a:cubicBezTo>
                  <a:lnTo>
                    <a:pt x="1" y="596"/>
                  </a:lnTo>
                  <a:cubicBezTo>
                    <a:pt x="1" y="787"/>
                    <a:pt x="167" y="953"/>
                    <a:pt x="358" y="953"/>
                  </a:cubicBezTo>
                  <a:lnTo>
                    <a:pt x="5013" y="965"/>
                  </a:lnTo>
                  <a:cubicBezTo>
                    <a:pt x="5204" y="965"/>
                    <a:pt x="5370" y="810"/>
                    <a:pt x="5370" y="608"/>
                  </a:cubicBezTo>
                  <a:lnTo>
                    <a:pt x="5370" y="370"/>
                  </a:lnTo>
                  <a:cubicBezTo>
                    <a:pt x="5370" y="179"/>
                    <a:pt x="5204" y="13"/>
                    <a:pt x="5013" y="13"/>
                  </a:cubicBez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a:off x="3597092" y="2940799"/>
              <a:ext cx="40580" cy="30936"/>
            </a:xfrm>
            <a:custGeom>
              <a:avLst/>
              <a:gdLst/>
              <a:ahLst/>
              <a:cxnLst/>
              <a:rect l="l" t="t" r="r" b="b"/>
              <a:pathLst>
                <a:path w="1275" h="972" extrusionOk="0">
                  <a:moveTo>
                    <a:pt x="1100" y="1"/>
                  </a:moveTo>
                  <a:cubicBezTo>
                    <a:pt x="1055" y="1"/>
                    <a:pt x="1009" y="21"/>
                    <a:pt x="977" y="67"/>
                  </a:cubicBezTo>
                  <a:lnTo>
                    <a:pt x="500" y="567"/>
                  </a:lnTo>
                  <a:lnTo>
                    <a:pt x="298" y="305"/>
                  </a:lnTo>
                  <a:cubicBezTo>
                    <a:pt x="264" y="257"/>
                    <a:pt x="215" y="237"/>
                    <a:pt x="167" y="237"/>
                  </a:cubicBezTo>
                  <a:cubicBezTo>
                    <a:pt x="132" y="237"/>
                    <a:pt x="97" y="249"/>
                    <a:pt x="72" y="269"/>
                  </a:cubicBezTo>
                  <a:cubicBezTo>
                    <a:pt x="0" y="329"/>
                    <a:pt x="0" y="436"/>
                    <a:pt x="36" y="495"/>
                  </a:cubicBezTo>
                  <a:lnTo>
                    <a:pt x="369" y="912"/>
                  </a:lnTo>
                  <a:cubicBezTo>
                    <a:pt x="393" y="936"/>
                    <a:pt x="441" y="971"/>
                    <a:pt x="488" y="971"/>
                  </a:cubicBezTo>
                  <a:cubicBezTo>
                    <a:pt x="524" y="971"/>
                    <a:pt x="572" y="948"/>
                    <a:pt x="608" y="924"/>
                  </a:cubicBezTo>
                  <a:lnTo>
                    <a:pt x="1215" y="269"/>
                  </a:lnTo>
                  <a:cubicBezTo>
                    <a:pt x="1274" y="209"/>
                    <a:pt x="1274" y="102"/>
                    <a:pt x="1203" y="43"/>
                  </a:cubicBezTo>
                  <a:cubicBezTo>
                    <a:pt x="1176" y="16"/>
                    <a:pt x="1138"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35"/>
          <p:cNvGrpSpPr/>
          <p:nvPr/>
        </p:nvGrpSpPr>
        <p:grpSpPr>
          <a:xfrm>
            <a:off x="3402626" y="2189820"/>
            <a:ext cx="365348" cy="364966"/>
            <a:chOff x="2640993" y="3357835"/>
            <a:chExt cx="365348" cy="364966"/>
          </a:xfrm>
        </p:grpSpPr>
        <p:sp>
          <p:nvSpPr>
            <p:cNvPr id="654" name="Google Shape;654;p35"/>
            <p:cNvSpPr/>
            <p:nvPr/>
          </p:nvSpPr>
          <p:spPr>
            <a:xfrm>
              <a:off x="2640993" y="3455227"/>
              <a:ext cx="365348" cy="267574"/>
            </a:xfrm>
            <a:custGeom>
              <a:avLst/>
              <a:gdLst/>
              <a:ahLst/>
              <a:cxnLst/>
              <a:rect l="l" t="t" r="r" b="b"/>
              <a:pathLst>
                <a:path w="11479" h="8407" extrusionOk="0">
                  <a:moveTo>
                    <a:pt x="5168" y="2311"/>
                  </a:moveTo>
                  <a:lnTo>
                    <a:pt x="5335" y="4859"/>
                  </a:lnTo>
                  <a:lnTo>
                    <a:pt x="4620" y="4859"/>
                  </a:lnTo>
                  <a:lnTo>
                    <a:pt x="4763" y="2311"/>
                  </a:lnTo>
                  <a:close/>
                  <a:moveTo>
                    <a:pt x="6966" y="2311"/>
                  </a:moveTo>
                  <a:lnTo>
                    <a:pt x="7133" y="4859"/>
                  </a:lnTo>
                  <a:lnTo>
                    <a:pt x="6418" y="4859"/>
                  </a:lnTo>
                  <a:lnTo>
                    <a:pt x="6561" y="2311"/>
                  </a:lnTo>
                  <a:close/>
                  <a:moveTo>
                    <a:pt x="8764" y="2311"/>
                  </a:moveTo>
                  <a:lnTo>
                    <a:pt x="8931" y="4859"/>
                  </a:lnTo>
                  <a:lnTo>
                    <a:pt x="8216" y="4859"/>
                  </a:lnTo>
                  <a:lnTo>
                    <a:pt x="8371" y="2311"/>
                  </a:lnTo>
                  <a:close/>
                  <a:moveTo>
                    <a:pt x="2156" y="5894"/>
                  </a:moveTo>
                  <a:lnTo>
                    <a:pt x="2144" y="6287"/>
                  </a:lnTo>
                  <a:lnTo>
                    <a:pt x="1549" y="6287"/>
                  </a:lnTo>
                  <a:cubicBezTo>
                    <a:pt x="1453" y="6287"/>
                    <a:pt x="1382" y="6359"/>
                    <a:pt x="1382" y="6442"/>
                  </a:cubicBezTo>
                  <a:cubicBezTo>
                    <a:pt x="1382" y="6537"/>
                    <a:pt x="1453" y="6609"/>
                    <a:pt x="1549" y="6609"/>
                  </a:cubicBezTo>
                  <a:lnTo>
                    <a:pt x="2132" y="6609"/>
                  </a:lnTo>
                  <a:lnTo>
                    <a:pt x="2096" y="8073"/>
                  </a:lnTo>
                  <a:lnTo>
                    <a:pt x="822" y="8073"/>
                  </a:lnTo>
                  <a:lnTo>
                    <a:pt x="822" y="6609"/>
                  </a:lnTo>
                  <a:lnTo>
                    <a:pt x="834" y="6609"/>
                  </a:lnTo>
                  <a:cubicBezTo>
                    <a:pt x="918" y="6609"/>
                    <a:pt x="1001" y="6537"/>
                    <a:pt x="1001" y="6442"/>
                  </a:cubicBezTo>
                  <a:cubicBezTo>
                    <a:pt x="1001" y="6359"/>
                    <a:pt x="918" y="6287"/>
                    <a:pt x="834" y="6287"/>
                  </a:cubicBezTo>
                  <a:cubicBezTo>
                    <a:pt x="727" y="6287"/>
                    <a:pt x="644" y="6192"/>
                    <a:pt x="644" y="6085"/>
                  </a:cubicBezTo>
                  <a:cubicBezTo>
                    <a:pt x="644" y="5990"/>
                    <a:pt x="727" y="5894"/>
                    <a:pt x="834" y="5894"/>
                  </a:cubicBezTo>
                  <a:close/>
                  <a:moveTo>
                    <a:pt x="3382" y="334"/>
                  </a:moveTo>
                  <a:lnTo>
                    <a:pt x="3489" y="4859"/>
                  </a:lnTo>
                  <a:lnTo>
                    <a:pt x="3192" y="4859"/>
                  </a:lnTo>
                  <a:cubicBezTo>
                    <a:pt x="2894" y="4859"/>
                    <a:pt x="2668" y="5097"/>
                    <a:pt x="2668" y="5371"/>
                  </a:cubicBezTo>
                  <a:cubicBezTo>
                    <a:pt x="2668" y="5537"/>
                    <a:pt x="2739" y="5668"/>
                    <a:pt x="2846" y="5775"/>
                  </a:cubicBezTo>
                  <a:lnTo>
                    <a:pt x="2846" y="8085"/>
                  </a:lnTo>
                  <a:lnTo>
                    <a:pt x="2454" y="8085"/>
                  </a:lnTo>
                  <a:lnTo>
                    <a:pt x="2632" y="334"/>
                  </a:lnTo>
                  <a:close/>
                  <a:moveTo>
                    <a:pt x="10359" y="5180"/>
                  </a:moveTo>
                  <a:cubicBezTo>
                    <a:pt x="10466" y="5180"/>
                    <a:pt x="10550" y="5275"/>
                    <a:pt x="10550" y="5371"/>
                  </a:cubicBezTo>
                  <a:cubicBezTo>
                    <a:pt x="10550" y="5478"/>
                    <a:pt x="10466" y="5573"/>
                    <a:pt x="10359" y="5573"/>
                  </a:cubicBezTo>
                  <a:lnTo>
                    <a:pt x="10002" y="5573"/>
                  </a:lnTo>
                  <a:cubicBezTo>
                    <a:pt x="9919" y="5573"/>
                    <a:pt x="9835" y="5644"/>
                    <a:pt x="9835" y="5728"/>
                  </a:cubicBezTo>
                  <a:cubicBezTo>
                    <a:pt x="9835" y="5823"/>
                    <a:pt x="9919" y="5894"/>
                    <a:pt x="10002" y="5894"/>
                  </a:cubicBezTo>
                  <a:lnTo>
                    <a:pt x="10371" y="5894"/>
                  </a:lnTo>
                  <a:lnTo>
                    <a:pt x="10371" y="8085"/>
                  </a:lnTo>
                  <a:lnTo>
                    <a:pt x="3156" y="8085"/>
                  </a:lnTo>
                  <a:lnTo>
                    <a:pt x="3156" y="5894"/>
                  </a:lnTo>
                  <a:lnTo>
                    <a:pt x="9288" y="5894"/>
                  </a:lnTo>
                  <a:cubicBezTo>
                    <a:pt x="9383" y="5894"/>
                    <a:pt x="9454" y="5823"/>
                    <a:pt x="9454" y="5728"/>
                  </a:cubicBezTo>
                  <a:cubicBezTo>
                    <a:pt x="9454" y="5644"/>
                    <a:pt x="9383" y="5573"/>
                    <a:pt x="9288" y="5573"/>
                  </a:cubicBezTo>
                  <a:lnTo>
                    <a:pt x="3168" y="5573"/>
                  </a:lnTo>
                  <a:cubicBezTo>
                    <a:pt x="3073" y="5573"/>
                    <a:pt x="2977" y="5478"/>
                    <a:pt x="2977" y="5371"/>
                  </a:cubicBezTo>
                  <a:cubicBezTo>
                    <a:pt x="2977" y="5275"/>
                    <a:pt x="3073" y="5180"/>
                    <a:pt x="3168" y="5180"/>
                  </a:cubicBezTo>
                  <a:close/>
                  <a:moveTo>
                    <a:pt x="2489" y="1"/>
                  </a:moveTo>
                  <a:cubicBezTo>
                    <a:pt x="2394" y="1"/>
                    <a:pt x="2323" y="72"/>
                    <a:pt x="2323" y="168"/>
                  </a:cubicBezTo>
                  <a:lnTo>
                    <a:pt x="2203" y="5561"/>
                  </a:lnTo>
                  <a:lnTo>
                    <a:pt x="882" y="5561"/>
                  </a:lnTo>
                  <a:cubicBezTo>
                    <a:pt x="584" y="5561"/>
                    <a:pt x="358" y="5799"/>
                    <a:pt x="358" y="6085"/>
                  </a:cubicBezTo>
                  <a:cubicBezTo>
                    <a:pt x="358" y="6252"/>
                    <a:pt x="429" y="6383"/>
                    <a:pt x="537" y="6490"/>
                  </a:cubicBezTo>
                  <a:lnTo>
                    <a:pt x="537" y="8085"/>
                  </a:lnTo>
                  <a:lnTo>
                    <a:pt x="168" y="8085"/>
                  </a:lnTo>
                  <a:cubicBezTo>
                    <a:pt x="72" y="8085"/>
                    <a:pt x="1" y="8157"/>
                    <a:pt x="1" y="8252"/>
                  </a:cubicBezTo>
                  <a:cubicBezTo>
                    <a:pt x="1" y="8335"/>
                    <a:pt x="72" y="8407"/>
                    <a:pt x="168" y="8407"/>
                  </a:cubicBezTo>
                  <a:lnTo>
                    <a:pt x="11312" y="8407"/>
                  </a:lnTo>
                  <a:cubicBezTo>
                    <a:pt x="11395" y="8407"/>
                    <a:pt x="11478" y="8335"/>
                    <a:pt x="11478" y="8252"/>
                  </a:cubicBezTo>
                  <a:cubicBezTo>
                    <a:pt x="11431" y="8157"/>
                    <a:pt x="11359" y="8085"/>
                    <a:pt x="11264" y="8085"/>
                  </a:cubicBezTo>
                  <a:lnTo>
                    <a:pt x="10716" y="8085"/>
                  </a:lnTo>
                  <a:lnTo>
                    <a:pt x="10716" y="5775"/>
                  </a:lnTo>
                  <a:cubicBezTo>
                    <a:pt x="10824" y="5668"/>
                    <a:pt x="10895" y="5537"/>
                    <a:pt x="10895" y="5371"/>
                  </a:cubicBezTo>
                  <a:cubicBezTo>
                    <a:pt x="10895" y="5073"/>
                    <a:pt x="10657" y="4859"/>
                    <a:pt x="10371" y="4859"/>
                  </a:cubicBezTo>
                  <a:lnTo>
                    <a:pt x="9276" y="4859"/>
                  </a:lnTo>
                  <a:lnTo>
                    <a:pt x="9109" y="2132"/>
                  </a:lnTo>
                  <a:cubicBezTo>
                    <a:pt x="9109" y="2037"/>
                    <a:pt x="9038" y="1965"/>
                    <a:pt x="8942" y="1965"/>
                  </a:cubicBezTo>
                  <a:lnTo>
                    <a:pt x="8228" y="1965"/>
                  </a:lnTo>
                  <a:cubicBezTo>
                    <a:pt x="8145" y="1965"/>
                    <a:pt x="8073" y="2037"/>
                    <a:pt x="8073" y="2132"/>
                  </a:cubicBezTo>
                  <a:lnTo>
                    <a:pt x="7907" y="4859"/>
                  </a:lnTo>
                  <a:lnTo>
                    <a:pt x="7502" y="4859"/>
                  </a:lnTo>
                  <a:lnTo>
                    <a:pt x="7335" y="2132"/>
                  </a:lnTo>
                  <a:cubicBezTo>
                    <a:pt x="7335" y="2037"/>
                    <a:pt x="7264" y="1965"/>
                    <a:pt x="7168" y="1965"/>
                  </a:cubicBezTo>
                  <a:lnTo>
                    <a:pt x="6466" y="1965"/>
                  </a:lnTo>
                  <a:cubicBezTo>
                    <a:pt x="6371" y="1965"/>
                    <a:pt x="6299" y="2037"/>
                    <a:pt x="6299" y="2132"/>
                  </a:cubicBezTo>
                  <a:lnTo>
                    <a:pt x="6133" y="4859"/>
                  </a:lnTo>
                  <a:lnTo>
                    <a:pt x="5728" y="4859"/>
                  </a:lnTo>
                  <a:lnTo>
                    <a:pt x="5561" y="2132"/>
                  </a:lnTo>
                  <a:cubicBezTo>
                    <a:pt x="5561" y="2037"/>
                    <a:pt x="5490" y="1965"/>
                    <a:pt x="5406" y="1965"/>
                  </a:cubicBezTo>
                  <a:lnTo>
                    <a:pt x="4620" y="1965"/>
                  </a:lnTo>
                  <a:cubicBezTo>
                    <a:pt x="4525" y="1965"/>
                    <a:pt x="4454" y="2037"/>
                    <a:pt x="4454" y="2132"/>
                  </a:cubicBezTo>
                  <a:lnTo>
                    <a:pt x="4287" y="4859"/>
                  </a:lnTo>
                  <a:lnTo>
                    <a:pt x="3823" y="4859"/>
                  </a:lnTo>
                  <a:lnTo>
                    <a:pt x="3716" y="168"/>
                  </a:lnTo>
                  <a:cubicBezTo>
                    <a:pt x="3716" y="72"/>
                    <a:pt x="3644" y="1"/>
                    <a:pt x="3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a:off x="2724763" y="3357835"/>
              <a:ext cx="280050" cy="136476"/>
            </a:xfrm>
            <a:custGeom>
              <a:avLst/>
              <a:gdLst/>
              <a:ahLst/>
              <a:cxnLst/>
              <a:rect l="l" t="t" r="r" b="b"/>
              <a:pathLst>
                <a:path w="8799" h="4288" extrusionOk="0">
                  <a:moveTo>
                    <a:pt x="6656" y="1"/>
                  </a:moveTo>
                  <a:cubicBezTo>
                    <a:pt x="6156" y="1"/>
                    <a:pt x="5656" y="180"/>
                    <a:pt x="5286" y="501"/>
                  </a:cubicBezTo>
                  <a:cubicBezTo>
                    <a:pt x="5001" y="299"/>
                    <a:pt x="4679" y="168"/>
                    <a:pt x="4322" y="168"/>
                  </a:cubicBezTo>
                  <a:cubicBezTo>
                    <a:pt x="3905" y="168"/>
                    <a:pt x="3501" y="334"/>
                    <a:pt x="3191" y="632"/>
                  </a:cubicBezTo>
                  <a:cubicBezTo>
                    <a:pt x="3036" y="561"/>
                    <a:pt x="2858" y="525"/>
                    <a:pt x="2691" y="525"/>
                  </a:cubicBezTo>
                  <a:cubicBezTo>
                    <a:pt x="2191" y="525"/>
                    <a:pt x="1750" y="822"/>
                    <a:pt x="1548" y="1275"/>
                  </a:cubicBezTo>
                  <a:cubicBezTo>
                    <a:pt x="1476" y="1263"/>
                    <a:pt x="1417" y="1239"/>
                    <a:pt x="1346" y="1239"/>
                  </a:cubicBezTo>
                  <a:cubicBezTo>
                    <a:pt x="1000" y="1239"/>
                    <a:pt x="703" y="1465"/>
                    <a:pt x="584" y="1775"/>
                  </a:cubicBezTo>
                  <a:lnTo>
                    <a:pt x="524" y="1775"/>
                  </a:lnTo>
                  <a:cubicBezTo>
                    <a:pt x="226" y="1775"/>
                    <a:pt x="0" y="2013"/>
                    <a:pt x="0" y="2299"/>
                  </a:cubicBezTo>
                  <a:cubicBezTo>
                    <a:pt x="0" y="2394"/>
                    <a:pt x="72" y="2466"/>
                    <a:pt x="167" y="2466"/>
                  </a:cubicBezTo>
                  <a:cubicBezTo>
                    <a:pt x="262" y="2466"/>
                    <a:pt x="333" y="2394"/>
                    <a:pt x="333" y="2299"/>
                  </a:cubicBezTo>
                  <a:cubicBezTo>
                    <a:pt x="333" y="2192"/>
                    <a:pt x="417" y="2108"/>
                    <a:pt x="524" y="2108"/>
                  </a:cubicBezTo>
                  <a:cubicBezTo>
                    <a:pt x="560" y="2108"/>
                    <a:pt x="584" y="2120"/>
                    <a:pt x="631" y="2144"/>
                  </a:cubicBezTo>
                  <a:cubicBezTo>
                    <a:pt x="649" y="2156"/>
                    <a:pt x="679" y="2162"/>
                    <a:pt x="710" y="2162"/>
                  </a:cubicBezTo>
                  <a:cubicBezTo>
                    <a:pt x="741" y="2162"/>
                    <a:pt x="774" y="2156"/>
                    <a:pt x="798" y="2144"/>
                  </a:cubicBezTo>
                  <a:cubicBezTo>
                    <a:pt x="834" y="2108"/>
                    <a:pt x="881" y="2061"/>
                    <a:pt x="881" y="2001"/>
                  </a:cubicBezTo>
                  <a:cubicBezTo>
                    <a:pt x="893" y="1763"/>
                    <a:pt x="1095" y="1573"/>
                    <a:pt x="1346" y="1573"/>
                  </a:cubicBezTo>
                  <a:cubicBezTo>
                    <a:pt x="1417" y="1573"/>
                    <a:pt x="1488" y="1584"/>
                    <a:pt x="1572" y="1632"/>
                  </a:cubicBezTo>
                  <a:cubicBezTo>
                    <a:pt x="1591" y="1652"/>
                    <a:pt x="1618" y="1661"/>
                    <a:pt x="1646" y="1661"/>
                  </a:cubicBezTo>
                  <a:cubicBezTo>
                    <a:pt x="1669" y="1661"/>
                    <a:pt x="1693" y="1655"/>
                    <a:pt x="1715" y="1644"/>
                  </a:cubicBezTo>
                  <a:cubicBezTo>
                    <a:pt x="1762" y="1632"/>
                    <a:pt x="1810" y="1584"/>
                    <a:pt x="1822" y="1525"/>
                  </a:cubicBezTo>
                  <a:cubicBezTo>
                    <a:pt x="1929" y="1132"/>
                    <a:pt x="2286" y="858"/>
                    <a:pt x="2703" y="858"/>
                  </a:cubicBezTo>
                  <a:cubicBezTo>
                    <a:pt x="2846" y="858"/>
                    <a:pt x="3012" y="906"/>
                    <a:pt x="3143" y="977"/>
                  </a:cubicBezTo>
                  <a:cubicBezTo>
                    <a:pt x="3173" y="997"/>
                    <a:pt x="3207" y="1007"/>
                    <a:pt x="3240" y="1007"/>
                  </a:cubicBezTo>
                  <a:cubicBezTo>
                    <a:pt x="3286" y="1007"/>
                    <a:pt x="3330" y="988"/>
                    <a:pt x="3358" y="953"/>
                  </a:cubicBezTo>
                  <a:cubicBezTo>
                    <a:pt x="3596" y="668"/>
                    <a:pt x="3953" y="501"/>
                    <a:pt x="4322" y="501"/>
                  </a:cubicBezTo>
                  <a:cubicBezTo>
                    <a:pt x="4632" y="501"/>
                    <a:pt x="4941" y="620"/>
                    <a:pt x="5167" y="834"/>
                  </a:cubicBezTo>
                  <a:cubicBezTo>
                    <a:pt x="5197" y="864"/>
                    <a:pt x="5239" y="879"/>
                    <a:pt x="5281" y="879"/>
                  </a:cubicBezTo>
                  <a:cubicBezTo>
                    <a:pt x="5322" y="879"/>
                    <a:pt x="5364" y="864"/>
                    <a:pt x="5394" y="834"/>
                  </a:cubicBezTo>
                  <a:cubicBezTo>
                    <a:pt x="5739" y="501"/>
                    <a:pt x="6179" y="322"/>
                    <a:pt x="6644" y="322"/>
                  </a:cubicBezTo>
                  <a:cubicBezTo>
                    <a:pt x="7644" y="322"/>
                    <a:pt x="8454" y="1144"/>
                    <a:pt x="8454" y="2144"/>
                  </a:cubicBezTo>
                  <a:cubicBezTo>
                    <a:pt x="8454" y="3132"/>
                    <a:pt x="7644" y="3954"/>
                    <a:pt x="6644" y="3954"/>
                  </a:cubicBezTo>
                  <a:cubicBezTo>
                    <a:pt x="5977" y="3954"/>
                    <a:pt x="5382" y="3597"/>
                    <a:pt x="5048" y="3013"/>
                  </a:cubicBezTo>
                  <a:cubicBezTo>
                    <a:pt x="5013" y="2960"/>
                    <a:pt x="4957" y="2933"/>
                    <a:pt x="4891" y="2933"/>
                  </a:cubicBezTo>
                  <a:cubicBezTo>
                    <a:pt x="4869" y="2933"/>
                    <a:pt x="4846" y="2936"/>
                    <a:pt x="4822" y="2942"/>
                  </a:cubicBezTo>
                  <a:cubicBezTo>
                    <a:pt x="4667" y="3013"/>
                    <a:pt x="4489" y="3061"/>
                    <a:pt x="4286" y="3061"/>
                  </a:cubicBezTo>
                  <a:cubicBezTo>
                    <a:pt x="3917" y="3061"/>
                    <a:pt x="3572" y="2894"/>
                    <a:pt x="3322" y="2620"/>
                  </a:cubicBezTo>
                  <a:cubicBezTo>
                    <a:pt x="3284" y="2583"/>
                    <a:pt x="3242" y="2559"/>
                    <a:pt x="3198" y="2559"/>
                  </a:cubicBezTo>
                  <a:cubicBezTo>
                    <a:pt x="3172" y="2559"/>
                    <a:pt x="3146" y="2567"/>
                    <a:pt x="3120" y="2585"/>
                  </a:cubicBezTo>
                  <a:cubicBezTo>
                    <a:pt x="2977" y="2656"/>
                    <a:pt x="2822" y="2704"/>
                    <a:pt x="2667" y="2704"/>
                  </a:cubicBezTo>
                  <a:cubicBezTo>
                    <a:pt x="2381" y="2704"/>
                    <a:pt x="2119" y="2573"/>
                    <a:pt x="1953" y="2346"/>
                  </a:cubicBezTo>
                  <a:cubicBezTo>
                    <a:pt x="1929" y="2299"/>
                    <a:pt x="1881" y="2287"/>
                    <a:pt x="1822" y="2287"/>
                  </a:cubicBezTo>
                  <a:cubicBezTo>
                    <a:pt x="1774" y="2287"/>
                    <a:pt x="1715" y="2323"/>
                    <a:pt x="1691" y="2346"/>
                  </a:cubicBezTo>
                  <a:cubicBezTo>
                    <a:pt x="1596" y="2466"/>
                    <a:pt x="1465" y="2525"/>
                    <a:pt x="1334" y="2525"/>
                  </a:cubicBezTo>
                  <a:cubicBezTo>
                    <a:pt x="1238" y="2525"/>
                    <a:pt x="1167" y="2596"/>
                    <a:pt x="1167" y="2692"/>
                  </a:cubicBezTo>
                  <a:cubicBezTo>
                    <a:pt x="1167" y="2775"/>
                    <a:pt x="1238" y="2858"/>
                    <a:pt x="1334" y="2858"/>
                  </a:cubicBezTo>
                  <a:cubicBezTo>
                    <a:pt x="1512" y="2858"/>
                    <a:pt x="1667" y="2799"/>
                    <a:pt x="1822" y="2692"/>
                  </a:cubicBezTo>
                  <a:cubicBezTo>
                    <a:pt x="2060" y="2918"/>
                    <a:pt x="2358" y="3037"/>
                    <a:pt x="2679" y="3037"/>
                  </a:cubicBezTo>
                  <a:cubicBezTo>
                    <a:pt x="2846" y="3037"/>
                    <a:pt x="3024" y="3001"/>
                    <a:pt x="3179" y="2930"/>
                  </a:cubicBezTo>
                  <a:cubicBezTo>
                    <a:pt x="3477" y="3228"/>
                    <a:pt x="3870" y="3394"/>
                    <a:pt x="4310" y="3394"/>
                  </a:cubicBezTo>
                  <a:cubicBezTo>
                    <a:pt x="4489" y="3394"/>
                    <a:pt x="4667" y="3358"/>
                    <a:pt x="4846" y="3299"/>
                  </a:cubicBezTo>
                  <a:cubicBezTo>
                    <a:pt x="5227" y="3906"/>
                    <a:pt x="5918" y="4287"/>
                    <a:pt x="6644" y="4287"/>
                  </a:cubicBezTo>
                  <a:cubicBezTo>
                    <a:pt x="7834" y="4287"/>
                    <a:pt x="8787" y="3311"/>
                    <a:pt x="8787" y="2144"/>
                  </a:cubicBezTo>
                  <a:cubicBezTo>
                    <a:pt x="8799" y="965"/>
                    <a:pt x="7834" y="1"/>
                    <a:pt x="66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a:off x="2771359" y="3655327"/>
              <a:ext cx="10280" cy="21611"/>
            </a:xfrm>
            <a:custGeom>
              <a:avLst/>
              <a:gdLst/>
              <a:ahLst/>
              <a:cxnLst/>
              <a:rect l="l" t="t" r="r" b="b"/>
              <a:pathLst>
                <a:path w="323" h="679" extrusionOk="0">
                  <a:moveTo>
                    <a:pt x="167" y="0"/>
                  </a:moveTo>
                  <a:cubicBezTo>
                    <a:pt x="72" y="0"/>
                    <a:pt x="1" y="72"/>
                    <a:pt x="1" y="155"/>
                  </a:cubicBezTo>
                  <a:lnTo>
                    <a:pt x="1" y="512"/>
                  </a:lnTo>
                  <a:cubicBezTo>
                    <a:pt x="1" y="608"/>
                    <a:pt x="72" y="679"/>
                    <a:pt x="167" y="679"/>
                  </a:cubicBezTo>
                  <a:cubicBezTo>
                    <a:pt x="251" y="679"/>
                    <a:pt x="322" y="608"/>
                    <a:pt x="322" y="512"/>
                  </a:cubicBezTo>
                  <a:lnTo>
                    <a:pt x="322" y="179"/>
                  </a:lnTo>
                  <a:cubicBezTo>
                    <a:pt x="322" y="72"/>
                    <a:pt x="251"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5"/>
            <p:cNvSpPr/>
            <p:nvPr/>
          </p:nvSpPr>
          <p:spPr>
            <a:xfrm>
              <a:off x="2794084" y="3655327"/>
              <a:ext cx="10280" cy="21611"/>
            </a:xfrm>
            <a:custGeom>
              <a:avLst/>
              <a:gdLst/>
              <a:ahLst/>
              <a:cxnLst/>
              <a:rect l="l" t="t" r="r" b="b"/>
              <a:pathLst>
                <a:path w="323" h="679" extrusionOk="0">
                  <a:moveTo>
                    <a:pt x="168" y="0"/>
                  </a:moveTo>
                  <a:cubicBezTo>
                    <a:pt x="72" y="0"/>
                    <a:pt x="1" y="72"/>
                    <a:pt x="1" y="155"/>
                  </a:cubicBezTo>
                  <a:lnTo>
                    <a:pt x="1" y="512"/>
                  </a:lnTo>
                  <a:cubicBezTo>
                    <a:pt x="1" y="608"/>
                    <a:pt x="72" y="679"/>
                    <a:pt x="168" y="679"/>
                  </a:cubicBezTo>
                  <a:cubicBezTo>
                    <a:pt x="251" y="679"/>
                    <a:pt x="322" y="608"/>
                    <a:pt x="322" y="512"/>
                  </a:cubicBezTo>
                  <a:lnTo>
                    <a:pt x="322" y="179"/>
                  </a:lnTo>
                  <a:cubicBezTo>
                    <a:pt x="322" y="72"/>
                    <a:pt x="251"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5"/>
            <p:cNvSpPr/>
            <p:nvPr/>
          </p:nvSpPr>
          <p:spPr>
            <a:xfrm>
              <a:off x="2816840" y="3655327"/>
              <a:ext cx="11012" cy="21611"/>
            </a:xfrm>
            <a:custGeom>
              <a:avLst/>
              <a:gdLst/>
              <a:ahLst/>
              <a:cxnLst/>
              <a:rect l="l" t="t" r="r" b="b"/>
              <a:pathLst>
                <a:path w="346" h="679" extrusionOk="0">
                  <a:moveTo>
                    <a:pt x="167" y="0"/>
                  </a:moveTo>
                  <a:cubicBezTo>
                    <a:pt x="72" y="0"/>
                    <a:pt x="0" y="72"/>
                    <a:pt x="0" y="155"/>
                  </a:cubicBezTo>
                  <a:lnTo>
                    <a:pt x="0" y="512"/>
                  </a:lnTo>
                  <a:cubicBezTo>
                    <a:pt x="0" y="608"/>
                    <a:pt x="72" y="679"/>
                    <a:pt x="167" y="679"/>
                  </a:cubicBezTo>
                  <a:cubicBezTo>
                    <a:pt x="250" y="679"/>
                    <a:pt x="322" y="608"/>
                    <a:pt x="322" y="512"/>
                  </a:cubicBezTo>
                  <a:lnTo>
                    <a:pt x="322" y="179"/>
                  </a:lnTo>
                  <a:cubicBezTo>
                    <a:pt x="346" y="72"/>
                    <a:pt x="262"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2839947" y="3655327"/>
              <a:ext cx="10630" cy="21611"/>
            </a:xfrm>
            <a:custGeom>
              <a:avLst/>
              <a:gdLst/>
              <a:ahLst/>
              <a:cxnLst/>
              <a:rect l="l" t="t" r="r" b="b"/>
              <a:pathLst>
                <a:path w="334" h="679" extrusionOk="0">
                  <a:moveTo>
                    <a:pt x="167" y="0"/>
                  </a:moveTo>
                  <a:cubicBezTo>
                    <a:pt x="72" y="0"/>
                    <a:pt x="1" y="72"/>
                    <a:pt x="1" y="155"/>
                  </a:cubicBezTo>
                  <a:lnTo>
                    <a:pt x="1" y="512"/>
                  </a:lnTo>
                  <a:cubicBezTo>
                    <a:pt x="1" y="608"/>
                    <a:pt x="72" y="679"/>
                    <a:pt x="167" y="679"/>
                  </a:cubicBezTo>
                  <a:cubicBezTo>
                    <a:pt x="251" y="679"/>
                    <a:pt x="334" y="608"/>
                    <a:pt x="334" y="512"/>
                  </a:cubicBezTo>
                  <a:lnTo>
                    <a:pt x="334" y="179"/>
                  </a:lnTo>
                  <a:cubicBezTo>
                    <a:pt x="334" y="72"/>
                    <a:pt x="251"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a:off x="2862672" y="3655327"/>
              <a:ext cx="10662" cy="21611"/>
            </a:xfrm>
            <a:custGeom>
              <a:avLst/>
              <a:gdLst/>
              <a:ahLst/>
              <a:cxnLst/>
              <a:rect l="l" t="t" r="r" b="b"/>
              <a:pathLst>
                <a:path w="335" h="679" extrusionOk="0">
                  <a:moveTo>
                    <a:pt x="168" y="0"/>
                  </a:moveTo>
                  <a:cubicBezTo>
                    <a:pt x="72" y="0"/>
                    <a:pt x="1" y="72"/>
                    <a:pt x="1" y="155"/>
                  </a:cubicBezTo>
                  <a:lnTo>
                    <a:pt x="1" y="512"/>
                  </a:lnTo>
                  <a:cubicBezTo>
                    <a:pt x="1" y="608"/>
                    <a:pt x="72" y="679"/>
                    <a:pt x="168" y="679"/>
                  </a:cubicBezTo>
                  <a:cubicBezTo>
                    <a:pt x="251" y="679"/>
                    <a:pt x="334" y="608"/>
                    <a:pt x="334" y="512"/>
                  </a:cubicBezTo>
                  <a:lnTo>
                    <a:pt x="334" y="179"/>
                  </a:lnTo>
                  <a:cubicBezTo>
                    <a:pt x="334" y="72"/>
                    <a:pt x="251" y="0"/>
                    <a:pt x="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2885429" y="3655327"/>
              <a:ext cx="11012" cy="21611"/>
            </a:xfrm>
            <a:custGeom>
              <a:avLst/>
              <a:gdLst/>
              <a:ahLst/>
              <a:cxnLst/>
              <a:rect l="l" t="t" r="r" b="b"/>
              <a:pathLst>
                <a:path w="346" h="679" extrusionOk="0">
                  <a:moveTo>
                    <a:pt x="167" y="0"/>
                  </a:moveTo>
                  <a:cubicBezTo>
                    <a:pt x="72" y="0"/>
                    <a:pt x="0" y="72"/>
                    <a:pt x="0" y="155"/>
                  </a:cubicBezTo>
                  <a:lnTo>
                    <a:pt x="0" y="512"/>
                  </a:lnTo>
                  <a:cubicBezTo>
                    <a:pt x="0" y="608"/>
                    <a:pt x="72" y="679"/>
                    <a:pt x="167" y="679"/>
                  </a:cubicBezTo>
                  <a:cubicBezTo>
                    <a:pt x="250" y="679"/>
                    <a:pt x="334" y="608"/>
                    <a:pt x="334" y="512"/>
                  </a:cubicBezTo>
                  <a:lnTo>
                    <a:pt x="334" y="179"/>
                  </a:lnTo>
                  <a:cubicBezTo>
                    <a:pt x="346" y="72"/>
                    <a:pt x="274"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2908535" y="3655327"/>
              <a:ext cx="10630" cy="21611"/>
            </a:xfrm>
            <a:custGeom>
              <a:avLst/>
              <a:gdLst/>
              <a:ahLst/>
              <a:cxnLst/>
              <a:rect l="l" t="t" r="r" b="b"/>
              <a:pathLst>
                <a:path w="334" h="679" extrusionOk="0">
                  <a:moveTo>
                    <a:pt x="167" y="0"/>
                  </a:moveTo>
                  <a:cubicBezTo>
                    <a:pt x="84" y="0"/>
                    <a:pt x="1" y="72"/>
                    <a:pt x="1" y="155"/>
                  </a:cubicBezTo>
                  <a:lnTo>
                    <a:pt x="1" y="512"/>
                  </a:lnTo>
                  <a:cubicBezTo>
                    <a:pt x="1" y="608"/>
                    <a:pt x="84" y="679"/>
                    <a:pt x="167" y="679"/>
                  </a:cubicBezTo>
                  <a:cubicBezTo>
                    <a:pt x="263" y="679"/>
                    <a:pt x="334" y="608"/>
                    <a:pt x="334" y="512"/>
                  </a:cubicBezTo>
                  <a:lnTo>
                    <a:pt x="334" y="179"/>
                  </a:lnTo>
                  <a:cubicBezTo>
                    <a:pt x="334" y="72"/>
                    <a:pt x="263"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2931292" y="3655327"/>
              <a:ext cx="10630" cy="21611"/>
            </a:xfrm>
            <a:custGeom>
              <a:avLst/>
              <a:gdLst/>
              <a:ahLst/>
              <a:cxnLst/>
              <a:rect l="l" t="t" r="r" b="b"/>
              <a:pathLst>
                <a:path w="334" h="679" extrusionOk="0">
                  <a:moveTo>
                    <a:pt x="167" y="0"/>
                  </a:moveTo>
                  <a:cubicBezTo>
                    <a:pt x="71" y="0"/>
                    <a:pt x="0" y="72"/>
                    <a:pt x="0" y="155"/>
                  </a:cubicBezTo>
                  <a:lnTo>
                    <a:pt x="0" y="512"/>
                  </a:lnTo>
                  <a:cubicBezTo>
                    <a:pt x="0" y="608"/>
                    <a:pt x="71" y="679"/>
                    <a:pt x="167" y="679"/>
                  </a:cubicBezTo>
                  <a:cubicBezTo>
                    <a:pt x="262" y="679"/>
                    <a:pt x="333" y="608"/>
                    <a:pt x="333" y="512"/>
                  </a:cubicBezTo>
                  <a:lnTo>
                    <a:pt x="333" y="179"/>
                  </a:lnTo>
                  <a:cubicBezTo>
                    <a:pt x="333" y="72"/>
                    <a:pt x="262"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667"/>
        <p:cNvGrpSpPr/>
        <p:nvPr/>
      </p:nvGrpSpPr>
      <p:grpSpPr>
        <a:xfrm>
          <a:off x="0" y="0"/>
          <a:ext cx="0" cy="0"/>
          <a:chOff x="0" y="0"/>
          <a:chExt cx="0" cy="0"/>
        </a:xfrm>
      </p:grpSpPr>
      <p:sp>
        <p:nvSpPr>
          <p:cNvPr id="668" name="Google Shape;668;p3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669" name="Google Shape;669;p36"/>
          <p:cNvGrpSpPr/>
          <p:nvPr/>
        </p:nvGrpSpPr>
        <p:grpSpPr>
          <a:xfrm>
            <a:off x="6647015" y="3064755"/>
            <a:ext cx="1783820" cy="916760"/>
            <a:chOff x="6647015" y="2908655"/>
            <a:chExt cx="1783820" cy="916760"/>
          </a:xfrm>
        </p:grpSpPr>
        <p:sp>
          <p:nvSpPr>
            <p:cNvPr id="670" name="Google Shape;670;p36"/>
            <p:cNvSpPr txBox="1"/>
            <p:nvPr/>
          </p:nvSpPr>
          <p:spPr>
            <a:xfrm>
              <a:off x="6647015" y="2908655"/>
              <a:ext cx="178382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saturno</a:t>
              </a:r>
              <a:endParaRPr sz="2400">
                <a:solidFill>
                  <a:schemeClr val="dk1"/>
                </a:solidFill>
                <a:latin typeface="Questrial"/>
                <a:ea typeface="Questrial"/>
                <a:cs typeface="Questrial"/>
                <a:sym typeface="Questrial"/>
              </a:endParaRPr>
            </a:p>
          </p:txBody>
        </p:sp>
        <p:sp>
          <p:nvSpPr>
            <p:cNvPr id="671" name="Google Shape;671;p36"/>
            <p:cNvSpPr txBox="1"/>
            <p:nvPr/>
          </p:nvSpPr>
          <p:spPr>
            <a:xfrm>
              <a:off x="6647015" y="3328914"/>
              <a:ext cx="1783820" cy="4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dk1"/>
                  </a:solidFill>
                  <a:latin typeface="Nunito"/>
                  <a:ea typeface="Nunito"/>
                  <a:cs typeface="Nunito"/>
                  <a:sym typeface="Nunito"/>
                </a:rPr>
                <a:t>Está compuesto de hidrógeno y helio</a:t>
              </a:r>
              <a:endParaRPr sz="1200">
                <a:solidFill>
                  <a:schemeClr val="dk1"/>
                </a:solidFill>
                <a:latin typeface="Nunito"/>
                <a:ea typeface="Nunito"/>
                <a:cs typeface="Nunito"/>
                <a:sym typeface="Nunito"/>
              </a:endParaRPr>
            </a:p>
          </p:txBody>
        </p:sp>
      </p:grpSp>
      <p:grpSp>
        <p:nvGrpSpPr>
          <p:cNvPr id="672" name="Google Shape;672;p36"/>
          <p:cNvGrpSpPr/>
          <p:nvPr/>
        </p:nvGrpSpPr>
        <p:grpSpPr>
          <a:xfrm>
            <a:off x="716796" y="3064720"/>
            <a:ext cx="1783131" cy="916765"/>
            <a:chOff x="716796" y="2908620"/>
            <a:chExt cx="1783131" cy="916765"/>
          </a:xfrm>
        </p:grpSpPr>
        <p:sp>
          <p:nvSpPr>
            <p:cNvPr id="673" name="Google Shape;673;p36"/>
            <p:cNvSpPr txBox="1"/>
            <p:nvPr/>
          </p:nvSpPr>
          <p:spPr>
            <a:xfrm>
              <a:off x="716796" y="2908620"/>
              <a:ext cx="1783131" cy="496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sp>
          <p:nvSpPr>
            <p:cNvPr id="674" name="Google Shape;674;p36"/>
            <p:cNvSpPr txBox="1"/>
            <p:nvPr/>
          </p:nvSpPr>
          <p:spPr>
            <a:xfrm>
              <a:off x="716796" y="3328885"/>
              <a:ext cx="1783131" cy="49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dk1"/>
                  </a:solidFill>
                  <a:latin typeface="Nunito"/>
                  <a:ea typeface="Nunito"/>
                  <a:cs typeface="Nunito"/>
                  <a:sym typeface="Nunito"/>
                </a:rPr>
                <a:t>Marte es en realidad un lugar muy frío</a:t>
              </a:r>
              <a:endParaRPr sz="1200">
                <a:solidFill>
                  <a:schemeClr val="dk1"/>
                </a:solidFill>
                <a:latin typeface="Nunito"/>
                <a:ea typeface="Nunito"/>
                <a:cs typeface="Nunito"/>
                <a:sym typeface="Nunito"/>
              </a:endParaRPr>
            </a:p>
          </p:txBody>
        </p:sp>
      </p:grpSp>
      <p:grpSp>
        <p:nvGrpSpPr>
          <p:cNvPr id="675" name="Google Shape;675;p36"/>
          <p:cNvGrpSpPr/>
          <p:nvPr/>
        </p:nvGrpSpPr>
        <p:grpSpPr>
          <a:xfrm>
            <a:off x="716796" y="1898775"/>
            <a:ext cx="1783131" cy="916753"/>
            <a:chOff x="716796" y="1742675"/>
            <a:chExt cx="1783131" cy="916753"/>
          </a:xfrm>
        </p:grpSpPr>
        <p:sp>
          <p:nvSpPr>
            <p:cNvPr id="676" name="Google Shape;676;p36"/>
            <p:cNvSpPr txBox="1"/>
            <p:nvPr/>
          </p:nvSpPr>
          <p:spPr>
            <a:xfrm>
              <a:off x="716796" y="1742675"/>
              <a:ext cx="1783131" cy="496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677" name="Google Shape;677;p36"/>
            <p:cNvSpPr txBox="1"/>
            <p:nvPr/>
          </p:nvSpPr>
          <p:spPr>
            <a:xfrm>
              <a:off x="716796" y="2162928"/>
              <a:ext cx="1783131" cy="49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dk1"/>
                  </a:solidFill>
                  <a:latin typeface="Nunito"/>
                  <a:ea typeface="Nunito"/>
                  <a:cs typeface="Nunito"/>
                  <a:sym typeface="Nunito"/>
                </a:rPr>
                <a:t>Venus tiene temperaturas altas</a:t>
              </a:r>
              <a:endParaRPr sz="1200">
                <a:solidFill>
                  <a:schemeClr val="dk1"/>
                </a:solidFill>
                <a:latin typeface="Nunito"/>
                <a:ea typeface="Nunito"/>
                <a:cs typeface="Nunito"/>
                <a:sym typeface="Nunito"/>
              </a:endParaRPr>
            </a:p>
          </p:txBody>
        </p:sp>
      </p:grpSp>
      <p:grpSp>
        <p:nvGrpSpPr>
          <p:cNvPr id="678" name="Google Shape;678;p36"/>
          <p:cNvGrpSpPr/>
          <p:nvPr/>
        </p:nvGrpSpPr>
        <p:grpSpPr>
          <a:xfrm>
            <a:off x="6646975" y="1898775"/>
            <a:ext cx="1783800" cy="947353"/>
            <a:chOff x="6646975" y="1742675"/>
            <a:chExt cx="1783800" cy="947353"/>
          </a:xfrm>
        </p:grpSpPr>
        <p:sp>
          <p:nvSpPr>
            <p:cNvPr id="679" name="Google Shape;679;p36"/>
            <p:cNvSpPr txBox="1"/>
            <p:nvPr/>
          </p:nvSpPr>
          <p:spPr>
            <a:xfrm>
              <a:off x="6646975" y="1742675"/>
              <a:ext cx="17838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680" name="Google Shape;680;p36"/>
            <p:cNvSpPr txBox="1"/>
            <p:nvPr/>
          </p:nvSpPr>
          <p:spPr>
            <a:xfrm>
              <a:off x="6646975" y="2162928"/>
              <a:ext cx="1783800" cy="52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dk1"/>
                  </a:solidFill>
                  <a:latin typeface="Nunito"/>
                  <a:ea typeface="Nunito"/>
                  <a:cs typeface="Nunito"/>
                  <a:sym typeface="Nunito"/>
                </a:rPr>
                <a:t>Júpiter es el planeta más grande de todos</a:t>
              </a:r>
              <a:endParaRPr sz="1200">
                <a:solidFill>
                  <a:schemeClr val="dk1"/>
                </a:solidFill>
                <a:latin typeface="Nunito"/>
                <a:ea typeface="Nunito"/>
                <a:cs typeface="Nunito"/>
                <a:sym typeface="Nunito"/>
              </a:endParaRPr>
            </a:p>
          </p:txBody>
        </p:sp>
      </p:grpSp>
      <p:sp>
        <p:nvSpPr>
          <p:cNvPr id="681" name="Google Shape;681;p36"/>
          <p:cNvSpPr txBox="1"/>
          <p:nvPr/>
        </p:nvSpPr>
        <p:spPr>
          <a:xfrm>
            <a:off x="3755371" y="2691895"/>
            <a:ext cx="16362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neptuno</a:t>
            </a:r>
            <a:endParaRPr sz="2400">
              <a:solidFill>
                <a:schemeClr val="dk1"/>
              </a:solidFill>
              <a:latin typeface="Questrial"/>
              <a:ea typeface="Questrial"/>
              <a:cs typeface="Questrial"/>
              <a:sym typeface="Questrial"/>
            </a:endParaRPr>
          </a:p>
        </p:txBody>
      </p:sp>
      <p:cxnSp>
        <p:nvCxnSpPr>
          <p:cNvPr id="682" name="Google Shape;682;p36"/>
          <p:cNvCxnSpPr>
            <a:endCxn id="681" idx="1"/>
          </p:cNvCxnSpPr>
          <p:nvPr/>
        </p:nvCxnSpPr>
        <p:spPr>
          <a:xfrm>
            <a:off x="2499871" y="2146945"/>
            <a:ext cx="1255500" cy="793200"/>
          </a:xfrm>
          <a:prstGeom prst="bentConnector3">
            <a:avLst>
              <a:gd name="adj1" fmla="val 50000"/>
            </a:avLst>
          </a:prstGeom>
          <a:noFill/>
          <a:ln w="19050" cap="flat" cmpd="sng">
            <a:solidFill>
              <a:schemeClr val="dk1"/>
            </a:solidFill>
            <a:prstDash val="solid"/>
            <a:round/>
            <a:headEnd type="none" w="med" len="med"/>
            <a:tailEnd type="none" w="med" len="med"/>
          </a:ln>
        </p:spPr>
      </p:cxnSp>
      <p:cxnSp>
        <p:nvCxnSpPr>
          <p:cNvPr id="683" name="Google Shape;683;p36"/>
          <p:cNvCxnSpPr>
            <a:stCxn id="674" idx="3"/>
            <a:endCxn id="681" idx="1"/>
          </p:cNvCxnSpPr>
          <p:nvPr/>
        </p:nvCxnSpPr>
        <p:spPr>
          <a:xfrm rot="10800000" flipH="1">
            <a:off x="2499927" y="2940035"/>
            <a:ext cx="1255500" cy="793200"/>
          </a:xfrm>
          <a:prstGeom prst="bentConnector3">
            <a:avLst>
              <a:gd name="adj1" fmla="val 49998"/>
            </a:avLst>
          </a:prstGeom>
          <a:noFill/>
          <a:ln w="19050" cap="flat" cmpd="sng">
            <a:solidFill>
              <a:schemeClr val="dk1"/>
            </a:solidFill>
            <a:prstDash val="solid"/>
            <a:round/>
            <a:headEnd type="none" w="med" len="med"/>
            <a:tailEnd type="none" w="med" len="med"/>
          </a:ln>
        </p:spPr>
      </p:cxnSp>
      <p:cxnSp>
        <p:nvCxnSpPr>
          <p:cNvPr id="684" name="Google Shape;684;p36"/>
          <p:cNvCxnSpPr>
            <a:stCxn id="679" idx="1"/>
            <a:endCxn id="681" idx="3"/>
          </p:cNvCxnSpPr>
          <p:nvPr/>
        </p:nvCxnSpPr>
        <p:spPr>
          <a:xfrm flipH="1">
            <a:off x="5391475" y="2147025"/>
            <a:ext cx="1255500" cy="793200"/>
          </a:xfrm>
          <a:prstGeom prst="bentConnector3">
            <a:avLst>
              <a:gd name="adj1" fmla="val 49996"/>
            </a:avLst>
          </a:prstGeom>
          <a:noFill/>
          <a:ln w="19050" cap="flat" cmpd="sng">
            <a:solidFill>
              <a:schemeClr val="dk1"/>
            </a:solidFill>
            <a:prstDash val="solid"/>
            <a:round/>
            <a:headEnd type="none" w="med" len="med"/>
            <a:tailEnd type="none" w="med" len="med"/>
          </a:ln>
        </p:spPr>
      </p:cxnSp>
      <p:cxnSp>
        <p:nvCxnSpPr>
          <p:cNvPr id="685" name="Google Shape;685;p36"/>
          <p:cNvCxnSpPr>
            <a:stCxn id="671" idx="1"/>
            <a:endCxn id="681" idx="3"/>
          </p:cNvCxnSpPr>
          <p:nvPr/>
        </p:nvCxnSpPr>
        <p:spPr>
          <a:xfrm rot="10800000">
            <a:off x="5391515" y="2940064"/>
            <a:ext cx="1255500" cy="793200"/>
          </a:xfrm>
          <a:prstGeom prst="bentConnector3">
            <a:avLst>
              <a:gd name="adj1" fmla="val 49998"/>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689"/>
        <p:cNvGrpSpPr/>
        <p:nvPr/>
      </p:nvGrpSpPr>
      <p:grpSpPr>
        <a:xfrm>
          <a:off x="0" y="0"/>
          <a:ext cx="0" cy="0"/>
          <a:chOff x="0" y="0"/>
          <a:chExt cx="0" cy="0"/>
        </a:xfrm>
      </p:grpSpPr>
      <p:sp>
        <p:nvSpPr>
          <p:cNvPr id="690" name="Google Shape;690;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aphicFrame>
        <p:nvGraphicFramePr>
          <p:cNvPr id="691" name="Google Shape;691;p37"/>
          <p:cNvGraphicFramePr/>
          <p:nvPr/>
        </p:nvGraphicFramePr>
        <p:xfrm>
          <a:off x="952500" y="1669975"/>
          <a:ext cx="7239000" cy="2377260"/>
        </p:xfrm>
        <a:graphic>
          <a:graphicData uri="http://schemas.openxmlformats.org/drawingml/2006/table">
            <a:tbl>
              <a:tblPr>
                <a:noFill/>
                <a:tableStyleId>{D32349C0-9ABA-4E7F-AD87-67EB2194085E}</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tblGrid>
              <a:tr h="381000">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hora</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lunes</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martes</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miércoles</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jueves</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viernes</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09:00</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Tarea 1</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3</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2</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3</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1</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11:00</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2</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1</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3</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2</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3</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13:00</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gridSpan="5">
                  <a:txBody>
                    <a:bodyPr/>
                    <a:lstStyle/>
                    <a:p>
                      <a:pPr marL="0" lvl="0" indent="0" algn="ctr" rtl="0">
                        <a:spcBef>
                          <a:spcPts val="0"/>
                        </a:spcBef>
                        <a:spcAft>
                          <a:spcPts val="0"/>
                        </a:spcAft>
                        <a:buNone/>
                      </a:pPr>
                      <a:r>
                        <a:rPr lang="es" b="1">
                          <a:solidFill>
                            <a:schemeClr val="lt1"/>
                          </a:solidFill>
                          <a:latin typeface="Questrial"/>
                          <a:ea typeface="Questrial"/>
                          <a:cs typeface="Questrial"/>
                          <a:sym typeface="Questrial"/>
                        </a:rPr>
                        <a:t>lunch-time</a:t>
                      </a:r>
                      <a:endParaRPr b="1">
                        <a:solidFill>
                          <a:schemeClr val="lt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15:00</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3</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2</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1</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3</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2</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17:00</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1</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2</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3</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2</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1</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695"/>
        <p:cNvGrpSpPr/>
        <p:nvPr/>
      </p:nvGrpSpPr>
      <p:grpSpPr>
        <a:xfrm>
          <a:off x="0" y="0"/>
          <a:ext cx="0" cy="0"/>
          <a:chOff x="0" y="0"/>
          <a:chExt cx="0" cy="0"/>
        </a:xfrm>
      </p:grpSpPr>
      <p:sp>
        <p:nvSpPr>
          <p:cNvPr id="696" name="Google Shape;696;p38"/>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sp>
        <p:nvSpPr>
          <p:cNvPr id="697" name="Google Shape;697;p38"/>
          <p:cNvSpPr/>
          <p:nvPr/>
        </p:nvSpPr>
        <p:spPr>
          <a:xfrm>
            <a:off x="4235100" y="1761865"/>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8"/>
          <p:cNvSpPr txBox="1"/>
          <p:nvPr/>
        </p:nvSpPr>
        <p:spPr>
          <a:xfrm>
            <a:off x="3508198" y="2616828"/>
            <a:ext cx="21345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conclusiones</a:t>
            </a:r>
            <a:endParaRPr sz="2400">
              <a:solidFill>
                <a:schemeClr val="dk1"/>
              </a:solidFill>
              <a:latin typeface="Questrial"/>
              <a:ea typeface="Questrial"/>
              <a:cs typeface="Questrial"/>
              <a:sym typeface="Questrial"/>
            </a:endParaRPr>
          </a:p>
        </p:txBody>
      </p:sp>
      <p:sp>
        <p:nvSpPr>
          <p:cNvPr id="699" name="Google Shape;699;p38"/>
          <p:cNvSpPr/>
          <p:nvPr/>
        </p:nvSpPr>
        <p:spPr>
          <a:xfrm>
            <a:off x="4235100" y="3287590"/>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txBox="1"/>
          <p:nvPr/>
        </p:nvSpPr>
        <p:spPr>
          <a:xfrm>
            <a:off x="3508198" y="1167328"/>
            <a:ext cx="21345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sp>
        <p:nvSpPr>
          <p:cNvPr id="701" name="Google Shape;701;p38"/>
          <p:cNvSpPr txBox="1"/>
          <p:nvPr/>
        </p:nvSpPr>
        <p:spPr>
          <a:xfrm>
            <a:off x="3508198" y="4066353"/>
            <a:ext cx="21345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702" name="Google Shape;702;p38"/>
          <p:cNvSpPr txBox="1"/>
          <p:nvPr/>
        </p:nvSpPr>
        <p:spPr>
          <a:xfrm>
            <a:off x="6321748" y="2170515"/>
            <a:ext cx="14904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neptuno</a:t>
            </a:r>
            <a:endParaRPr sz="2400">
              <a:solidFill>
                <a:schemeClr val="dk1"/>
              </a:solidFill>
              <a:latin typeface="Questrial"/>
              <a:ea typeface="Questrial"/>
              <a:cs typeface="Questrial"/>
              <a:sym typeface="Questrial"/>
            </a:endParaRPr>
          </a:p>
        </p:txBody>
      </p:sp>
      <p:sp>
        <p:nvSpPr>
          <p:cNvPr id="703" name="Google Shape;703;p38"/>
          <p:cNvSpPr txBox="1"/>
          <p:nvPr/>
        </p:nvSpPr>
        <p:spPr>
          <a:xfrm>
            <a:off x="6321748" y="3063165"/>
            <a:ext cx="14904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704" name="Google Shape;704;p38"/>
          <p:cNvSpPr txBox="1"/>
          <p:nvPr/>
        </p:nvSpPr>
        <p:spPr>
          <a:xfrm>
            <a:off x="1338749" y="2170525"/>
            <a:ext cx="1493700" cy="496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sp>
        <p:nvSpPr>
          <p:cNvPr id="705" name="Google Shape;705;p38"/>
          <p:cNvSpPr txBox="1"/>
          <p:nvPr/>
        </p:nvSpPr>
        <p:spPr>
          <a:xfrm>
            <a:off x="1338749" y="3063175"/>
            <a:ext cx="1493700" cy="496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cxnSp>
        <p:nvCxnSpPr>
          <p:cNvPr id="706" name="Google Shape;706;p38"/>
          <p:cNvCxnSpPr>
            <a:stCxn id="698" idx="1"/>
            <a:endCxn id="704" idx="3"/>
          </p:cNvCxnSpPr>
          <p:nvPr/>
        </p:nvCxnSpPr>
        <p:spPr>
          <a:xfrm rot="10800000">
            <a:off x="2832598" y="2418678"/>
            <a:ext cx="675600" cy="446400"/>
          </a:xfrm>
          <a:prstGeom prst="bentConnector3">
            <a:avLst>
              <a:gd name="adj1" fmla="val 50011"/>
            </a:avLst>
          </a:prstGeom>
          <a:noFill/>
          <a:ln w="19050" cap="flat" cmpd="sng">
            <a:solidFill>
              <a:schemeClr val="dk1"/>
            </a:solidFill>
            <a:prstDash val="solid"/>
            <a:round/>
            <a:headEnd type="none" w="med" len="med"/>
            <a:tailEnd type="none" w="med" len="med"/>
          </a:ln>
        </p:spPr>
      </p:cxnSp>
      <p:cxnSp>
        <p:nvCxnSpPr>
          <p:cNvPr id="707" name="Google Shape;707;p38"/>
          <p:cNvCxnSpPr>
            <a:stCxn id="698" idx="1"/>
            <a:endCxn id="705" idx="3"/>
          </p:cNvCxnSpPr>
          <p:nvPr/>
        </p:nvCxnSpPr>
        <p:spPr>
          <a:xfrm flipH="1">
            <a:off x="2832598" y="2865078"/>
            <a:ext cx="675600" cy="446400"/>
          </a:xfrm>
          <a:prstGeom prst="bentConnector3">
            <a:avLst>
              <a:gd name="adj1" fmla="val 50011"/>
            </a:avLst>
          </a:prstGeom>
          <a:noFill/>
          <a:ln w="19050" cap="flat" cmpd="sng">
            <a:solidFill>
              <a:schemeClr val="dk1"/>
            </a:solidFill>
            <a:prstDash val="solid"/>
            <a:round/>
            <a:headEnd type="none" w="med" len="med"/>
            <a:tailEnd type="none" w="med" len="med"/>
          </a:ln>
        </p:spPr>
      </p:cxnSp>
      <p:cxnSp>
        <p:nvCxnSpPr>
          <p:cNvPr id="708" name="Google Shape;708;p38"/>
          <p:cNvCxnSpPr>
            <a:stCxn id="698" idx="3"/>
            <a:endCxn id="702" idx="1"/>
          </p:cNvCxnSpPr>
          <p:nvPr/>
        </p:nvCxnSpPr>
        <p:spPr>
          <a:xfrm rot="10800000" flipH="1">
            <a:off x="5642698" y="2418678"/>
            <a:ext cx="679200" cy="446400"/>
          </a:xfrm>
          <a:prstGeom prst="bentConnector3">
            <a:avLst>
              <a:gd name="adj1" fmla="val 49989"/>
            </a:avLst>
          </a:prstGeom>
          <a:noFill/>
          <a:ln w="19050" cap="flat" cmpd="sng">
            <a:solidFill>
              <a:schemeClr val="dk1"/>
            </a:solidFill>
            <a:prstDash val="solid"/>
            <a:round/>
            <a:headEnd type="none" w="med" len="med"/>
            <a:tailEnd type="none" w="med" len="med"/>
          </a:ln>
        </p:spPr>
      </p:cxnSp>
      <p:cxnSp>
        <p:nvCxnSpPr>
          <p:cNvPr id="709" name="Google Shape;709;p38"/>
          <p:cNvCxnSpPr>
            <a:stCxn id="698" idx="3"/>
            <a:endCxn id="703" idx="1"/>
          </p:cNvCxnSpPr>
          <p:nvPr/>
        </p:nvCxnSpPr>
        <p:spPr>
          <a:xfrm>
            <a:off x="5642698" y="2865078"/>
            <a:ext cx="679200" cy="446400"/>
          </a:xfrm>
          <a:prstGeom prst="bentConnector3">
            <a:avLst>
              <a:gd name="adj1" fmla="val 49989"/>
            </a:avLst>
          </a:prstGeom>
          <a:noFill/>
          <a:ln w="19050" cap="flat" cmpd="sng">
            <a:solidFill>
              <a:schemeClr val="dk1"/>
            </a:solidFill>
            <a:prstDash val="solid"/>
            <a:round/>
            <a:headEnd type="none" w="med" len="med"/>
            <a:tailEnd type="none" w="med" len="med"/>
          </a:ln>
        </p:spPr>
      </p:cxnSp>
      <p:cxnSp>
        <p:nvCxnSpPr>
          <p:cNvPr id="710" name="Google Shape;710;p38"/>
          <p:cNvCxnSpPr>
            <a:stCxn id="698" idx="0"/>
            <a:endCxn id="697" idx="2"/>
          </p:cNvCxnSpPr>
          <p:nvPr/>
        </p:nvCxnSpPr>
        <p:spPr>
          <a:xfrm rot="10800000">
            <a:off x="4575448" y="2442528"/>
            <a:ext cx="0" cy="174300"/>
          </a:xfrm>
          <a:prstGeom prst="straightConnector1">
            <a:avLst/>
          </a:prstGeom>
          <a:noFill/>
          <a:ln w="19050" cap="flat" cmpd="sng">
            <a:solidFill>
              <a:schemeClr val="dk1"/>
            </a:solidFill>
            <a:prstDash val="solid"/>
            <a:round/>
            <a:headEnd type="none" w="med" len="med"/>
            <a:tailEnd type="none" w="med" len="med"/>
          </a:ln>
        </p:spPr>
      </p:cxnSp>
      <p:cxnSp>
        <p:nvCxnSpPr>
          <p:cNvPr id="711" name="Google Shape;711;p38"/>
          <p:cNvCxnSpPr>
            <a:stCxn id="700" idx="2"/>
            <a:endCxn id="697" idx="0"/>
          </p:cNvCxnSpPr>
          <p:nvPr/>
        </p:nvCxnSpPr>
        <p:spPr>
          <a:xfrm>
            <a:off x="4575448" y="1663828"/>
            <a:ext cx="0" cy="98100"/>
          </a:xfrm>
          <a:prstGeom prst="straightConnector1">
            <a:avLst/>
          </a:prstGeom>
          <a:noFill/>
          <a:ln w="19050" cap="flat" cmpd="sng">
            <a:solidFill>
              <a:schemeClr val="dk1"/>
            </a:solidFill>
            <a:prstDash val="solid"/>
            <a:round/>
            <a:headEnd type="none" w="med" len="med"/>
            <a:tailEnd type="none" w="med" len="med"/>
          </a:ln>
        </p:spPr>
      </p:cxnSp>
      <p:cxnSp>
        <p:nvCxnSpPr>
          <p:cNvPr id="712" name="Google Shape;712;p38"/>
          <p:cNvCxnSpPr>
            <a:endCxn id="699" idx="0"/>
          </p:cNvCxnSpPr>
          <p:nvPr/>
        </p:nvCxnSpPr>
        <p:spPr>
          <a:xfrm>
            <a:off x="4575450" y="3113290"/>
            <a:ext cx="0" cy="174300"/>
          </a:xfrm>
          <a:prstGeom prst="straightConnector1">
            <a:avLst/>
          </a:prstGeom>
          <a:noFill/>
          <a:ln w="19050" cap="flat" cmpd="sng">
            <a:solidFill>
              <a:schemeClr val="dk1"/>
            </a:solidFill>
            <a:prstDash val="solid"/>
            <a:round/>
            <a:headEnd type="none" w="med" len="med"/>
            <a:tailEnd type="none" w="med" len="med"/>
          </a:ln>
        </p:spPr>
      </p:cxnSp>
      <p:cxnSp>
        <p:nvCxnSpPr>
          <p:cNvPr id="713" name="Google Shape;713;p38"/>
          <p:cNvCxnSpPr>
            <a:stCxn id="701" idx="0"/>
            <a:endCxn id="699" idx="2"/>
          </p:cNvCxnSpPr>
          <p:nvPr/>
        </p:nvCxnSpPr>
        <p:spPr>
          <a:xfrm rot="10800000">
            <a:off x="4575448" y="3968253"/>
            <a:ext cx="0" cy="98100"/>
          </a:xfrm>
          <a:prstGeom prst="straightConnector1">
            <a:avLst/>
          </a:prstGeom>
          <a:noFill/>
          <a:ln w="19050" cap="flat" cmpd="sng">
            <a:solidFill>
              <a:schemeClr val="dk1"/>
            </a:solidFill>
            <a:prstDash val="solid"/>
            <a:round/>
            <a:headEnd type="none" w="med" len="med"/>
            <a:tailEnd type="none" w="med" len="med"/>
          </a:ln>
        </p:spPr>
      </p:cxnSp>
      <p:grpSp>
        <p:nvGrpSpPr>
          <p:cNvPr id="714" name="Google Shape;714;p38"/>
          <p:cNvGrpSpPr/>
          <p:nvPr/>
        </p:nvGrpSpPr>
        <p:grpSpPr>
          <a:xfrm>
            <a:off x="4451273" y="3452849"/>
            <a:ext cx="251660" cy="350166"/>
            <a:chOff x="910723" y="1508212"/>
            <a:chExt cx="251660" cy="350166"/>
          </a:xfrm>
        </p:grpSpPr>
        <p:sp>
          <p:nvSpPr>
            <p:cNvPr id="715" name="Google Shape;715;p38"/>
            <p:cNvSpPr/>
            <p:nvPr/>
          </p:nvSpPr>
          <p:spPr>
            <a:xfrm>
              <a:off x="910723" y="1508212"/>
              <a:ext cx="251660" cy="350166"/>
            </a:xfrm>
            <a:custGeom>
              <a:avLst/>
              <a:gdLst/>
              <a:ahLst/>
              <a:cxnLst/>
              <a:rect l="l" t="t" r="r" b="b"/>
              <a:pathLst>
                <a:path w="7907" h="11002" extrusionOk="0">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8"/>
            <p:cNvSpPr/>
            <p:nvPr/>
          </p:nvSpPr>
          <p:spPr>
            <a:xfrm>
              <a:off x="1031604" y="1530205"/>
              <a:ext cx="10280" cy="10248"/>
            </a:xfrm>
            <a:custGeom>
              <a:avLst/>
              <a:gdLst/>
              <a:ahLst/>
              <a:cxnLst/>
              <a:rect l="l" t="t" r="r" b="b"/>
              <a:pathLst>
                <a:path w="323" h="322" extrusionOk="0">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8"/>
            <p:cNvSpPr/>
            <p:nvPr/>
          </p:nvSpPr>
          <p:spPr>
            <a:xfrm>
              <a:off x="932334" y="1551784"/>
              <a:ext cx="208088" cy="273653"/>
            </a:xfrm>
            <a:custGeom>
              <a:avLst/>
              <a:gdLst/>
              <a:ahLst/>
              <a:cxnLst/>
              <a:rect l="l" t="t" r="r" b="b"/>
              <a:pathLst>
                <a:path w="6538" h="8598" extrusionOk="0">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8"/>
            <p:cNvSpPr/>
            <p:nvPr/>
          </p:nvSpPr>
          <p:spPr>
            <a:xfrm>
              <a:off x="965689" y="1661302"/>
              <a:ext cx="32241" cy="32241"/>
            </a:xfrm>
            <a:custGeom>
              <a:avLst/>
              <a:gdLst/>
              <a:ahLst/>
              <a:cxnLst/>
              <a:rect l="l" t="t" r="r" b="b"/>
              <a:pathLst>
                <a:path w="1013" h="1013" extrusionOk="0">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965689" y="1710571"/>
              <a:ext cx="32241" cy="32241"/>
            </a:xfrm>
            <a:custGeom>
              <a:avLst/>
              <a:gdLst/>
              <a:ahLst/>
              <a:cxnLst/>
              <a:rect l="l" t="t" r="r" b="b"/>
              <a:pathLst>
                <a:path w="1013" h="1013" extrusionOk="0">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965689" y="1760604"/>
              <a:ext cx="32241" cy="31859"/>
            </a:xfrm>
            <a:custGeom>
              <a:avLst/>
              <a:gdLst/>
              <a:ahLst/>
              <a:cxnLst/>
              <a:rect l="l" t="t" r="r" b="b"/>
              <a:pathLst>
                <a:path w="1013" h="1001" extrusionOk="0">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1009643" y="1661302"/>
              <a:ext cx="59899" cy="10662"/>
            </a:xfrm>
            <a:custGeom>
              <a:avLst/>
              <a:gdLst/>
              <a:ahLst/>
              <a:cxnLst/>
              <a:rect l="l" t="t" r="r" b="b"/>
              <a:pathLst>
                <a:path w="1882" h="335" extrusionOk="0">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8"/>
            <p:cNvSpPr/>
            <p:nvPr/>
          </p:nvSpPr>
          <p:spPr>
            <a:xfrm>
              <a:off x="1009643" y="1683677"/>
              <a:ext cx="98188" cy="10630"/>
            </a:xfrm>
            <a:custGeom>
              <a:avLst/>
              <a:gdLst/>
              <a:ahLst/>
              <a:cxnLst/>
              <a:rect l="l" t="t" r="r" b="b"/>
              <a:pathLst>
                <a:path w="3085" h="334" extrusionOk="0">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1009643" y="1710571"/>
              <a:ext cx="59899" cy="10630"/>
            </a:xfrm>
            <a:custGeom>
              <a:avLst/>
              <a:gdLst/>
              <a:ahLst/>
              <a:cxnLst/>
              <a:rect l="l" t="t" r="r" b="b"/>
              <a:pathLst>
                <a:path w="1882" h="334" extrusionOk="0">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1009643" y="1732946"/>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1009643" y="1760604"/>
              <a:ext cx="59899" cy="10248"/>
            </a:xfrm>
            <a:custGeom>
              <a:avLst/>
              <a:gdLst/>
              <a:ahLst/>
              <a:cxnLst/>
              <a:rect l="l" t="t" r="r" b="b"/>
              <a:pathLst>
                <a:path w="1882" h="322" extrusionOk="0">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009643" y="1782183"/>
              <a:ext cx="98188" cy="10662"/>
            </a:xfrm>
            <a:custGeom>
              <a:avLst/>
              <a:gdLst/>
              <a:ahLst/>
              <a:cxnLst/>
              <a:rect l="l" t="t" r="r" b="b"/>
              <a:pathLst>
                <a:path w="3085" h="335" extrusionOk="0">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1009643" y="1579473"/>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965689" y="1628711"/>
              <a:ext cx="142142" cy="10662"/>
            </a:xfrm>
            <a:custGeom>
              <a:avLst/>
              <a:gdLst/>
              <a:ahLst/>
              <a:cxnLst/>
              <a:rect l="l" t="t" r="r" b="b"/>
              <a:pathLst>
                <a:path w="4466" h="335" extrusionOk="0">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1009643" y="1601434"/>
              <a:ext cx="26926" cy="10280"/>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1047550" y="1601434"/>
              <a:ext cx="26926" cy="10280"/>
            </a:xfrm>
            <a:custGeom>
              <a:avLst/>
              <a:gdLst/>
              <a:ahLst/>
              <a:cxnLst/>
              <a:rect l="l" t="t" r="r" b="b"/>
              <a:pathLst>
                <a:path w="846" h="323" extrusionOk="0">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966071" y="1579473"/>
              <a:ext cx="32241" cy="32241"/>
            </a:xfrm>
            <a:custGeom>
              <a:avLst/>
              <a:gdLst/>
              <a:ahLst/>
              <a:cxnLst/>
              <a:rect l="l" t="t" r="r" b="b"/>
              <a:pathLst>
                <a:path w="1013" h="1013" extrusionOk="0">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38"/>
          <p:cNvGrpSpPr/>
          <p:nvPr/>
        </p:nvGrpSpPr>
        <p:grpSpPr>
          <a:xfrm>
            <a:off x="4404096" y="1929227"/>
            <a:ext cx="345997" cy="345997"/>
            <a:chOff x="1756921" y="1509739"/>
            <a:chExt cx="345997" cy="345997"/>
          </a:xfrm>
        </p:grpSpPr>
        <p:sp>
          <p:nvSpPr>
            <p:cNvPr id="733" name="Google Shape;733;p38"/>
            <p:cNvSpPr/>
            <p:nvPr/>
          </p:nvSpPr>
          <p:spPr>
            <a:xfrm>
              <a:off x="1756921" y="1509739"/>
              <a:ext cx="345997" cy="345997"/>
            </a:xfrm>
            <a:custGeom>
              <a:avLst/>
              <a:gdLst/>
              <a:ahLst/>
              <a:cxnLst/>
              <a:rect l="l" t="t" r="r" b="b"/>
              <a:pathLst>
                <a:path w="10871" h="10871" extrusionOk="0">
                  <a:moveTo>
                    <a:pt x="5442" y="0"/>
                  </a:moveTo>
                  <a:cubicBezTo>
                    <a:pt x="3977" y="0"/>
                    <a:pt x="2620" y="572"/>
                    <a:pt x="1596" y="1596"/>
                  </a:cubicBezTo>
                  <a:cubicBezTo>
                    <a:pt x="572" y="2620"/>
                    <a:pt x="1" y="3989"/>
                    <a:pt x="1" y="5441"/>
                  </a:cubicBezTo>
                  <a:cubicBezTo>
                    <a:pt x="1" y="6882"/>
                    <a:pt x="572" y="8251"/>
                    <a:pt x="1596" y="9275"/>
                  </a:cubicBezTo>
                  <a:cubicBezTo>
                    <a:pt x="2620" y="10299"/>
                    <a:pt x="3989" y="10871"/>
                    <a:pt x="5442" y="10871"/>
                  </a:cubicBezTo>
                  <a:cubicBezTo>
                    <a:pt x="6882" y="10871"/>
                    <a:pt x="8252" y="10299"/>
                    <a:pt x="9276" y="9275"/>
                  </a:cubicBezTo>
                  <a:cubicBezTo>
                    <a:pt x="10299" y="8251"/>
                    <a:pt x="10871" y="6882"/>
                    <a:pt x="10871" y="5441"/>
                  </a:cubicBezTo>
                  <a:cubicBezTo>
                    <a:pt x="10871" y="5346"/>
                    <a:pt x="10871" y="5263"/>
                    <a:pt x="10859" y="5156"/>
                  </a:cubicBezTo>
                  <a:cubicBezTo>
                    <a:pt x="10859" y="5060"/>
                    <a:pt x="10788" y="5001"/>
                    <a:pt x="10692" y="5001"/>
                  </a:cubicBezTo>
                  <a:cubicBezTo>
                    <a:pt x="10609" y="5001"/>
                    <a:pt x="10549" y="5084"/>
                    <a:pt x="10549" y="5168"/>
                  </a:cubicBezTo>
                  <a:lnTo>
                    <a:pt x="10549" y="5441"/>
                  </a:lnTo>
                  <a:cubicBezTo>
                    <a:pt x="10549" y="6811"/>
                    <a:pt x="10014" y="8085"/>
                    <a:pt x="9037" y="9049"/>
                  </a:cubicBezTo>
                  <a:cubicBezTo>
                    <a:pt x="8073" y="10025"/>
                    <a:pt x="6787" y="10561"/>
                    <a:pt x="5418" y="10561"/>
                  </a:cubicBezTo>
                  <a:cubicBezTo>
                    <a:pt x="4061" y="10561"/>
                    <a:pt x="2775" y="10025"/>
                    <a:pt x="1810" y="9049"/>
                  </a:cubicBezTo>
                  <a:cubicBezTo>
                    <a:pt x="834" y="8085"/>
                    <a:pt x="298" y="6811"/>
                    <a:pt x="298" y="5441"/>
                  </a:cubicBezTo>
                  <a:cubicBezTo>
                    <a:pt x="298" y="4072"/>
                    <a:pt x="834" y="2786"/>
                    <a:pt x="1810" y="1822"/>
                  </a:cubicBezTo>
                  <a:cubicBezTo>
                    <a:pt x="2775" y="858"/>
                    <a:pt x="4061" y="322"/>
                    <a:pt x="5418" y="322"/>
                  </a:cubicBezTo>
                  <a:cubicBezTo>
                    <a:pt x="6632" y="322"/>
                    <a:pt x="7799" y="750"/>
                    <a:pt x="8728" y="1524"/>
                  </a:cubicBezTo>
                  <a:cubicBezTo>
                    <a:pt x="9633" y="2298"/>
                    <a:pt x="10264" y="3358"/>
                    <a:pt x="10466" y="4513"/>
                  </a:cubicBezTo>
                  <a:cubicBezTo>
                    <a:pt x="10476" y="4594"/>
                    <a:pt x="10547" y="4649"/>
                    <a:pt x="10612" y="4649"/>
                  </a:cubicBezTo>
                  <a:cubicBezTo>
                    <a:pt x="10623" y="4649"/>
                    <a:pt x="10634" y="4647"/>
                    <a:pt x="10645" y="4644"/>
                  </a:cubicBezTo>
                  <a:cubicBezTo>
                    <a:pt x="10740" y="4632"/>
                    <a:pt x="10800" y="4548"/>
                    <a:pt x="10776" y="4465"/>
                  </a:cubicBezTo>
                  <a:cubicBezTo>
                    <a:pt x="10561" y="3239"/>
                    <a:pt x="9907" y="2108"/>
                    <a:pt x="8930" y="1286"/>
                  </a:cubicBezTo>
                  <a:cubicBezTo>
                    <a:pt x="7954" y="465"/>
                    <a:pt x="6716" y="0"/>
                    <a:pt x="5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1781937" y="1535488"/>
              <a:ext cx="295614" cy="295614"/>
            </a:xfrm>
            <a:custGeom>
              <a:avLst/>
              <a:gdLst/>
              <a:ahLst/>
              <a:cxnLst/>
              <a:rect l="l" t="t" r="r" b="b"/>
              <a:pathLst>
                <a:path w="9288" h="9288" extrusionOk="0">
                  <a:moveTo>
                    <a:pt x="4644" y="1"/>
                  </a:moveTo>
                  <a:cubicBezTo>
                    <a:pt x="3989" y="1"/>
                    <a:pt x="3346" y="132"/>
                    <a:pt x="2751" y="406"/>
                  </a:cubicBezTo>
                  <a:cubicBezTo>
                    <a:pt x="2167" y="656"/>
                    <a:pt x="1667" y="1025"/>
                    <a:pt x="1227" y="1489"/>
                  </a:cubicBezTo>
                  <a:cubicBezTo>
                    <a:pt x="1167" y="1549"/>
                    <a:pt x="1167" y="1656"/>
                    <a:pt x="1251" y="1715"/>
                  </a:cubicBezTo>
                  <a:cubicBezTo>
                    <a:pt x="1278" y="1743"/>
                    <a:pt x="1313" y="1757"/>
                    <a:pt x="1348" y="1757"/>
                  </a:cubicBezTo>
                  <a:cubicBezTo>
                    <a:pt x="1390" y="1757"/>
                    <a:pt x="1433" y="1737"/>
                    <a:pt x="1465" y="1692"/>
                  </a:cubicBezTo>
                  <a:cubicBezTo>
                    <a:pt x="1870" y="1263"/>
                    <a:pt x="2346" y="918"/>
                    <a:pt x="2882" y="680"/>
                  </a:cubicBezTo>
                  <a:cubicBezTo>
                    <a:pt x="3429" y="430"/>
                    <a:pt x="4025" y="310"/>
                    <a:pt x="4644" y="310"/>
                  </a:cubicBezTo>
                  <a:cubicBezTo>
                    <a:pt x="7025" y="310"/>
                    <a:pt x="8966" y="2239"/>
                    <a:pt x="8966" y="4644"/>
                  </a:cubicBezTo>
                  <a:cubicBezTo>
                    <a:pt x="8966" y="7037"/>
                    <a:pt x="7037" y="8978"/>
                    <a:pt x="4644" y="8978"/>
                  </a:cubicBezTo>
                  <a:cubicBezTo>
                    <a:pt x="2263" y="8978"/>
                    <a:pt x="310" y="7037"/>
                    <a:pt x="310" y="4644"/>
                  </a:cubicBezTo>
                  <a:cubicBezTo>
                    <a:pt x="310" y="3799"/>
                    <a:pt x="560" y="2966"/>
                    <a:pt x="1024" y="2263"/>
                  </a:cubicBezTo>
                  <a:cubicBezTo>
                    <a:pt x="1084" y="2192"/>
                    <a:pt x="1072" y="2084"/>
                    <a:pt x="989" y="2037"/>
                  </a:cubicBezTo>
                  <a:cubicBezTo>
                    <a:pt x="963" y="2020"/>
                    <a:pt x="933" y="2012"/>
                    <a:pt x="904" y="2012"/>
                  </a:cubicBezTo>
                  <a:cubicBezTo>
                    <a:pt x="850" y="2012"/>
                    <a:pt x="797" y="2038"/>
                    <a:pt x="774" y="2084"/>
                  </a:cubicBezTo>
                  <a:cubicBezTo>
                    <a:pt x="262" y="2846"/>
                    <a:pt x="0" y="3716"/>
                    <a:pt x="0" y="4644"/>
                  </a:cubicBezTo>
                  <a:cubicBezTo>
                    <a:pt x="0" y="5883"/>
                    <a:pt x="477" y="7049"/>
                    <a:pt x="1346" y="7930"/>
                  </a:cubicBezTo>
                  <a:cubicBezTo>
                    <a:pt x="2227" y="8811"/>
                    <a:pt x="3394" y="9288"/>
                    <a:pt x="4644" y="9288"/>
                  </a:cubicBezTo>
                  <a:cubicBezTo>
                    <a:pt x="5894" y="9288"/>
                    <a:pt x="7049" y="8811"/>
                    <a:pt x="7930" y="7930"/>
                  </a:cubicBezTo>
                  <a:cubicBezTo>
                    <a:pt x="8811" y="7049"/>
                    <a:pt x="9287" y="5894"/>
                    <a:pt x="9287" y="4644"/>
                  </a:cubicBezTo>
                  <a:cubicBezTo>
                    <a:pt x="9287" y="3394"/>
                    <a:pt x="8811" y="2227"/>
                    <a:pt x="7930" y="1346"/>
                  </a:cubicBezTo>
                  <a:cubicBezTo>
                    <a:pt x="7049" y="477"/>
                    <a:pt x="5894" y="1"/>
                    <a:pt x="46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1806954" y="1677980"/>
              <a:ext cx="17441" cy="10630"/>
            </a:xfrm>
            <a:custGeom>
              <a:avLst/>
              <a:gdLst/>
              <a:ahLst/>
              <a:cxnLst/>
              <a:rect l="l" t="t" r="r" b="b"/>
              <a:pathLst>
                <a:path w="548" h="334" extrusionOk="0">
                  <a:moveTo>
                    <a:pt x="167" y="1"/>
                  </a:moveTo>
                  <a:cubicBezTo>
                    <a:pt x="72" y="1"/>
                    <a:pt x="0" y="72"/>
                    <a:pt x="0" y="167"/>
                  </a:cubicBezTo>
                  <a:cubicBezTo>
                    <a:pt x="0" y="251"/>
                    <a:pt x="72" y="334"/>
                    <a:pt x="167" y="334"/>
                  </a:cubicBezTo>
                  <a:lnTo>
                    <a:pt x="381" y="334"/>
                  </a:lnTo>
                  <a:cubicBezTo>
                    <a:pt x="476" y="334"/>
                    <a:pt x="548" y="251"/>
                    <a:pt x="548" y="167"/>
                  </a:cubicBezTo>
                  <a:cubicBezTo>
                    <a:pt x="548" y="72"/>
                    <a:pt x="476" y="1"/>
                    <a:pt x="3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1924429" y="1560122"/>
              <a:ext cx="128106" cy="128488"/>
            </a:xfrm>
            <a:custGeom>
              <a:avLst/>
              <a:gdLst/>
              <a:ahLst/>
              <a:cxnLst/>
              <a:rect l="l" t="t" r="r" b="b"/>
              <a:pathLst>
                <a:path w="4025" h="4037" extrusionOk="0">
                  <a:moveTo>
                    <a:pt x="155" y="1"/>
                  </a:moveTo>
                  <a:cubicBezTo>
                    <a:pt x="72" y="1"/>
                    <a:pt x="0" y="72"/>
                    <a:pt x="0" y="167"/>
                  </a:cubicBezTo>
                  <a:lnTo>
                    <a:pt x="0" y="3870"/>
                  </a:lnTo>
                  <a:cubicBezTo>
                    <a:pt x="0" y="3954"/>
                    <a:pt x="72" y="4037"/>
                    <a:pt x="155" y="4037"/>
                  </a:cubicBezTo>
                  <a:lnTo>
                    <a:pt x="3870" y="4037"/>
                  </a:lnTo>
                  <a:cubicBezTo>
                    <a:pt x="3953" y="4037"/>
                    <a:pt x="4024" y="3954"/>
                    <a:pt x="4024" y="3870"/>
                  </a:cubicBezTo>
                  <a:cubicBezTo>
                    <a:pt x="4024" y="3775"/>
                    <a:pt x="3953" y="3704"/>
                    <a:pt x="3870" y="3704"/>
                  </a:cubicBezTo>
                  <a:lnTo>
                    <a:pt x="322" y="3704"/>
                  </a:lnTo>
                  <a:lnTo>
                    <a:pt x="322" y="167"/>
                  </a:lnTo>
                  <a:cubicBezTo>
                    <a:pt x="322" y="72"/>
                    <a:pt x="250"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1924811" y="1788644"/>
              <a:ext cx="10630" cy="17823"/>
            </a:xfrm>
            <a:custGeom>
              <a:avLst/>
              <a:gdLst/>
              <a:ahLst/>
              <a:cxnLst/>
              <a:rect l="l" t="t" r="r" b="b"/>
              <a:pathLst>
                <a:path w="334" h="560" extrusionOk="0">
                  <a:moveTo>
                    <a:pt x="167" y="0"/>
                  </a:moveTo>
                  <a:cubicBezTo>
                    <a:pt x="71" y="0"/>
                    <a:pt x="0" y="84"/>
                    <a:pt x="0" y="167"/>
                  </a:cubicBezTo>
                  <a:lnTo>
                    <a:pt x="0" y="393"/>
                  </a:lnTo>
                  <a:cubicBezTo>
                    <a:pt x="0" y="488"/>
                    <a:pt x="71" y="560"/>
                    <a:pt x="167" y="560"/>
                  </a:cubicBezTo>
                  <a:cubicBezTo>
                    <a:pt x="250" y="560"/>
                    <a:pt x="333" y="488"/>
                    <a:pt x="333" y="393"/>
                  </a:cubicBezTo>
                  <a:lnTo>
                    <a:pt x="333" y="167"/>
                  </a:lnTo>
                  <a:cubicBezTo>
                    <a:pt x="333" y="84"/>
                    <a:pt x="250" y="0"/>
                    <a:pt x="1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1841423" y="1594719"/>
              <a:ext cx="16328" cy="15086"/>
            </a:xfrm>
            <a:custGeom>
              <a:avLst/>
              <a:gdLst/>
              <a:ahLst/>
              <a:cxnLst/>
              <a:rect l="l" t="t" r="r" b="b"/>
              <a:pathLst>
                <a:path w="513" h="474" extrusionOk="0">
                  <a:moveTo>
                    <a:pt x="173" y="0"/>
                  </a:moveTo>
                  <a:cubicBezTo>
                    <a:pt x="132" y="0"/>
                    <a:pt x="90" y="15"/>
                    <a:pt x="60" y="45"/>
                  </a:cubicBezTo>
                  <a:cubicBezTo>
                    <a:pt x="1" y="104"/>
                    <a:pt x="1" y="212"/>
                    <a:pt x="60" y="259"/>
                  </a:cubicBezTo>
                  <a:lnTo>
                    <a:pt x="215" y="426"/>
                  </a:lnTo>
                  <a:cubicBezTo>
                    <a:pt x="239" y="462"/>
                    <a:pt x="286" y="474"/>
                    <a:pt x="334" y="474"/>
                  </a:cubicBezTo>
                  <a:cubicBezTo>
                    <a:pt x="370" y="474"/>
                    <a:pt x="405" y="462"/>
                    <a:pt x="453" y="426"/>
                  </a:cubicBezTo>
                  <a:cubicBezTo>
                    <a:pt x="513" y="366"/>
                    <a:pt x="513" y="259"/>
                    <a:pt x="453" y="212"/>
                  </a:cubicBezTo>
                  <a:lnTo>
                    <a:pt x="286" y="45"/>
                  </a:lnTo>
                  <a:cubicBezTo>
                    <a:pt x="257" y="15"/>
                    <a:pt x="21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2002470" y="1756243"/>
              <a:ext cx="16709" cy="15755"/>
            </a:xfrm>
            <a:custGeom>
              <a:avLst/>
              <a:gdLst/>
              <a:ahLst/>
              <a:cxnLst/>
              <a:rect l="l" t="t" r="r" b="b"/>
              <a:pathLst>
                <a:path w="525" h="495" extrusionOk="0">
                  <a:moveTo>
                    <a:pt x="175" y="0"/>
                  </a:moveTo>
                  <a:cubicBezTo>
                    <a:pt x="132" y="0"/>
                    <a:pt x="90" y="18"/>
                    <a:pt x="60" y="54"/>
                  </a:cubicBezTo>
                  <a:cubicBezTo>
                    <a:pt x="1" y="113"/>
                    <a:pt x="1" y="221"/>
                    <a:pt x="60" y="280"/>
                  </a:cubicBezTo>
                  <a:lnTo>
                    <a:pt x="227" y="447"/>
                  </a:lnTo>
                  <a:cubicBezTo>
                    <a:pt x="251" y="471"/>
                    <a:pt x="298" y="494"/>
                    <a:pt x="346" y="494"/>
                  </a:cubicBezTo>
                  <a:cubicBezTo>
                    <a:pt x="394" y="494"/>
                    <a:pt x="418" y="471"/>
                    <a:pt x="465" y="447"/>
                  </a:cubicBezTo>
                  <a:cubicBezTo>
                    <a:pt x="525" y="387"/>
                    <a:pt x="525" y="280"/>
                    <a:pt x="465" y="221"/>
                  </a:cubicBezTo>
                  <a:lnTo>
                    <a:pt x="298" y="54"/>
                  </a:lnTo>
                  <a:cubicBezTo>
                    <a:pt x="263" y="18"/>
                    <a:pt x="218" y="0"/>
                    <a:pt x="1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a:off x="2002470" y="1594719"/>
              <a:ext cx="16328" cy="15086"/>
            </a:xfrm>
            <a:custGeom>
              <a:avLst/>
              <a:gdLst/>
              <a:ahLst/>
              <a:cxnLst/>
              <a:rect l="l" t="t" r="r" b="b"/>
              <a:pathLst>
                <a:path w="513" h="474" extrusionOk="0">
                  <a:moveTo>
                    <a:pt x="340" y="0"/>
                  </a:moveTo>
                  <a:cubicBezTo>
                    <a:pt x="298" y="0"/>
                    <a:pt x="257" y="15"/>
                    <a:pt x="227" y="45"/>
                  </a:cubicBezTo>
                  <a:lnTo>
                    <a:pt x="60" y="212"/>
                  </a:lnTo>
                  <a:cubicBezTo>
                    <a:pt x="1" y="259"/>
                    <a:pt x="1" y="366"/>
                    <a:pt x="60" y="426"/>
                  </a:cubicBezTo>
                  <a:cubicBezTo>
                    <a:pt x="96" y="462"/>
                    <a:pt x="132" y="474"/>
                    <a:pt x="179" y="474"/>
                  </a:cubicBezTo>
                  <a:cubicBezTo>
                    <a:pt x="227" y="474"/>
                    <a:pt x="251" y="462"/>
                    <a:pt x="287" y="426"/>
                  </a:cubicBezTo>
                  <a:lnTo>
                    <a:pt x="453" y="259"/>
                  </a:lnTo>
                  <a:cubicBezTo>
                    <a:pt x="513" y="212"/>
                    <a:pt x="513" y="104"/>
                    <a:pt x="453" y="45"/>
                  </a:cubicBezTo>
                  <a:cubicBezTo>
                    <a:pt x="423" y="15"/>
                    <a:pt x="382" y="0"/>
                    <a:pt x="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a:off x="1841041" y="1756530"/>
              <a:ext cx="16709" cy="15468"/>
            </a:xfrm>
            <a:custGeom>
              <a:avLst/>
              <a:gdLst/>
              <a:ahLst/>
              <a:cxnLst/>
              <a:rect l="l" t="t" r="r" b="b"/>
              <a:pathLst>
                <a:path w="525" h="486" extrusionOk="0">
                  <a:moveTo>
                    <a:pt x="352" y="0"/>
                  </a:moveTo>
                  <a:cubicBezTo>
                    <a:pt x="310" y="0"/>
                    <a:pt x="269" y="15"/>
                    <a:pt x="239" y="45"/>
                  </a:cubicBezTo>
                  <a:lnTo>
                    <a:pt x="72" y="212"/>
                  </a:lnTo>
                  <a:cubicBezTo>
                    <a:pt x="1" y="271"/>
                    <a:pt x="1" y="354"/>
                    <a:pt x="60" y="438"/>
                  </a:cubicBezTo>
                  <a:cubicBezTo>
                    <a:pt x="84" y="462"/>
                    <a:pt x="132" y="485"/>
                    <a:pt x="179" y="485"/>
                  </a:cubicBezTo>
                  <a:cubicBezTo>
                    <a:pt x="227" y="485"/>
                    <a:pt x="251" y="462"/>
                    <a:pt x="298" y="438"/>
                  </a:cubicBezTo>
                  <a:lnTo>
                    <a:pt x="465" y="271"/>
                  </a:lnTo>
                  <a:cubicBezTo>
                    <a:pt x="525" y="212"/>
                    <a:pt x="525" y="104"/>
                    <a:pt x="465" y="45"/>
                  </a:cubicBezTo>
                  <a:cubicBezTo>
                    <a:pt x="435" y="15"/>
                    <a:pt x="394"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a:off x="1816025" y="1632084"/>
              <a:ext cx="17855" cy="13336"/>
            </a:xfrm>
            <a:custGeom>
              <a:avLst/>
              <a:gdLst/>
              <a:ahLst/>
              <a:cxnLst/>
              <a:rect l="l" t="t" r="r" b="b"/>
              <a:pathLst>
                <a:path w="561" h="419" extrusionOk="0">
                  <a:moveTo>
                    <a:pt x="173" y="0"/>
                  </a:moveTo>
                  <a:cubicBezTo>
                    <a:pt x="110" y="0"/>
                    <a:pt x="51" y="36"/>
                    <a:pt x="25" y="97"/>
                  </a:cubicBezTo>
                  <a:cubicBezTo>
                    <a:pt x="1" y="181"/>
                    <a:pt x="25" y="276"/>
                    <a:pt x="120" y="312"/>
                  </a:cubicBezTo>
                  <a:lnTo>
                    <a:pt x="322" y="395"/>
                  </a:lnTo>
                  <a:cubicBezTo>
                    <a:pt x="334" y="419"/>
                    <a:pt x="370" y="419"/>
                    <a:pt x="382" y="419"/>
                  </a:cubicBezTo>
                  <a:cubicBezTo>
                    <a:pt x="441" y="419"/>
                    <a:pt x="501" y="383"/>
                    <a:pt x="537" y="312"/>
                  </a:cubicBezTo>
                  <a:cubicBezTo>
                    <a:pt x="561" y="228"/>
                    <a:pt x="513" y="133"/>
                    <a:pt x="441" y="97"/>
                  </a:cubicBezTo>
                  <a:lnTo>
                    <a:pt x="239" y="14"/>
                  </a:lnTo>
                  <a:cubicBezTo>
                    <a:pt x="217" y="5"/>
                    <a:pt x="195" y="0"/>
                    <a:pt x="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8"/>
            <p:cNvSpPr/>
            <p:nvPr/>
          </p:nvSpPr>
          <p:spPr>
            <a:xfrm>
              <a:off x="2026341" y="1721297"/>
              <a:ext cx="17855" cy="13177"/>
            </a:xfrm>
            <a:custGeom>
              <a:avLst/>
              <a:gdLst/>
              <a:ahLst/>
              <a:cxnLst/>
              <a:rect l="l" t="t" r="r" b="b"/>
              <a:pathLst>
                <a:path w="561" h="414" extrusionOk="0">
                  <a:moveTo>
                    <a:pt x="179" y="0"/>
                  </a:moveTo>
                  <a:cubicBezTo>
                    <a:pt x="114" y="0"/>
                    <a:pt x="52" y="31"/>
                    <a:pt x="25" y="104"/>
                  </a:cubicBezTo>
                  <a:cubicBezTo>
                    <a:pt x="1" y="176"/>
                    <a:pt x="25" y="283"/>
                    <a:pt x="120" y="307"/>
                  </a:cubicBezTo>
                  <a:lnTo>
                    <a:pt x="322" y="402"/>
                  </a:lnTo>
                  <a:cubicBezTo>
                    <a:pt x="334" y="414"/>
                    <a:pt x="370" y="414"/>
                    <a:pt x="382" y="414"/>
                  </a:cubicBezTo>
                  <a:cubicBezTo>
                    <a:pt x="441" y="414"/>
                    <a:pt x="501" y="378"/>
                    <a:pt x="537" y="307"/>
                  </a:cubicBezTo>
                  <a:cubicBezTo>
                    <a:pt x="560" y="235"/>
                    <a:pt x="537" y="128"/>
                    <a:pt x="441" y="104"/>
                  </a:cubicBezTo>
                  <a:lnTo>
                    <a:pt x="239" y="9"/>
                  </a:lnTo>
                  <a:cubicBezTo>
                    <a:pt x="219" y="3"/>
                    <a:pt x="199" y="0"/>
                    <a:pt x="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8"/>
            <p:cNvSpPr/>
            <p:nvPr/>
          </p:nvSpPr>
          <p:spPr>
            <a:xfrm>
              <a:off x="1967619" y="1569702"/>
              <a:ext cx="14036" cy="16996"/>
            </a:xfrm>
            <a:custGeom>
              <a:avLst/>
              <a:gdLst/>
              <a:ahLst/>
              <a:cxnLst/>
              <a:rect l="l" t="t" r="r" b="b"/>
              <a:pathLst>
                <a:path w="441" h="534" extrusionOk="0">
                  <a:moveTo>
                    <a:pt x="267" y="1"/>
                  </a:moveTo>
                  <a:cubicBezTo>
                    <a:pt x="204" y="1"/>
                    <a:pt x="138" y="32"/>
                    <a:pt x="119" y="105"/>
                  </a:cubicBezTo>
                  <a:lnTo>
                    <a:pt x="24" y="307"/>
                  </a:lnTo>
                  <a:cubicBezTo>
                    <a:pt x="0" y="378"/>
                    <a:pt x="24" y="486"/>
                    <a:pt x="119" y="521"/>
                  </a:cubicBezTo>
                  <a:cubicBezTo>
                    <a:pt x="131" y="521"/>
                    <a:pt x="155" y="533"/>
                    <a:pt x="179" y="533"/>
                  </a:cubicBezTo>
                  <a:cubicBezTo>
                    <a:pt x="239" y="533"/>
                    <a:pt x="298" y="498"/>
                    <a:pt x="322" y="426"/>
                  </a:cubicBezTo>
                  <a:lnTo>
                    <a:pt x="417" y="224"/>
                  </a:lnTo>
                  <a:cubicBezTo>
                    <a:pt x="441" y="140"/>
                    <a:pt x="417" y="45"/>
                    <a:pt x="322" y="9"/>
                  </a:cubicBezTo>
                  <a:cubicBezTo>
                    <a:pt x="305" y="4"/>
                    <a:pt x="286" y="1"/>
                    <a:pt x="2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a:off x="1877802" y="1780019"/>
              <a:ext cx="14450" cy="16996"/>
            </a:xfrm>
            <a:custGeom>
              <a:avLst/>
              <a:gdLst/>
              <a:ahLst/>
              <a:cxnLst/>
              <a:rect l="l" t="t" r="r" b="b"/>
              <a:pathLst>
                <a:path w="454" h="534" extrusionOk="0">
                  <a:moveTo>
                    <a:pt x="279" y="1"/>
                  </a:moveTo>
                  <a:cubicBezTo>
                    <a:pt x="216" y="1"/>
                    <a:pt x="147" y="32"/>
                    <a:pt x="120" y="105"/>
                  </a:cubicBezTo>
                  <a:lnTo>
                    <a:pt x="36" y="307"/>
                  </a:lnTo>
                  <a:cubicBezTo>
                    <a:pt x="1" y="378"/>
                    <a:pt x="48" y="486"/>
                    <a:pt x="120" y="509"/>
                  </a:cubicBezTo>
                  <a:cubicBezTo>
                    <a:pt x="144" y="533"/>
                    <a:pt x="167" y="533"/>
                    <a:pt x="179" y="533"/>
                  </a:cubicBezTo>
                  <a:cubicBezTo>
                    <a:pt x="239" y="533"/>
                    <a:pt x="298" y="497"/>
                    <a:pt x="334" y="426"/>
                  </a:cubicBezTo>
                  <a:lnTo>
                    <a:pt x="417" y="224"/>
                  </a:lnTo>
                  <a:cubicBezTo>
                    <a:pt x="453" y="140"/>
                    <a:pt x="417" y="45"/>
                    <a:pt x="334" y="9"/>
                  </a:cubicBezTo>
                  <a:cubicBezTo>
                    <a:pt x="317" y="4"/>
                    <a:pt x="298" y="1"/>
                    <a:pt x="2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8"/>
            <p:cNvSpPr/>
            <p:nvPr/>
          </p:nvSpPr>
          <p:spPr>
            <a:xfrm>
              <a:off x="1879711" y="1568652"/>
              <a:ext cx="14418" cy="16900"/>
            </a:xfrm>
            <a:custGeom>
              <a:avLst/>
              <a:gdLst/>
              <a:ahLst/>
              <a:cxnLst/>
              <a:rect l="l" t="t" r="r" b="b"/>
              <a:pathLst>
                <a:path w="453" h="531" extrusionOk="0">
                  <a:moveTo>
                    <a:pt x="169" y="0"/>
                  </a:moveTo>
                  <a:cubicBezTo>
                    <a:pt x="153" y="0"/>
                    <a:pt x="136" y="2"/>
                    <a:pt x="119" y="7"/>
                  </a:cubicBezTo>
                  <a:cubicBezTo>
                    <a:pt x="48" y="42"/>
                    <a:pt x="0" y="138"/>
                    <a:pt x="36" y="221"/>
                  </a:cubicBezTo>
                  <a:lnTo>
                    <a:pt x="119" y="423"/>
                  </a:lnTo>
                  <a:cubicBezTo>
                    <a:pt x="155" y="495"/>
                    <a:pt x="214" y="531"/>
                    <a:pt x="274" y="531"/>
                  </a:cubicBezTo>
                  <a:cubicBezTo>
                    <a:pt x="286" y="531"/>
                    <a:pt x="322" y="531"/>
                    <a:pt x="334" y="519"/>
                  </a:cubicBezTo>
                  <a:cubicBezTo>
                    <a:pt x="405" y="483"/>
                    <a:pt x="453" y="400"/>
                    <a:pt x="417" y="304"/>
                  </a:cubicBezTo>
                  <a:lnTo>
                    <a:pt x="334" y="102"/>
                  </a:lnTo>
                  <a:cubicBezTo>
                    <a:pt x="304" y="43"/>
                    <a:pt x="243" y="0"/>
                    <a:pt x="1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8"/>
            <p:cNvSpPr/>
            <p:nvPr/>
          </p:nvSpPr>
          <p:spPr>
            <a:xfrm>
              <a:off x="1965709" y="1780846"/>
              <a:ext cx="14068" cy="16900"/>
            </a:xfrm>
            <a:custGeom>
              <a:avLst/>
              <a:gdLst/>
              <a:ahLst/>
              <a:cxnLst/>
              <a:rect l="l" t="t" r="r" b="b"/>
              <a:pathLst>
                <a:path w="442" h="531" extrusionOk="0">
                  <a:moveTo>
                    <a:pt x="189" y="0"/>
                  </a:moveTo>
                  <a:cubicBezTo>
                    <a:pt x="166" y="0"/>
                    <a:pt x="143" y="6"/>
                    <a:pt x="120" y="19"/>
                  </a:cubicBezTo>
                  <a:cubicBezTo>
                    <a:pt x="37" y="43"/>
                    <a:pt x="1" y="138"/>
                    <a:pt x="25" y="221"/>
                  </a:cubicBezTo>
                  <a:lnTo>
                    <a:pt x="120" y="424"/>
                  </a:lnTo>
                  <a:cubicBezTo>
                    <a:pt x="144" y="483"/>
                    <a:pt x="203" y="531"/>
                    <a:pt x="263" y="531"/>
                  </a:cubicBezTo>
                  <a:cubicBezTo>
                    <a:pt x="275" y="531"/>
                    <a:pt x="310" y="531"/>
                    <a:pt x="322" y="519"/>
                  </a:cubicBezTo>
                  <a:cubicBezTo>
                    <a:pt x="394" y="483"/>
                    <a:pt x="441" y="400"/>
                    <a:pt x="418" y="305"/>
                  </a:cubicBezTo>
                  <a:lnTo>
                    <a:pt x="322" y="102"/>
                  </a:lnTo>
                  <a:cubicBezTo>
                    <a:pt x="305" y="42"/>
                    <a:pt x="250"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8"/>
            <p:cNvSpPr/>
            <p:nvPr/>
          </p:nvSpPr>
          <p:spPr>
            <a:xfrm>
              <a:off x="2026723" y="1633644"/>
              <a:ext cx="17855" cy="13304"/>
            </a:xfrm>
            <a:custGeom>
              <a:avLst/>
              <a:gdLst/>
              <a:ahLst/>
              <a:cxnLst/>
              <a:rect l="l" t="t" r="r" b="b"/>
              <a:pathLst>
                <a:path w="561" h="418" extrusionOk="0">
                  <a:moveTo>
                    <a:pt x="387" y="0"/>
                  </a:moveTo>
                  <a:cubicBezTo>
                    <a:pt x="366" y="0"/>
                    <a:pt x="345" y="4"/>
                    <a:pt x="322" y="13"/>
                  </a:cubicBezTo>
                  <a:lnTo>
                    <a:pt x="120" y="96"/>
                  </a:lnTo>
                  <a:cubicBezTo>
                    <a:pt x="48" y="132"/>
                    <a:pt x="1" y="215"/>
                    <a:pt x="25" y="310"/>
                  </a:cubicBezTo>
                  <a:cubicBezTo>
                    <a:pt x="60" y="382"/>
                    <a:pt x="120" y="417"/>
                    <a:pt x="179" y="417"/>
                  </a:cubicBezTo>
                  <a:cubicBezTo>
                    <a:pt x="191" y="417"/>
                    <a:pt x="227" y="417"/>
                    <a:pt x="239" y="394"/>
                  </a:cubicBezTo>
                  <a:lnTo>
                    <a:pt x="441" y="310"/>
                  </a:lnTo>
                  <a:cubicBezTo>
                    <a:pt x="513" y="274"/>
                    <a:pt x="560" y="191"/>
                    <a:pt x="537" y="96"/>
                  </a:cubicBezTo>
                  <a:cubicBezTo>
                    <a:pt x="509" y="41"/>
                    <a:pt x="454" y="0"/>
                    <a:pt x="3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8"/>
            <p:cNvSpPr/>
            <p:nvPr/>
          </p:nvSpPr>
          <p:spPr>
            <a:xfrm>
              <a:off x="1814911" y="1719419"/>
              <a:ext cx="18205" cy="13177"/>
            </a:xfrm>
            <a:custGeom>
              <a:avLst/>
              <a:gdLst/>
              <a:ahLst/>
              <a:cxnLst/>
              <a:rect l="l" t="t" r="r" b="b"/>
              <a:pathLst>
                <a:path w="572" h="414" extrusionOk="0">
                  <a:moveTo>
                    <a:pt x="382" y="1"/>
                  </a:moveTo>
                  <a:cubicBezTo>
                    <a:pt x="365" y="1"/>
                    <a:pt x="348" y="3"/>
                    <a:pt x="334" y="8"/>
                  </a:cubicBezTo>
                  <a:lnTo>
                    <a:pt x="119" y="104"/>
                  </a:lnTo>
                  <a:cubicBezTo>
                    <a:pt x="48" y="127"/>
                    <a:pt x="0" y="223"/>
                    <a:pt x="36" y="306"/>
                  </a:cubicBezTo>
                  <a:cubicBezTo>
                    <a:pt x="60" y="366"/>
                    <a:pt x="119" y="413"/>
                    <a:pt x="179" y="413"/>
                  </a:cubicBezTo>
                  <a:cubicBezTo>
                    <a:pt x="191" y="413"/>
                    <a:pt x="226" y="413"/>
                    <a:pt x="238" y="389"/>
                  </a:cubicBezTo>
                  <a:lnTo>
                    <a:pt x="453" y="306"/>
                  </a:lnTo>
                  <a:cubicBezTo>
                    <a:pt x="524" y="270"/>
                    <a:pt x="572" y="187"/>
                    <a:pt x="536" y="92"/>
                  </a:cubicBezTo>
                  <a:cubicBezTo>
                    <a:pt x="517" y="35"/>
                    <a:pt x="446"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753"/>
        <p:cNvGrpSpPr/>
        <p:nvPr/>
      </p:nvGrpSpPr>
      <p:grpSpPr>
        <a:xfrm>
          <a:off x="0" y="0"/>
          <a:ext cx="0" cy="0"/>
          <a:chOff x="0" y="0"/>
          <a:chExt cx="0" cy="0"/>
        </a:xfrm>
      </p:grpSpPr>
      <p:sp>
        <p:nvSpPr>
          <p:cNvPr id="754" name="Google Shape;754;p39"/>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aphicFrame>
        <p:nvGraphicFramePr>
          <p:cNvPr id="755" name="Google Shape;755;p39"/>
          <p:cNvGraphicFramePr/>
          <p:nvPr/>
        </p:nvGraphicFramePr>
        <p:xfrm>
          <a:off x="5333000" y="1652925"/>
          <a:ext cx="3091125" cy="1981050"/>
        </p:xfrm>
        <a:graphic>
          <a:graphicData uri="http://schemas.openxmlformats.org/drawingml/2006/table">
            <a:tbl>
              <a:tblPr>
                <a:noFill/>
                <a:tableStyleId>{D32349C0-9ABA-4E7F-AD87-67EB2194085E}</a:tableStyleId>
              </a:tblPr>
              <a:tblGrid>
                <a:gridCol w="1546725">
                  <a:extLst>
                    <a:ext uri="{9D8B030D-6E8A-4147-A177-3AD203B41FA5}">
                      <a16:colId xmlns:a16="http://schemas.microsoft.com/office/drawing/2014/main" val="20000"/>
                    </a:ext>
                  </a:extLst>
                </a:gridCol>
                <a:gridCol w="1544400">
                  <a:extLst>
                    <a:ext uri="{9D8B030D-6E8A-4147-A177-3AD203B41FA5}">
                      <a16:colId xmlns:a16="http://schemas.microsoft.com/office/drawing/2014/main" val="20001"/>
                    </a:ext>
                  </a:extLst>
                </a:gridCol>
              </a:tblGrid>
              <a:tr h="396200">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contenido</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duración</a:t>
                      </a:r>
                      <a:endParaRPr b="1">
                        <a:solidFill>
                          <a:schemeClr val="dk1"/>
                        </a:solidFill>
                        <a:latin typeface="Questrial"/>
                        <a:ea typeface="Questrial"/>
                        <a:cs typeface="Questrial"/>
                        <a:sym typeface="Questria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Administrativo</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10 minutos</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Táctica</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90 minutos</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96200">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Estrategia</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4 horas</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96200">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Desarrollo</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2 días</a:t>
                      </a:r>
                      <a:endParaRPr>
                        <a:solidFill>
                          <a:schemeClr val="dk1"/>
                        </a:solidFill>
                        <a:latin typeface="Nunito"/>
                        <a:ea typeface="Nunito"/>
                        <a:cs typeface="Nunito"/>
                        <a:sym typeface="Nunito"/>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
        <p:nvSpPr>
          <p:cNvPr id="756" name="Google Shape;756;p39"/>
          <p:cNvSpPr txBox="1"/>
          <p:nvPr/>
        </p:nvSpPr>
        <p:spPr>
          <a:xfrm>
            <a:off x="832150" y="3869325"/>
            <a:ext cx="4359600" cy="49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000">
                <a:solidFill>
                  <a:schemeClr val="dk1"/>
                </a:solidFill>
                <a:latin typeface="Nunito"/>
                <a:ea typeface="Nunito"/>
                <a:cs typeface="Nunito"/>
                <a:sym typeface="Nunito"/>
              </a:rPr>
              <a:t>Sigue el enlace del gráfico para modificar sus datos y luego pega el nuevo aquí. </a:t>
            </a:r>
            <a:r>
              <a:rPr lang="es" sz="1000" b="1" u="sng">
                <a:solidFill>
                  <a:schemeClr val="hlink"/>
                </a:solidFill>
                <a:latin typeface="Nunito"/>
                <a:ea typeface="Nunito"/>
                <a:cs typeface="Nunito"/>
                <a:sym typeface="Nunito"/>
                <a:hlinkClick r:id="rId3"/>
              </a:rPr>
              <a:t>Para más información, haz clic aquí</a:t>
            </a:r>
            <a:endParaRPr sz="1000" u="sng">
              <a:latin typeface="DM Sans"/>
              <a:ea typeface="DM Sans"/>
              <a:cs typeface="DM Sans"/>
              <a:sym typeface="DM Sans"/>
            </a:endParaRPr>
          </a:p>
        </p:txBody>
      </p:sp>
      <p:pic>
        <p:nvPicPr>
          <p:cNvPr id="757" name="Google Shape;757;p39" title="Chart">
            <a:hlinkClick r:id="rId4"/>
          </p:cNvPr>
          <p:cNvPicPr preferRelativeResize="0"/>
          <p:nvPr/>
        </p:nvPicPr>
        <p:blipFill>
          <a:blip r:embed="rId5">
            <a:alphaModFix/>
          </a:blip>
          <a:stretch>
            <a:fillRect/>
          </a:stretch>
        </p:blipFill>
        <p:spPr>
          <a:xfrm>
            <a:off x="733073" y="1480488"/>
            <a:ext cx="4339830" cy="2325862"/>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761"/>
        <p:cNvGrpSpPr/>
        <p:nvPr/>
      </p:nvGrpSpPr>
      <p:grpSpPr>
        <a:xfrm>
          <a:off x="0" y="0"/>
          <a:ext cx="0" cy="0"/>
          <a:chOff x="0" y="0"/>
          <a:chExt cx="0" cy="0"/>
        </a:xfrm>
      </p:grpSpPr>
      <p:sp>
        <p:nvSpPr>
          <p:cNvPr id="762" name="Google Shape;762;p40"/>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aphicFrame>
        <p:nvGraphicFramePr>
          <p:cNvPr id="763" name="Google Shape;763;p40"/>
          <p:cNvGraphicFramePr/>
          <p:nvPr/>
        </p:nvGraphicFramePr>
        <p:xfrm>
          <a:off x="1327375" y="1170410"/>
          <a:ext cx="4090625" cy="3388800"/>
        </p:xfrm>
        <a:graphic>
          <a:graphicData uri="http://schemas.openxmlformats.org/drawingml/2006/table">
            <a:tbl>
              <a:tblPr>
                <a:noFill/>
                <a:tableStyleId>{D32349C0-9ABA-4E7F-AD87-67EB2194085E}</a:tableStyleId>
              </a:tblPr>
              <a:tblGrid>
                <a:gridCol w="584375">
                  <a:extLst>
                    <a:ext uri="{9D8B030D-6E8A-4147-A177-3AD203B41FA5}">
                      <a16:colId xmlns:a16="http://schemas.microsoft.com/office/drawing/2014/main" val="20000"/>
                    </a:ext>
                  </a:extLst>
                </a:gridCol>
                <a:gridCol w="584375">
                  <a:extLst>
                    <a:ext uri="{9D8B030D-6E8A-4147-A177-3AD203B41FA5}">
                      <a16:colId xmlns:a16="http://schemas.microsoft.com/office/drawing/2014/main" val="20001"/>
                    </a:ext>
                  </a:extLst>
                </a:gridCol>
                <a:gridCol w="584375">
                  <a:extLst>
                    <a:ext uri="{9D8B030D-6E8A-4147-A177-3AD203B41FA5}">
                      <a16:colId xmlns:a16="http://schemas.microsoft.com/office/drawing/2014/main" val="20002"/>
                    </a:ext>
                  </a:extLst>
                </a:gridCol>
                <a:gridCol w="584375">
                  <a:extLst>
                    <a:ext uri="{9D8B030D-6E8A-4147-A177-3AD203B41FA5}">
                      <a16:colId xmlns:a16="http://schemas.microsoft.com/office/drawing/2014/main" val="20003"/>
                    </a:ext>
                  </a:extLst>
                </a:gridCol>
                <a:gridCol w="584375">
                  <a:extLst>
                    <a:ext uri="{9D8B030D-6E8A-4147-A177-3AD203B41FA5}">
                      <a16:colId xmlns:a16="http://schemas.microsoft.com/office/drawing/2014/main" val="20004"/>
                    </a:ext>
                  </a:extLst>
                </a:gridCol>
                <a:gridCol w="584375">
                  <a:extLst>
                    <a:ext uri="{9D8B030D-6E8A-4147-A177-3AD203B41FA5}">
                      <a16:colId xmlns:a16="http://schemas.microsoft.com/office/drawing/2014/main" val="20005"/>
                    </a:ext>
                  </a:extLst>
                </a:gridCol>
                <a:gridCol w="584375">
                  <a:extLst>
                    <a:ext uri="{9D8B030D-6E8A-4147-A177-3AD203B41FA5}">
                      <a16:colId xmlns:a16="http://schemas.microsoft.com/office/drawing/2014/main" val="20006"/>
                    </a:ext>
                  </a:extLst>
                </a:gridCol>
              </a:tblGrid>
              <a:tr h="564800">
                <a:tc>
                  <a:txBody>
                    <a:bodyPr/>
                    <a:lstStyle/>
                    <a:p>
                      <a:pPr marL="0" lvl="0" indent="0" algn="ctr" rtl="0">
                        <a:spcBef>
                          <a:spcPts val="0"/>
                        </a:spcBef>
                        <a:spcAft>
                          <a:spcPts val="0"/>
                        </a:spcAft>
                        <a:buNone/>
                      </a:pPr>
                      <a:r>
                        <a:rPr lang="es" sz="1300" b="1">
                          <a:solidFill>
                            <a:schemeClr val="dk1"/>
                          </a:solidFill>
                          <a:latin typeface="Questrial"/>
                          <a:ea typeface="Questrial"/>
                          <a:cs typeface="Questrial"/>
                          <a:sym typeface="Questrial"/>
                        </a:rPr>
                        <a:t>lun</a:t>
                      </a:r>
                      <a:endParaRPr sz="13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sz="1300" b="1">
                          <a:solidFill>
                            <a:schemeClr val="dk1"/>
                          </a:solidFill>
                          <a:latin typeface="Questrial"/>
                          <a:ea typeface="Questrial"/>
                          <a:cs typeface="Questrial"/>
                          <a:sym typeface="Questrial"/>
                        </a:rPr>
                        <a:t>mar</a:t>
                      </a:r>
                      <a:endParaRPr sz="13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sz="1300" b="1">
                          <a:solidFill>
                            <a:schemeClr val="dk1"/>
                          </a:solidFill>
                          <a:latin typeface="Questrial"/>
                          <a:ea typeface="Questrial"/>
                          <a:cs typeface="Questrial"/>
                          <a:sym typeface="Questrial"/>
                        </a:rPr>
                        <a:t>mié</a:t>
                      </a:r>
                      <a:endParaRPr sz="13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sz="1300" b="1">
                          <a:solidFill>
                            <a:schemeClr val="dk1"/>
                          </a:solidFill>
                          <a:latin typeface="Questrial"/>
                          <a:ea typeface="Questrial"/>
                          <a:cs typeface="Questrial"/>
                          <a:sym typeface="Questrial"/>
                        </a:rPr>
                        <a:t>jue</a:t>
                      </a:r>
                      <a:endParaRPr sz="13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sz="1300" b="1">
                          <a:solidFill>
                            <a:schemeClr val="dk1"/>
                          </a:solidFill>
                          <a:latin typeface="Questrial"/>
                          <a:ea typeface="Questrial"/>
                          <a:cs typeface="Questrial"/>
                          <a:sym typeface="Questrial"/>
                        </a:rPr>
                        <a:t>vie</a:t>
                      </a:r>
                      <a:endParaRPr sz="13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sz="1300" b="1">
                          <a:solidFill>
                            <a:schemeClr val="dk1"/>
                          </a:solidFill>
                          <a:latin typeface="Questrial"/>
                          <a:ea typeface="Questrial"/>
                          <a:cs typeface="Questrial"/>
                          <a:sym typeface="Questrial"/>
                        </a:rPr>
                        <a:t>sáb</a:t>
                      </a:r>
                      <a:endParaRPr sz="13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sz="1300" b="1">
                          <a:solidFill>
                            <a:schemeClr val="dk1"/>
                          </a:solidFill>
                          <a:latin typeface="Questrial"/>
                          <a:ea typeface="Questrial"/>
                          <a:cs typeface="Questrial"/>
                          <a:sym typeface="Questrial"/>
                        </a:rPr>
                        <a:t>dom</a:t>
                      </a:r>
                      <a:endParaRPr sz="1300"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564800">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01</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02</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03</a:t>
                      </a:r>
                      <a:endParaRPr b="1">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04</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05</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564800">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06</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07</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08</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09</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10</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11</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12</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564800">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13</a:t>
                      </a:r>
                      <a:endParaRPr b="1">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14</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15</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16</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17</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18</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19</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564800">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20</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21</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22</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23</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24</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25</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26</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564800">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27</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28</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29</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lt1"/>
                          </a:solidFill>
                          <a:latin typeface="Nunito"/>
                          <a:ea typeface="Nunito"/>
                          <a:cs typeface="Nunito"/>
                          <a:sym typeface="Nunito"/>
                        </a:rPr>
                        <a:t>30</a:t>
                      </a:r>
                      <a:endParaRPr b="1">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grpSp>
        <p:nvGrpSpPr>
          <p:cNvPr id="764" name="Google Shape;764;p40"/>
          <p:cNvGrpSpPr/>
          <p:nvPr/>
        </p:nvGrpSpPr>
        <p:grpSpPr>
          <a:xfrm>
            <a:off x="5649965" y="1170376"/>
            <a:ext cx="2173560" cy="947353"/>
            <a:chOff x="1146600" y="1216075"/>
            <a:chExt cx="1783800" cy="947353"/>
          </a:xfrm>
        </p:grpSpPr>
        <p:sp>
          <p:nvSpPr>
            <p:cNvPr id="765" name="Google Shape;765;p40"/>
            <p:cNvSpPr txBox="1"/>
            <p:nvPr/>
          </p:nvSpPr>
          <p:spPr>
            <a:xfrm>
              <a:off x="1146600" y="1216075"/>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viernes 03</a:t>
              </a:r>
              <a:endParaRPr sz="2400">
                <a:solidFill>
                  <a:schemeClr val="dk1"/>
                </a:solidFill>
                <a:latin typeface="Questrial"/>
                <a:ea typeface="Questrial"/>
                <a:cs typeface="Questrial"/>
                <a:sym typeface="Questrial"/>
              </a:endParaRPr>
            </a:p>
          </p:txBody>
        </p:sp>
        <p:sp>
          <p:nvSpPr>
            <p:cNvPr id="766" name="Google Shape;766;p40"/>
            <p:cNvSpPr txBox="1"/>
            <p:nvPr/>
          </p:nvSpPr>
          <p:spPr>
            <a:xfrm>
              <a:off x="1146600" y="1636328"/>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Saturno está compuesto por hidrógeno y helio</a:t>
              </a:r>
              <a:endParaRPr sz="1200">
                <a:solidFill>
                  <a:schemeClr val="dk1"/>
                </a:solidFill>
                <a:latin typeface="Nunito"/>
                <a:ea typeface="Nunito"/>
                <a:cs typeface="Nunito"/>
                <a:sym typeface="Nunito"/>
              </a:endParaRPr>
            </a:p>
          </p:txBody>
        </p:sp>
      </p:grpSp>
      <p:grpSp>
        <p:nvGrpSpPr>
          <p:cNvPr id="767" name="Google Shape;767;p40"/>
          <p:cNvGrpSpPr/>
          <p:nvPr/>
        </p:nvGrpSpPr>
        <p:grpSpPr>
          <a:xfrm>
            <a:off x="5649965" y="2391126"/>
            <a:ext cx="2173560" cy="947353"/>
            <a:chOff x="1146600" y="2436825"/>
            <a:chExt cx="1783800" cy="947353"/>
          </a:xfrm>
        </p:grpSpPr>
        <p:sp>
          <p:nvSpPr>
            <p:cNvPr id="768" name="Google Shape;768;p40"/>
            <p:cNvSpPr txBox="1"/>
            <p:nvPr/>
          </p:nvSpPr>
          <p:spPr>
            <a:xfrm>
              <a:off x="1146600" y="2436825"/>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lunes 13</a:t>
              </a:r>
              <a:endParaRPr sz="2400">
                <a:solidFill>
                  <a:schemeClr val="dk1"/>
                </a:solidFill>
                <a:latin typeface="Questrial"/>
                <a:ea typeface="Questrial"/>
                <a:cs typeface="Questrial"/>
                <a:sym typeface="Questrial"/>
              </a:endParaRPr>
            </a:p>
          </p:txBody>
        </p:sp>
        <p:sp>
          <p:nvSpPr>
            <p:cNvPr id="769" name="Google Shape;769;p40"/>
            <p:cNvSpPr txBox="1"/>
            <p:nvPr/>
          </p:nvSpPr>
          <p:spPr>
            <a:xfrm>
              <a:off x="1146600" y="2857078"/>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Júpiter es el planeta más grande del Sistema Solar</a:t>
              </a:r>
              <a:endParaRPr sz="1200">
                <a:solidFill>
                  <a:schemeClr val="dk1"/>
                </a:solidFill>
                <a:latin typeface="Nunito"/>
                <a:ea typeface="Nunito"/>
                <a:cs typeface="Nunito"/>
                <a:sym typeface="Nunito"/>
              </a:endParaRPr>
            </a:p>
          </p:txBody>
        </p:sp>
      </p:grpSp>
      <p:grpSp>
        <p:nvGrpSpPr>
          <p:cNvPr id="770" name="Google Shape;770;p40"/>
          <p:cNvGrpSpPr/>
          <p:nvPr/>
        </p:nvGrpSpPr>
        <p:grpSpPr>
          <a:xfrm>
            <a:off x="5649965" y="3611876"/>
            <a:ext cx="2173560" cy="947353"/>
            <a:chOff x="1146600" y="3657575"/>
            <a:chExt cx="1783800" cy="947353"/>
          </a:xfrm>
        </p:grpSpPr>
        <p:sp>
          <p:nvSpPr>
            <p:cNvPr id="771" name="Google Shape;771;p40"/>
            <p:cNvSpPr txBox="1"/>
            <p:nvPr/>
          </p:nvSpPr>
          <p:spPr>
            <a:xfrm>
              <a:off x="1146600" y="3657575"/>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jueves 30</a:t>
              </a:r>
              <a:endParaRPr sz="2400">
                <a:solidFill>
                  <a:schemeClr val="dk1"/>
                </a:solidFill>
                <a:latin typeface="Questrial"/>
                <a:ea typeface="Questrial"/>
                <a:cs typeface="Questrial"/>
                <a:sym typeface="Questrial"/>
              </a:endParaRPr>
            </a:p>
          </p:txBody>
        </p:sp>
        <p:sp>
          <p:nvSpPr>
            <p:cNvPr id="772" name="Google Shape;772;p40"/>
            <p:cNvSpPr txBox="1"/>
            <p:nvPr/>
          </p:nvSpPr>
          <p:spPr>
            <a:xfrm>
              <a:off x="1146600" y="4077828"/>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Venus tiene unas temperaturas altísimas</a:t>
              </a:r>
              <a:endParaRPr sz="1200">
                <a:solidFill>
                  <a:schemeClr val="dk1"/>
                </a:solidFill>
                <a:latin typeface="Nunito"/>
                <a:ea typeface="Nunito"/>
                <a:cs typeface="Nunito"/>
                <a:sym typeface="Nunito"/>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776"/>
        <p:cNvGrpSpPr/>
        <p:nvPr/>
      </p:nvGrpSpPr>
      <p:grpSpPr>
        <a:xfrm>
          <a:off x="0" y="0"/>
          <a:ext cx="0" cy="0"/>
          <a:chOff x="0" y="0"/>
          <a:chExt cx="0" cy="0"/>
        </a:xfrm>
      </p:grpSpPr>
      <p:sp>
        <p:nvSpPr>
          <p:cNvPr id="777" name="Google Shape;777;p41"/>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778" name="Google Shape;778;p41"/>
          <p:cNvGrpSpPr/>
          <p:nvPr/>
        </p:nvGrpSpPr>
        <p:grpSpPr>
          <a:xfrm>
            <a:off x="6648653" y="2422419"/>
            <a:ext cx="1783820" cy="916760"/>
            <a:chOff x="6645203" y="2422419"/>
            <a:chExt cx="1783820" cy="916760"/>
          </a:xfrm>
        </p:grpSpPr>
        <p:sp>
          <p:nvSpPr>
            <p:cNvPr id="779" name="Google Shape;779;p41"/>
            <p:cNvSpPr txBox="1"/>
            <p:nvPr/>
          </p:nvSpPr>
          <p:spPr>
            <a:xfrm>
              <a:off x="6645203" y="2422419"/>
              <a:ext cx="178382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saturno</a:t>
              </a:r>
              <a:endParaRPr sz="2400">
                <a:solidFill>
                  <a:schemeClr val="dk1"/>
                </a:solidFill>
                <a:latin typeface="Questrial"/>
                <a:ea typeface="Questrial"/>
                <a:cs typeface="Questrial"/>
                <a:sym typeface="Questrial"/>
              </a:endParaRPr>
            </a:p>
          </p:txBody>
        </p:sp>
        <p:sp>
          <p:nvSpPr>
            <p:cNvPr id="780" name="Google Shape;780;p41"/>
            <p:cNvSpPr txBox="1"/>
            <p:nvPr/>
          </p:nvSpPr>
          <p:spPr>
            <a:xfrm>
              <a:off x="6645203" y="2842679"/>
              <a:ext cx="1783820" cy="49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dk1"/>
                  </a:solidFill>
                  <a:latin typeface="Nunito"/>
                  <a:ea typeface="Nunito"/>
                  <a:cs typeface="Nunito"/>
                  <a:sym typeface="Nunito"/>
                </a:rPr>
                <a:t>Está compuesto de hidrógeno y helio</a:t>
              </a:r>
              <a:endParaRPr sz="1200">
                <a:solidFill>
                  <a:schemeClr val="dk1"/>
                </a:solidFill>
                <a:latin typeface="Nunito"/>
                <a:ea typeface="Nunito"/>
                <a:cs typeface="Nunito"/>
                <a:sym typeface="Nunito"/>
              </a:endParaRPr>
            </a:p>
          </p:txBody>
        </p:sp>
      </p:grpSp>
      <p:grpSp>
        <p:nvGrpSpPr>
          <p:cNvPr id="781" name="Google Shape;781;p41"/>
          <p:cNvGrpSpPr/>
          <p:nvPr/>
        </p:nvGrpSpPr>
        <p:grpSpPr>
          <a:xfrm>
            <a:off x="3683885" y="3570795"/>
            <a:ext cx="1783131" cy="916765"/>
            <a:chOff x="3680435" y="3570795"/>
            <a:chExt cx="1783131" cy="916765"/>
          </a:xfrm>
        </p:grpSpPr>
        <p:sp>
          <p:nvSpPr>
            <p:cNvPr id="782" name="Google Shape;782;p41"/>
            <p:cNvSpPr txBox="1"/>
            <p:nvPr/>
          </p:nvSpPr>
          <p:spPr>
            <a:xfrm>
              <a:off x="3680435" y="3570795"/>
              <a:ext cx="1783131"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sp>
          <p:nvSpPr>
            <p:cNvPr id="783" name="Google Shape;783;p41"/>
            <p:cNvSpPr txBox="1"/>
            <p:nvPr/>
          </p:nvSpPr>
          <p:spPr>
            <a:xfrm>
              <a:off x="3680435" y="3991060"/>
              <a:ext cx="1783131" cy="496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Marte es en realidad un lugar muy frío</a:t>
              </a:r>
              <a:endParaRPr sz="1200">
                <a:solidFill>
                  <a:schemeClr val="dk1"/>
                </a:solidFill>
                <a:latin typeface="Nunito"/>
                <a:ea typeface="Nunito"/>
                <a:cs typeface="Nunito"/>
                <a:sym typeface="Nunito"/>
              </a:endParaRPr>
            </a:p>
          </p:txBody>
        </p:sp>
      </p:grpSp>
      <p:grpSp>
        <p:nvGrpSpPr>
          <p:cNvPr id="784" name="Google Shape;784;p41"/>
          <p:cNvGrpSpPr/>
          <p:nvPr/>
        </p:nvGrpSpPr>
        <p:grpSpPr>
          <a:xfrm>
            <a:off x="718434" y="2422423"/>
            <a:ext cx="1783131" cy="916753"/>
            <a:chOff x="714984" y="2422423"/>
            <a:chExt cx="1783131" cy="916753"/>
          </a:xfrm>
        </p:grpSpPr>
        <p:sp>
          <p:nvSpPr>
            <p:cNvPr id="785" name="Google Shape;785;p41"/>
            <p:cNvSpPr txBox="1"/>
            <p:nvPr/>
          </p:nvSpPr>
          <p:spPr>
            <a:xfrm>
              <a:off x="714984" y="2422423"/>
              <a:ext cx="1783131" cy="4965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786" name="Google Shape;786;p41"/>
            <p:cNvSpPr txBox="1"/>
            <p:nvPr/>
          </p:nvSpPr>
          <p:spPr>
            <a:xfrm>
              <a:off x="714984" y="2842676"/>
              <a:ext cx="1783131" cy="496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s" sz="1200">
                  <a:solidFill>
                    <a:schemeClr val="dk1"/>
                  </a:solidFill>
                  <a:latin typeface="Nunito"/>
                  <a:ea typeface="Nunito"/>
                  <a:cs typeface="Nunito"/>
                  <a:sym typeface="Nunito"/>
                </a:rPr>
                <a:t>Venus tiene temperaturas altas</a:t>
              </a:r>
              <a:endParaRPr sz="1200">
                <a:solidFill>
                  <a:schemeClr val="dk1"/>
                </a:solidFill>
                <a:latin typeface="Nunito"/>
                <a:ea typeface="Nunito"/>
                <a:cs typeface="Nunito"/>
                <a:sym typeface="Nunito"/>
              </a:endParaRPr>
            </a:p>
          </p:txBody>
        </p:sp>
      </p:grpSp>
      <p:grpSp>
        <p:nvGrpSpPr>
          <p:cNvPr id="787" name="Google Shape;787;p41"/>
          <p:cNvGrpSpPr/>
          <p:nvPr/>
        </p:nvGrpSpPr>
        <p:grpSpPr>
          <a:xfrm>
            <a:off x="3683550" y="1243450"/>
            <a:ext cx="1783800" cy="947353"/>
            <a:chOff x="3680100" y="1243450"/>
            <a:chExt cx="1783800" cy="947353"/>
          </a:xfrm>
        </p:grpSpPr>
        <p:sp>
          <p:nvSpPr>
            <p:cNvPr id="788" name="Google Shape;788;p41"/>
            <p:cNvSpPr txBox="1"/>
            <p:nvPr/>
          </p:nvSpPr>
          <p:spPr>
            <a:xfrm>
              <a:off x="3680100" y="1243450"/>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789" name="Google Shape;789;p41"/>
            <p:cNvSpPr txBox="1"/>
            <p:nvPr/>
          </p:nvSpPr>
          <p:spPr>
            <a:xfrm>
              <a:off x="3680100" y="1663703"/>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Júpiter es el planeta más grande de todos</a:t>
              </a:r>
              <a:endParaRPr sz="1200">
                <a:solidFill>
                  <a:schemeClr val="dk1"/>
                </a:solidFill>
                <a:latin typeface="Nunito"/>
                <a:ea typeface="Nunito"/>
                <a:cs typeface="Nunito"/>
                <a:sym typeface="Nunito"/>
              </a:endParaRPr>
            </a:p>
          </p:txBody>
        </p:sp>
      </p:grpSp>
      <p:sp>
        <p:nvSpPr>
          <p:cNvPr id="790" name="Google Shape;790;p41"/>
          <p:cNvSpPr/>
          <p:nvPr/>
        </p:nvSpPr>
        <p:spPr>
          <a:xfrm>
            <a:off x="2592450" y="254045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a:off x="5877750" y="2540453"/>
            <a:ext cx="680700" cy="68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2" name="Google Shape;792;p41"/>
          <p:cNvCxnSpPr>
            <a:stCxn id="788" idx="1"/>
            <a:endCxn id="790" idx="0"/>
          </p:cNvCxnSpPr>
          <p:nvPr/>
        </p:nvCxnSpPr>
        <p:spPr>
          <a:xfrm flipH="1">
            <a:off x="2932650" y="1491700"/>
            <a:ext cx="750900" cy="1048800"/>
          </a:xfrm>
          <a:prstGeom prst="bentConnector2">
            <a:avLst/>
          </a:prstGeom>
          <a:noFill/>
          <a:ln w="19050" cap="flat" cmpd="sng">
            <a:solidFill>
              <a:schemeClr val="dk1"/>
            </a:solidFill>
            <a:prstDash val="solid"/>
            <a:round/>
            <a:headEnd type="none" w="med" len="med"/>
            <a:tailEnd type="none" w="med" len="med"/>
          </a:ln>
        </p:spPr>
      </p:cxnSp>
      <p:cxnSp>
        <p:nvCxnSpPr>
          <p:cNvPr id="793" name="Google Shape;793;p41"/>
          <p:cNvCxnSpPr>
            <a:stCxn id="790" idx="2"/>
            <a:endCxn id="783" idx="1"/>
          </p:cNvCxnSpPr>
          <p:nvPr/>
        </p:nvCxnSpPr>
        <p:spPr>
          <a:xfrm rot="-5400000" flipH="1">
            <a:off x="2799300" y="3354653"/>
            <a:ext cx="1018200" cy="751200"/>
          </a:xfrm>
          <a:prstGeom prst="bentConnector2">
            <a:avLst/>
          </a:prstGeom>
          <a:noFill/>
          <a:ln w="19050" cap="flat" cmpd="sng">
            <a:solidFill>
              <a:schemeClr val="dk1"/>
            </a:solidFill>
            <a:prstDash val="solid"/>
            <a:round/>
            <a:headEnd type="none" w="med" len="med"/>
            <a:tailEnd type="none" w="med" len="med"/>
          </a:ln>
        </p:spPr>
      </p:cxnSp>
      <p:cxnSp>
        <p:nvCxnSpPr>
          <p:cNvPr id="794" name="Google Shape;794;p41"/>
          <p:cNvCxnSpPr>
            <a:stCxn id="788" idx="3"/>
            <a:endCxn id="791" idx="0"/>
          </p:cNvCxnSpPr>
          <p:nvPr/>
        </p:nvCxnSpPr>
        <p:spPr>
          <a:xfrm>
            <a:off x="5467350" y="1491700"/>
            <a:ext cx="750900" cy="1048800"/>
          </a:xfrm>
          <a:prstGeom prst="bentConnector2">
            <a:avLst/>
          </a:prstGeom>
          <a:noFill/>
          <a:ln w="19050" cap="flat" cmpd="sng">
            <a:solidFill>
              <a:schemeClr val="dk1"/>
            </a:solidFill>
            <a:prstDash val="solid"/>
            <a:round/>
            <a:headEnd type="none" w="med" len="med"/>
            <a:tailEnd type="none" w="med" len="med"/>
          </a:ln>
        </p:spPr>
      </p:cxnSp>
      <p:cxnSp>
        <p:nvCxnSpPr>
          <p:cNvPr id="795" name="Google Shape;795;p41"/>
          <p:cNvCxnSpPr>
            <a:stCxn id="791" idx="2"/>
            <a:endCxn id="783" idx="3"/>
          </p:cNvCxnSpPr>
          <p:nvPr/>
        </p:nvCxnSpPr>
        <p:spPr>
          <a:xfrm rot="5400000">
            <a:off x="5333400" y="3354653"/>
            <a:ext cx="1018200" cy="751200"/>
          </a:xfrm>
          <a:prstGeom prst="bentConnector2">
            <a:avLst/>
          </a:prstGeom>
          <a:noFill/>
          <a:ln w="19050" cap="flat" cmpd="sng">
            <a:solidFill>
              <a:schemeClr val="dk1"/>
            </a:solidFill>
            <a:prstDash val="solid"/>
            <a:round/>
            <a:headEnd type="none" w="med" len="med"/>
            <a:tailEnd type="none" w="med" len="med"/>
          </a:ln>
        </p:spPr>
      </p:cxnSp>
      <p:grpSp>
        <p:nvGrpSpPr>
          <p:cNvPr id="796" name="Google Shape;796;p41"/>
          <p:cNvGrpSpPr/>
          <p:nvPr/>
        </p:nvGrpSpPr>
        <p:grpSpPr>
          <a:xfrm>
            <a:off x="2793434" y="2711296"/>
            <a:ext cx="278739" cy="339073"/>
            <a:chOff x="1768821" y="3361108"/>
            <a:chExt cx="278739" cy="339073"/>
          </a:xfrm>
        </p:grpSpPr>
        <p:sp>
          <p:nvSpPr>
            <p:cNvPr id="797" name="Google Shape;797;p41"/>
            <p:cNvSpPr/>
            <p:nvPr/>
          </p:nvSpPr>
          <p:spPr>
            <a:xfrm>
              <a:off x="1784374" y="3549744"/>
              <a:ext cx="32218" cy="21564"/>
            </a:xfrm>
            <a:custGeom>
              <a:avLst/>
              <a:gdLst/>
              <a:ahLst/>
              <a:cxnLst/>
              <a:rect l="l" t="t" r="r" b="b"/>
              <a:pathLst>
                <a:path w="1013" h="678" extrusionOk="0">
                  <a:moveTo>
                    <a:pt x="830" y="1"/>
                  </a:moveTo>
                  <a:cubicBezTo>
                    <a:pt x="804" y="1"/>
                    <a:pt x="776" y="8"/>
                    <a:pt x="750" y="23"/>
                  </a:cubicBezTo>
                  <a:lnTo>
                    <a:pt x="143" y="380"/>
                  </a:lnTo>
                  <a:cubicBezTo>
                    <a:pt x="0" y="451"/>
                    <a:pt x="48" y="677"/>
                    <a:pt x="214" y="677"/>
                  </a:cubicBezTo>
                  <a:cubicBezTo>
                    <a:pt x="238" y="677"/>
                    <a:pt x="274" y="677"/>
                    <a:pt x="286" y="665"/>
                  </a:cubicBezTo>
                  <a:lnTo>
                    <a:pt x="893" y="308"/>
                  </a:lnTo>
                  <a:cubicBezTo>
                    <a:pt x="1000" y="261"/>
                    <a:pt x="1012" y="154"/>
                    <a:pt x="976" y="82"/>
                  </a:cubicBezTo>
                  <a:cubicBezTo>
                    <a:pt x="944" y="33"/>
                    <a:pt x="88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1"/>
            <p:cNvSpPr/>
            <p:nvPr/>
          </p:nvSpPr>
          <p:spPr>
            <a:xfrm>
              <a:off x="1998326" y="3551652"/>
              <a:ext cx="32218" cy="21532"/>
            </a:xfrm>
            <a:custGeom>
              <a:avLst/>
              <a:gdLst/>
              <a:ahLst/>
              <a:cxnLst/>
              <a:rect l="l" t="t" r="r" b="b"/>
              <a:pathLst>
                <a:path w="1013" h="677" extrusionOk="0">
                  <a:moveTo>
                    <a:pt x="199" y="0"/>
                  </a:moveTo>
                  <a:cubicBezTo>
                    <a:pt x="141" y="0"/>
                    <a:pt x="80" y="33"/>
                    <a:pt x="48" y="82"/>
                  </a:cubicBezTo>
                  <a:cubicBezTo>
                    <a:pt x="0" y="153"/>
                    <a:pt x="36" y="260"/>
                    <a:pt x="107" y="308"/>
                  </a:cubicBezTo>
                  <a:cubicBezTo>
                    <a:pt x="726" y="665"/>
                    <a:pt x="714" y="677"/>
                    <a:pt x="810" y="677"/>
                  </a:cubicBezTo>
                  <a:cubicBezTo>
                    <a:pt x="953" y="677"/>
                    <a:pt x="1012" y="451"/>
                    <a:pt x="881" y="379"/>
                  </a:cubicBezTo>
                  <a:lnTo>
                    <a:pt x="274" y="22"/>
                  </a:lnTo>
                  <a:cubicBezTo>
                    <a:pt x="251" y="7"/>
                    <a:pt x="226" y="0"/>
                    <a:pt x="1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1826007" y="3466383"/>
              <a:ext cx="142041" cy="233799"/>
            </a:xfrm>
            <a:custGeom>
              <a:avLst/>
              <a:gdLst/>
              <a:ahLst/>
              <a:cxnLst/>
              <a:rect l="l" t="t" r="r" b="b"/>
              <a:pathLst>
                <a:path w="4466" h="7351" extrusionOk="0">
                  <a:moveTo>
                    <a:pt x="1715" y="346"/>
                  </a:moveTo>
                  <a:cubicBezTo>
                    <a:pt x="1882" y="346"/>
                    <a:pt x="2013" y="489"/>
                    <a:pt x="2013" y="643"/>
                  </a:cubicBezTo>
                  <a:lnTo>
                    <a:pt x="2013" y="941"/>
                  </a:lnTo>
                  <a:lnTo>
                    <a:pt x="1668" y="941"/>
                  </a:lnTo>
                  <a:cubicBezTo>
                    <a:pt x="1501" y="941"/>
                    <a:pt x="1370" y="810"/>
                    <a:pt x="1370" y="643"/>
                  </a:cubicBezTo>
                  <a:cubicBezTo>
                    <a:pt x="1370" y="489"/>
                    <a:pt x="1501" y="346"/>
                    <a:pt x="1668" y="346"/>
                  </a:cubicBezTo>
                  <a:close/>
                  <a:moveTo>
                    <a:pt x="3573" y="346"/>
                  </a:moveTo>
                  <a:cubicBezTo>
                    <a:pt x="3739" y="346"/>
                    <a:pt x="3870" y="489"/>
                    <a:pt x="3870" y="643"/>
                  </a:cubicBezTo>
                  <a:cubicBezTo>
                    <a:pt x="3870" y="810"/>
                    <a:pt x="3739" y="941"/>
                    <a:pt x="3573" y="941"/>
                  </a:cubicBezTo>
                  <a:lnTo>
                    <a:pt x="3239" y="941"/>
                  </a:lnTo>
                  <a:lnTo>
                    <a:pt x="3239" y="643"/>
                  </a:lnTo>
                  <a:cubicBezTo>
                    <a:pt x="3239" y="489"/>
                    <a:pt x="3370" y="346"/>
                    <a:pt x="3537" y="346"/>
                  </a:cubicBezTo>
                  <a:close/>
                  <a:moveTo>
                    <a:pt x="3727" y="4370"/>
                  </a:moveTo>
                  <a:lnTo>
                    <a:pt x="3727" y="5049"/>
                  </a:lnTo>
                  <a:lnTo>
                    <a:pt x="1513" y="5049"/>
                  </a:lnTo>
                  <a:lnTo>
                    <a:pt x="1513" y="4370"/>
                  </a:lnTo>
                  <a:close/>
                  <a:moveTo>
                    <a:pt x="3739" y="5370"/>
                  </a:moveTo>
                  <a:lnTo>
                    <a:pt x="3739" y="5799"/>
                  </a:lnTo>
                  <a:lnTo>
                    <a:pt x="3727" y="5799"/>
                  </a:lnTo>
                  <a:cubicBezTo>
                    <a:pt x="3727" y="5930"/>
                    <a:pt x="3620" y="6037"/>
                    <a:pt x="3489" y="6037"/>
                  </a:cubicBezTo>
                  <a:lnTo>
                    <a:pt x="1763" y="6037"/>
                  </a:lnTo>
                  <a:cubicBezTo>
                    <a:pt x="1620" y="6037"/>
                    <a:pt x="1525" y="5930"/>
                    <a:pt x="1525" y="5799"/>
                  </a:cubicBezTo>
                  <a:lnTo>
                    <a:pt x="1525" y="5370"/>
                  </a:lnTo>
                  <a:close/>
                  <a:moveTo>
                    <a:pt x="1656" y="0"/>
                  </a:moveTo>
                  <a:cubicBezTo>
                    <a:pt x="1310" y="0"/>
                    <a:pt x="1037" y="286"/>
                    <a:pt x="1037" y="631"/>
                  </a:cubicBezTo>
                  <a:cubicBezTo>
                    <a:pt x="1037" y="977"/>
                    <a:pt x="1310" y="1262"/>
                    <a:pt x="1656" y="1262"/>
                  </a:cubicBezTo>
                  <a:lnTo>
                    <a:pt x="2001" y="1262"/>
                  </a:lnTo>
                  <a:lnTo>
                    <a:pt x="2001" y="2548"/>
                  </a:lnTo>
                  <a:cubicBezTo>
                    <a:pt x="2001" y="2644"/>
                    <a:pt x="2072" y="2715"/>
                    <a:pt x="2168" y="2715"/>
                  </a:cubicBezTo>
                  <a:cubicBezTo>
                    <a:pt x="2251" y="2715"/>
                    <a:pt x="2322" y="2644"/>
                    <a:pt x="2322" y="2548"/>
                  </a:cubicBezTo>
                  <a:lnTo>
                    <a:pt x="2322" y="1262"/>
                  </a:lnTo>
                  <a:lnTo>
                    <a:pt x="2906" y="1262"/>
                  </a:lnTo>
                  <a:lnTo>
                    <a:pt x="2906" y="4037"/>
                  </a:lnTo>
                  <a:lnTo>
                    <a:pt x="2322" y="4037"/>
                  </a:lnTo>
                  <a:lnTo>
                    <a:pt x="2322" y="3191"/>
                  </a:lnTo>
                  <a:cubicBezTo>
                    <a:pt x="2322" y="3108"/>
                    <a:pt x="2251" y="3025"/>
                    <a:pt x="2168" y="3025"/>
                  </a:cubicBezTo>
                  <a:cubicBezTo>
                    <a:pt x="2072" y="3025"/>
                    <a:pt x="2001" y="3108"/>
                    <a:pt x="2001" y="3191"/>
                  </a:cubicBezTo>
                  <a:lnTo>
                    <a:pt x="2001" y="4060"/>
                  </a:lnTo>
                  <a:lnTo>
                    <a:pt x="1513" y="4060"/>
                  </a:lnTo>
                  <a:cubicBezTo>
                    <a:pt x="1489" y="3596"/>
                    <a:pt x="1298" y="3167"/>
                    <a:pt x="941" y="2846"/>
                  </a:cubicBezTo>
                  <a:cubicBezTo>
                    <a:pt x="679" y="2608"/>
                    <a:pt x="465" y="2310"/>
                    <a:pt x="334" y="1989"/>
                  </a:cubicBezTo>
                  <a:cubicBezTo>
                    <a:pt x="305" y="1930"/>
                    <a:pt x="235" y="1887"/>
                    <a:pt x="165" y="1887"/>
                  </a:cubicBezTo>
                  <a:cubicBezTo>
                    <a:pt x="150" y="1887"/>
                    <a:pt x="135" y="1889"/>
                    <a:pt x="120" y="1893"/>
                  </a:cubicBezTo>
                  <a:cubicBezTo>
                    <a:pt x="48" y="1929"/>
                    <a:pt x="1" y="2036"/>
                    <a:pt x="36" y="2108"/>
                  </a:cubicBezTo>
                  <a:cubicBezTo>
                    <a:pt x="179" y="2477"/>
                    <a:pt x="417" y="2810"/>
                    <a:pt x="715" y="3084"/>
                  </a:cubicBezTo>
                  <a:cubicBezTo>
                    <a:pt x="1001" y="3358"/>
                    <a:pt x="1179" y="3727"/>
                    <a:pt x="1179" y="4120"/>
                  </a:cubicBezTo>
                  <a:lnTo>
                    <a:pt x="1179" y="5823"/>
                  </a:lnTo>
                  <a:cubicBezTo>
                    <a:pt x="1179" y="6096"/>
                    <a:pt x="1358" y="6311"/>
                    <a:pt x="1608" y="6382"/>
                  </a:cubicBezTo>
                  <a:cubicBezTo>
                    <a:pt x="1608" y="6513"/>
                    <a:pt x="1644" y="6644"/>
                    <a:pt x="1703" y="6775"/>
                  </a:cubicBezTo>
                  <a:cubicBezTo>
                    <a:pt x="1738" y="6837"/>
                    <a:pt x="1793" y="6872"/>
                    <a:pt x="1848" y="6872"/>
                  </a:cubicBezTo>
                  <a:cubicBezTo>
                    <a:pt x="1868" y="6872"/>
                    <a:pt x="1887" y="6868"/>
                    <a:pt x="1906" y="6858"/>
                  </a:cubicBezTo>
                  <a:cubicBezTo>
                    <a:pt x="1989" y="6811"/>
                    <a:pt x="2025" y="6715"/>
                    <a:pt x="1989" y="6644"/>
                  </a:cubicBezTo>
                  <a:cubicBezTo>
                    <a:pt x="1953" y="6573"/>
                    <a:pt x="1930" y="6477"/>
                    <a:pt x="1930" y="6394"/>
                  </a:cubicBezTo>
                  <a:lnTo>
                    <a:pt x="3263" y="6394"/>
                  </a:lnTo>
                  <a:cubicBezTo>
                    <a:pt x="3243" y="6759"/>
                    <a:pt x="2922" y="7025"/>
                    <a:pt x="2575" y="7025"/>
                  </a:cubicBezTo>
                  <a:cubicBezTo>
                    <a:pt x="2503" y="7025"/>
                    <a:pt x="2430" y="7014"/>
                    <a:pt x="2358" y="6989"/>
                  </a:cubicBezTo>
                  <a:cubicBezTo>
                    <a:pt x="2336" y="6981"/>
                    <a:pt x="2314" y="6977"/>
                    <a:pt x="2294" y="6977"/>
                  </a:cubicBezTo>
                  <a:cubicBezTo>
                    <a:pt x="2227" y="6977"/>
                    <a:pt x="2171" y="7018"/>
                    <a:pt x="2144" y="7073"/>
                  </a:cubicBezTo>
                  <a:cubicBezTo>
                    <a:pt x="2120" y="7168"/>
                    <a:pt x="2168" y="7251"/>
                    <a:pt x="2239" y="7287"/>
                  </a:cubicBezTo>
                  <a:cubicBezTo>
                    <a:pt x="2356" y="7330"/>
                    <a:pt x="2473" y="7350"/>
                    <a:pt x="2588" y="7350"/>
                  </a:cubicBezTo>
                  <a:cubicBezTo>
                    <a:pt x="3106" y="7350"/>
                    <a:pt x="3563" y="6940"/>
                    <a:pt x="3573" y="6394"/>
                  </a:cubicBezTo>
                  <a:cubicBezTo>
                    <a:pt x="3835" y="6334"/>
                    <a:pt x="4013" y="6108"/>
                    <a:pt x="4013" y="5846"/>
                  </a:cubicBezTo>
                  <a:lnTo>
                    <a:pt x="4013" y="4156"/>
                  </a:lnTo>
                  <a:cubicBezTo>
                    <a:pt x="4013" y="3798"/>
                    <a:pt x="4144" y="3465"/>
                    <a:pt x="4370" y="3203"/>
                  </a:cubicBezTo>
                  <a:cubicBezTo>
                    <a:pt x="4466" y="3108"/>
                    <a:pt x="4454" y="3001"/>
                    <a:pt x="4394" y="2941"/>
                  </a:cubicBezTo>
                  <a:cubicBezTo>
                    <a:pt x="4366" y="2913"/>
                    <a:pt x="4326" y="2898"/>
                    <a:pt x="4287" y="2898"/>
                  </a:cubicBezTo>
                  <a:cubicBezTo>
                    <a:pt x="4243" y="2898"/>
                    <a:pt x="4199" y="2916"/>
                    <a:pt x="4168" y="2953"/>
                  </a:cubicBezTo>
                  <a:cubicBezTo>
                    <a:pt x="3906" y="3251"/>
                    <a:pt x="3739" y="3644"/>
                    <a:pt x="3727" y="4060"/>
                  </a:cubicBezTo>
                  <a:lnTo>
                    <a:pt x="3239" y="4060"/>
                  </a:lnTo>
                  <a:lnTo>
                    <a:pt x="3239" y="1262"/>
                  </a:lnTo>
                  <a:lnTo>
                    <a:pt x="3573" y="1262"/>
                  </a:lnTo>
                  <a:cubicBezTo>
                    <a:pt x="3918" y="1262"/>
                    <a:pt x="4204" y="977"/>
                    <a:pt x="4204" y="631"/>
                  </a:cubicBezTo>
                  <a:cubicBezTo>
                    <a:pt x="4204" y="286"/>
                    <a:pt x="3918" y="0"/>
                    <a:pt x="3573" y="0"/>
                  </a:cubicBezTo>
                  <a:lnTo>
                    <a:pt x="3537" y="0"/>
                  </a:lnTo>
                  <a:cubicBezTo>
                    <a:pt x="3192" y="0"/>
                    <a:pt x="2906" y="286"/>
                    <a:pt x="2906" y="631"/>
                  </a:cubicBezTo>
                  <a:lnTo>
                    <a:pt x="2906" y="929"/>
                  </a:lnTo>
                  <a:lnTo>
                    <a:pt x="2322" y="929"/>
                  </a:lnTo>
                  <a:lnTo>
                    <a:pt x="2322" y="631"/>
                  </a:lnTo>
                  <a:cubicBezTo>
                    <a:pt x="2322" y="286"/>
                    <a:pt x="2049" y="0"/>
                    <a:pt x="1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1820345" y="3409706"/>
              <a:ext cx="177631" cy="144236"/>
            </a:xfrm>
            <a:custGeom>
              <a:avLst/>
              <a:gdLst/>
              <a:ahLst/>
              <a:cxnLst/>
              <a:rect l="l" t="t" r="r" b="b"/>
              <a:pathLst>
                <a:path w="5585" h="4535" extrusionOk="0">
                  <a:moveTo>
                    <a:pt x="2818" y="1"/>
                  </a:moveTo>
                  <a:cubicBezTo>
                    <a:pt x="1382" y="1"/>
                    <a:pt x="0" y="1113"/>
                    <a:pt x="0" y="2782"/>
                  </a:cubicBezTo>
                  <a:cubicBezTo>
                    <a:pt x="0" y="2937"/>
                    <a:pt x="24" y="3080"/>
                    <a:pt x="36" y="3223"/>
                  </a:cubicBezTo>
                  <a:cubicBezTo>
                    <a:pt x="47" y="3299"/>
                    <a:pt x="107" y="3355"/>
                    <a:pt x="190" y="3355"/>
                  </a:cubicBezTo>
                  <a:cubicBezTo>
                    <a:pt x="198" y="3355"/>
                    <a:pt x="206" y="3355"/>
                    <a:pt x="214" y="3354"/>
                  </a:cubicBezTo>
                  <a:cubicBezTo>
                    <a:pt x="298" y="3342"/>
                    <a:pt x="357" y="3259"/>
                    <a:pt x="345" y="3175"/>
                  </a:cubicBezTo>
                  <a:cubicBezTo>
                    <a:pt x="333" y="3044"/>
                    <a:pt x="310" y="2925"/>
                    <a:pt x="310" y="2782"/>
                  </a:cubicBezTo>
                  <a:cubicBezTo>
                    <a:pt x="310" y="1416"/>
                    <a:pt x="1429" y="318"/>
                    <a:pt x="2779" y="318"/>
                  </a:cubicBezTo>
                  <a:cubicBezTo>
                    <a:pt x="2793" y="318"/>
                    <a:pt x="2807" y="318"/>
                    <a:pt x="2822" y="318"/>
                  </a:cubicBezTo>
                  <a:cubicBezTo>
                    <a:pt x="4143" y="330"/>
                    <a:pt x="5227" y="1437"/>
                    <a:pt x="5239" y="2759"/>
                  </a:cubicBezTo>
                  <a:lnTo>
                    <a:pt x="5239" y="2782"/>
                  </a:lnTo>
                  <a:cubicBezTo>
                    <a:pt x="5239" y="3318"/>
                    <a:pt x="5060" y="3842"/>
                    <a:pt x="4751" y="4271"/>
                  </a:cubicBezTo>
                  <a:cubicBezTo>
                    <a:pt x="4691" y="4354"/>
                    <a:pt x="4703" y="4437"/>
                    <a:pt x="4775" y="4497"/>
                  </a:cubicBezTo>
                  <a:cubicBezTo>
                    <a:pt x="4809" y="4522"/>
                    <a:pt x="4844" y="4534"/>
                    <a:pt x="4877" y="4534"/>
                  </a:cubicBezTo>
                  <a:cubicBezTo>
                    <a:pt x="4923" y="4534"/>
                    <a:pt x="4966" y="4510"/>
                    <a:pt x="5001" y="4461"/>
                  </a:cubicBezTo>
                  <a:cubicBezTo>
                    <a:pt x="5370" y="3973"/>
                    <a:pt x="5572" y="3390"/>
                    <a:pt x="5572" y="2782"/>
                  </a:cubicBezTo>
                  <a:cubicBezTo>
                    <a:pt x="5584" y="2782"/>
                    <a:pt x="5584" y="2771"/>
                    <a:pt x="5584" y="2759"/>
                  </a:cubicBezTo>
                  <a:cubicBezTo>
                    <a:pt x="5572" y="2032"/>
                    <a:pt x="5286" y="1342"/>
                    <a:pt x="4763" y="818"/>
                  </a:cubicBezTo>
                  <a:cubicBezTo>
                    <a:pt x="4198" y="253"/>
                    <a:pt x="3502" y="1"/>
                    <a:pt x="28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1904406" y="3361108"/>
              <a:ext cx="10241" cy="32982"/>
            </a:xfrm>
            <a:custGeom>
              <a:avLst/>
              <a:gdLst/>
              <a:ahLst/>
              <a:cxnLst/>
              <a:rect l="l" t="t" r="r" b="b"/>
              <a:pathLst>
                <a:path w="322" h="1037" extrusionOk="0">
                  <a:moveTo>
                    <a:pt x="155" y="0"/>
                  </a:moveTo>
                  <a:cubicBezTo>
                    <a:pt x="72" y="0"/>
                    <a:pt x="0" y="72"/>
                    <a:pt x="0" y="167"/>
                  </a:cubicBezTo>
                  <a:lnTo>
                    <a:pt x="0" y="870"/>
                  </a:lnTo>
                  <a:cubicBezTo>
                    <a:pt x="0" y="965"/>
                    <a:pt x="72" y="1036"/>
                    <a:pt x="155" y="1036"/>
                  </a:cubicBezTo>
                  <a:cubicBezTo>
                    <a:pt x="250" y="1036"/>
                    <a:pt x="322" y="965"/>
                    <a:pt x="322" y="870"/>
                  </a:cubicBezTo>
                  <a:lnTo>
                    <a:pt x="322" y="167"/>
                  </a:lnTo>
                  <a:cubicBezTo>
                    <a:pt x="310" y="60"/>
                    <a:pt x="250"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1836248" y="3378219"/>
              <a:ext cx="23504" cy="29865"/>
            </a:xfrm>
            <a:custGeom>
              <a:avLst/>
              <a:gdLst/>
              <a:ahLst/>
              <a:cxnLst/>
              <a:rect l="l" t="t" r="r" b="b"/>
              <a:pathLst>
                <a:path w="739" h="939" extrusionOk="0">
                  <a:moveTo>
                    <a:pt x="181" y="0"/>
                  </a:moveTo>
                  <a:cubicBezTo>
                    <a:pt x="154" y="0"/>
                    <a:pt x="125" y="7"/>
                    <a:pt x="95" y="22"/>
                  </a:cubicBezTo>
                  <a:cubicBezTo>
                    <a:pt x="24" y="70"/>
                    <a:pt x="0" y="165"/>
                    <a:pt x="36" y="248"/>
                  </a:cubicBezTo>
                  <a:lnTo>
                    <a:pt x="393" y="855"/>
                  </a:lnTo>
                  <a:cubicBezTo>
                    <a:pt x="429" y="903"/>
                    <a:pt x="488" y="939"/>
                    <a:pt x="536" y="939"/>
                  </a:cubicBezTo>
                  <a:cubicBezTo>
                    <a:pt x="667" y="939"/>
                    <a:pt x="738" y="796"/>
                    <a:pt x="679" y="701"/>
                  </a:cubicBezTo>
                  <a:lnTo>
                    <a:pt x="322" y="82"/>
                  </a:lnTo>
                  <a:cubicBezTo>
                    <a:pt x="289" y="33"/>
                    <a:pt x="239" y="0"/>
                    <a:pt x="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1787014" y="3427072"/>
              <a:ext cx="31073" cy="21691"/>
            </a:xfrm>
            <a:custGeom>
              <a:avLst/>
              <a:gdLst/>
              <a:ahLst/>
              <a:cxnLst/>
              <a:rect l="l" t="t" r="r" b="b"/>
              <a:pathLst>
                <a:path w="977" h="682" extrusionOk="0">
                  <a:moveTo>
                    <a:pt x="187" y="0"/>
                  </a:moveTo>
                  <a:cubicBezTo>
                    <a:pt x="129" y="0"/>
                    <a:pt x="69" y="32"/>
                    <a:pt x="36" y="81"/>
                  </a:cubicBezTo>
                  <a:cubicBezTo>
                    <a:pt x="0" y="153"/>
                    <a:pt x="24" y="260"/>
                    <a:pt x="96" y="308"/>
                  </a:cubicBezTo>
                  <a:lnTo>
                    <a:pt x="715" y="665"/>
                  </a:lnTo>
                  <a:cubicBezTo>
                    <a:pt x="737" y="676"/>
                    <a:pt x="762" y="681"/>
                    <a:pt x="788" y="681"/>
                  </a:cubicBezTo>
                  <a:cubicBezTo>
                    <a:pt x="846" y="681"/>
                    <a:pt x="904" y="655"/>
                    <a:pt x="929" y="605"/>
                  </a:cubicBezTo>
                  <a:cubicBezTo>
                    <a:pt x="977" y="510"/>
                    <a:pt x="953" y="427"/>
                    <a:pt x="870" y="379"/>
                  </a:cubicBezTo>
                  <a:lnTo>
                    <a:pt x="262" y="22"/>
                  </a:lnTo>
                  <a:cubicBezTo>
                    <a:pt x="240" y="7"/>
                    <a:pt x="214" y="0"/>
                    <a:pt x="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1768821" y="3494021"/>
              <a:ext cx="33363" cy="10623"/>
            </a:xfrm>
            <a:custGeom>
              <a:avLst/>
              <a:gdLst/>
              <a:ahLst/>
              <a:cxnLst/>
              <a:rect l="l" t="t" r="r" b="b"/>
              <a:pathLst>
                <a:path w="1049" h="334" extrusionOk="0">
                  <a:moveTo>
                    <a:pt x="168" y="1"/>
                  </a:moveTo>
                  <a:cubicBezTo>
                    <a:pt x="72" y="1"/>
                    <a:pt x="1" y="72"/>
                    <a:pt x="1" y="167"/>
                  </a:cubicBezTo>
                  <a:cubicBezTo>
                    <a:pt x="1" y="251"/>
                    <a:pt x="72" y="334"/>
                    <a:pt x="168" y="334"/>
                  </a:cubicBezTo>
                  <a:lnTo>
                    <a:pt x="882" y="334"/>
                  </a:lnTo>
                  <a:cubicBezTo>
                    <a:pt x="965" y="334"/>
                    <a:pt x="1049" y="251"/>
                    <a:pt x="1049" y="167"/>
                  </a:cubicBezTo>
                  <a:cubicBezTo>
                    <a:pt x="1049" y="72"/>
                    <a:pt x="965" y="1"/>
                    <a:pt x="8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2014610" y="3495930"/>
              <a:ext cx="32950" cy="10623"/>
            </a:xfrm>
            <a:custGeom>
              <a:avLst/>
              <a:gdLst/>
              <a:ahLst/>
              <a:cxnLst/>
              <a:rect l="l" t="t" r="r" b="b"/>
              <a:pathLst>
                <a:path w="1036" h="334" extrusionOk="0">
                  <a:moveTo>
                    <a:pt x="167" y="0"/>
                  </a:moveTo>
                  <a:cubicBezTo>
                    <a:pt x="71" y="0"/>
                    <a:pt x="0" y="71"/>
                    <a:pt x="0" y="167"/>
                  </a:cubicBezTo>
                  <a:cubicBezTo>
                    <a:pt x="0" y="250"/>
                    <a:pt x="71" y="333"/>
                    <a:pt x="167" y="333"/>
                  </a:cubicBezTo>
                  <a:lnTo>
                    <a:pt x="881" y="333"/>
                  </a:lnTo>
                  <a:cubicBezTo>
                    <a:pt x="964" y="333"/>
                    <a:pt x="1036" y="250"/>
                    <a:pt x="1036" y="167"/>
                  </a:cubicBezTo>
                  <a:cubicBezTo>
                    <a:pt x="1024" y="71"/>
                    <a:pt x="953" y="0"/>
                    <a:pt x="8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1999439" y="3428948"/>
              <a:ext cx="31105" cy="21882"/>
            </a:xfrm>
            <a:custGeom>
              <a:avLst/>
              <a:gdLst/>
              <a:ahLst/>
              <a:cxnLst/>
              <a:rect l="l" t="t" r="r" b="b"/>
              <a:pathLst>
                <a:path w="978" h="688" extrusionOk="0">
                  <a:moveTo>
                    <a:pt x="795" y="1"/>
                  </a:moveTo>
                  <a:cubicBezTo>
                    <a:pt x="769" y="1"/>
                    <a:pt x="741" y="8"/>
                    <a:pt x="715" y="22"/>
                  </a:cubicBezTo>
                  <a:lnTo>
                    <a:pt x="108" y="380"/>
                  </a:lnTo>
                  <a:cubicBezTo>
                    <a:pt x="25" y="427"/>
                    <a:pt x="1" y="511"/>
                    <a:pt x="48" y="606"/>
                  </a:cubicBezTo>
                  <a:cubicBezTo>
                    <a:pt x="73" y="655"/>
                    <a:pt x="125" y="687"/>
                    <a:pt x="183" y="687"/>
                  </a:cubicBezTo>
                  <a:cubicBezTo>
                    <a:pt x="209" y="687"/>
                    <a:pt x="237" y="680"/>
                    <a:pt x="263" y="665"/>
                  </a:cubicBezTo>
                  <a:lnTo>
                    <a:pt x="882" y="308"/>
                  </a:lnTo>
                  <a:cubicBezTo>
                    <a:pt x="953" y="249"/>
                    <a:pt x="977" y="153"/>
                    <a:pt x="941" y="82"/>
                  </a:cubicBezTo>
                  <a:cubicBezTo>
                    <a:pt x="909" y="33"/>
                    <a:pt x="854" y="1"/>
                    <a:pt x="7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1958156" y="3379269"/>
              <a:ext cx="23917" cy="29579"/>
            </a:xfrm>
            <a:custGeom>
              <a:avLst/>
              <a:gdLst/>
              <a:ahLst/>
              <a:cxnLst/>
              <a:rect l="l" t="t" r="r" b="b"/>
              <a:pathLst>
                <a:path w="752" h="930" extrusionOk="0">
                  <a:moveTo>
                    <a:pt x="562" y="0"/>
                  </a:moveTo>
                  <a:cubicBezTo>
                    <a:pt x="506" y="0"/>
                    <a:pt x="449" y="30"/>
                    <a:pt x="418" y="84"/>
                  </a:cubicBezTo>
                  <a:lnTo>
                    <a:pt x="61" y="691"/>
                  </a:lnTo>
                  <a:cubicBezTo>
                    <a:pt x="1" y="799"/>
                    <a:pt x="72" y="930"/>
                    <a:pt x="191" y="930"/>
                  </a:cubicBezTo>
                  <a:cubicBezTo>
                    <a:pt x="251" y="930"/>
                    <a:pt x="299" y="894"/>
                    <a:pt x="334" y="858"/>
                  </a:cubicBezTo>
                  <a:lnTo>
                    <a:pt x="692" y="239"/>
                  </a:lnTo>
                  <a:cubicBezTo>
                    <a:pt x="751" y="168"/>
                    <a:pt x="715" y="72"/>
                    <a:pt x="644" y="25"/>
                  </a:cubicBezTo>
                  <a:cubicBezTo>
                    <a:pt x="619" y="8"/>
                    <a:pt x="591" y="0"/>
                    <a:pt x="5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 name="Google Shape;808;p41"/>
          <p:cNvGrpSpPr/>
          <p:nvPr/>
        </p:nvGrpSpPr>
        <p:grpSpPr>
          <a:xfrm>
            <a:off x="6034001" y="2703447"/>
            <a:ext cx="368185" cy="354753"/>
            <a:chOff x="3967213" y="3356947"/>
            <a:chExt cx="368185" cy="354753"/>
          </a:xfrm>
        </p:grpSpPr>
        <p:sp>
          <p:nvSpPr>
            <p:cNvPr id="809" name="Google Shape;809;p41"/>
            <p:cNvSpPr/>
            <p:nvPr/>
          </p:nvSpPr>
          <p:spPr>
            <a:xfrm>
              <a:off x="4180705" y="3356947"/>
              <a:ext cx="154693" cy="164292"/>
            </a:xfrm>
            <a:custGeom>
              <a:avLst/>
              <a:gdLst/>
              <a:ahLst/>
              <a:cxnLst/>
              <a:rect l="l" t="t" r="r" b="b"/>
              <a:pathLst>
                <a:path w="4883" h="5186" extrusionOk="0">
                  <a:moveTo>
                    <a:pt x="2526" y="0"/>
                  </a:moveTo>
                  <a:cubicBezTo>
                    <a:pt x="1765" y="0"/>
                    <a:pt x="1017" y="368"/>
                    <a:pt x="560" y="1042"/>
                  </a:cubicBezTo>
                  <a:cubicBezTo>
                    <a:pt x="1" y="1875"/>
                    <a:pt x="24" y="2959"/>
                    <a:pt x="632" y="3768"/>
                  </a:cubicBezTo>
                  <a:lnTo>
                    <a:pt x="572" y="5006"/>
                  </a:lnTo>
                  <a:cubicBezTo>
                    <a:pt x="572" y="5066"/>
                    <a:pt x="608" y="5126"/>
                    <a:pt x="655" y="5149"/>
                  </a:cubicBezTo>
                  <a:cubicBezTo>
                    <a:pt x="679" y="5161"/>
                    <a:pt x="715" y="5185"/>
                    <a:pt x="739" y="5185"/>
                  </a:cubicBezTo>
                  <a:cubicBezTo>
                    <a:pt x="774" y="5185"/>
                    <a:pt x="786" y="5185"/>
                    <a:pt x="810" y="5161"/>
                  </a:cubicBezTo>
                  <a:lnTo>
                    <a:pt x="1929" y="4649"/>
                  </a:lnTo>
                  <a:cubicBezTo>
                    <a:pt x="2120" y="4685"/>
                    <a:pt x="2334" y="4721"/>
                    <a:pt x="2525" y="4721"/>
                  </a:cubicBezTo>
                  <a:cubicBezTo>
                    <a:pt x="3299" y="4721"/>
                    <a:pt x="4049" y="4328"/>
                    <a:pt x="4489" y="3673"/>
                  </a:cubicBezTo>
                  <a:cubicBezTo>
                    <a:pt x="4703" y="3363"/>
                    <a:pt x="4834" y="3006"/>
                    <a:pt x="4882" y="2637"/>
                  </a:cubicBezTo>
                  <a:cubicBezTo>
                    <a:pt x="4882" y="2518"/>
                    <a:pt x="4811" y="2447"/>
                    <a:pt x="4715" y="2423"/>
                  </a:cubicBezTo>
                  <a:cubicBezTo>
                    <a:pt x="4709" y="2422"/>
                    <a:pt x="4703" y="2422"/>
                    <a:pt x="4697" y="2422"/>
                  </a:cubicBezTo>
                  <a:cubicBezTo>
                    <a:pt x="4619" y="2422"/>
                    <a:pt x="4536" y="2489"/>
                    <a:pt x="4525" y="2578"/>
                  </a:cubicBezTo>
                  <a:cubicBezTo>
                    <a:pt x="4489" y="2899"/>
                    <a:pt x="4370" y="3197"/>
                    <a:pt x="4192" y="3471"/>
                  </a:cubicBezTo>
                  <a:cubicBezTo>
                    <a:pt x="3809" y="4040"/>
                    <a:pt x="3177" y="4368"/>
                    <a:pt x="2514" y="4368"/>
                  </a:cubicBezTo>
                  <a:cubicBezTo>
                    <a:pt x="2332" y="4368"/>
                    <a:pt x="2147" y="4343"/>
                    <a:pt x="1965" y="4292"/>
                  </a:cubicBezTo>
                  <a:cubicBezTo>
                    <a:pt x="1944" y="4281"/>
                    <a:pt x="1927" y="4275"/>
                    <a:pt x="1911" y="4275"/>
                  </a:cubicBezTo>
                  <a:cubicBezTo>
                    <a:pt x="1891" y="4275"/>
                    <a:pt x="1872" y="4284"/>
                    <a:pt x="1846" y="4304"/>
                  </a:cubicBezTo>
                  <a:lnTo>
                    <a:pt x="917" y="4733"/>
                  </a:lnTo>
                  <a:lnTo>
                    <a:pt x="965" y="3721"/>
                  </a:lnTo>
                  <a:cubicBezTo>
                    <a:pt x="965" y="3673"/>
                    <a:pt x="953" y="3649"/>
                    <a:pt x="929" y="3602"/>
                  </a:cubicBezTo>
                  <a:cubicBezTo>
                    <a:pt x="382" y="2923"/>
                    <a:pt x="358" y="1947"/>
                    <a:pt x="846" y="1220"/>
                  </a:cubicBezTo>
                  <a:cubicBezTo>
                    <a:pt x="1235" y="644"/>
                    <a:pt x="1873" y="327"/>
                    <a:pt x="2524" y="327"/>
                  </a:cubicBezTo>
                  <a:cubicBezTo>
                    <a:pt x="2909" y="327"/>
                    <a:pt x="3299" y="438"/>
                    <a:pt x="3644" y="673"/>
                  </a:cubicBezTo>
                  <a:cubicBezTo>
                    <a:pt x="4084" y="970"/>
                    <a:pt x="4406" y="1435"/>
                    <a:pt x="4501" y="1970"/>
                  </a:cubicBezTo>
                  <a:cubicBezTo>
                    <a:pt x="4523" y="2047"/>
                    <a:pt x="4594" y="2103"/>
                    <a:pt x="4679" y="2103"/>
                  </a:cubicBezTo>
                  <a:cubicBezTo>
                    <a:pt x="4687" y="2103"/>
                    <a:pt x="4695" y="2102"/>
                    <a:pt x="4703" y="2101"/>
                  </a:cubicBezTo>
                  <a:cubicBezTo>
                    <a:pt x="4787" y="2089"/>
                    <a:pt x="4846" y="1994"/>
                    <a:pt x="4834" y="1911"/>
                  </a:cubicBezTo>
                  <a:cubicBezTo>
                    <a:pt x="4715" y="1280"/>
                    <a:pt x="4358" y="744"/>
                    <a:pt x="3834" y="399"/>
                  </a:cubicBezTo>
                  <a:cubicBezTo>
                    <a:pt x="3432" y="129"/>
                    <a:pt x="2977" y="0"/>
                    <a:pt x="2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4093585" y="3484237"/>
              <a:ext cx="21891" cy="37002"/>
            </a:xfrm>
            <a:custGeom>
              <a:avLst/>
              <a:gdLst/>
              <a:ahLst/>
              <a:cxnLst/>
              <a:rect l="l" t="t" r="r" b="b"/>
              <a:pathLst>
                <a:path w="691" h="1168" extrusionOk="0">
                  <a:moveTo>
                    <a:pt x="155" y="0"/>
                  </a:moveTo>
                  <a:cubicBezTo>
                    <a:pt x="72" y="0"/>
                    <a:pt x="0" y="72"/>
                    <a:pt x="0" y="167"/>
                  </a:cubicBezTo>
                  <a:lnTo>
                    <a:pt x="0" y="1000"/>
                  </a:lnTo>
                  <a:cubicBezTo>
                    <a:pt x="0" y="1084"/>
                    <a:pt x="72" y="1167"/>
                    <a:pt x="155" y="1167"/>
                  </a:cubicBezTo>
                  <a:lnTo>
                    <a:pt x="536" y="1167"/>
                  </a:lnTo>
                  <a:cubicBezTo>
                    <a:pt x="619" y="1167"/>
                    <a:pt x="691" y="1084"/>
                    <a:pt x="691" y="1000"/>
                  </a:cubicBezTo>
                  <a:cubicBezTo>
                    <a:pt x="691" y="893"/>
                    <a:pt x="619" y="822"/>
                    <a:pt x="512" y="822"/>
                  </a:cubicBezTo>
                  <a:lnTo>
                    <a:pt x="322" y="822"/>
                  </a:lnTo>
                  <a:lnTo>
                    <a:pt x="322" y="167"/>
                  </a:lnTo>
                  <a:cubicBezTo>
                    <a:pt x="322" y="72"/>
                    <a:pt x="250" y="0"/>
                    <a:pt x="1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3967213" y="3408047"/>
              <a:ext cx="275394" cy="303653"/>
            </a:xfrm>
            <a:custGeom>
              <a:avLst/>
              <a:gdLst/>
              <a:ahLst/>
              <a:cxnLst/>
              <a:rect l="l" t="t" r="r" b="b"/>
              <a:pathLst>
                <a:path w="8693" h="9585" extrusionOk="0">
                  <a:moveTo>
                    <a:pt x="3549" y="417"/>
                  </a:moveTo>
                  <a:lnTo>
                    <a:pt x="3549" y="417"/>
                  </a:lnTo>
                  <a:cubicBezTo>
                    <a:pt x="3346" y="1024"/>
                    <a:pt x="3001" y="1322"/>
                    <a:pt x="2775" y="1465"/>
                  </a:cubicBezTo>
                  <a:cubicBezTo>
                    <a:pt x="2799" y="976"/>
                    <a:pt x="3120" y="572"/>
                    <a:pt x="3549" y="417"/>
                  </a:cubicBezTo>
                  <a:close/>
                  <a:moveTo>
                    <a:pt x="4727" y="334"/>
                  </a:moveTo>
                  <a:cubicBezTo>
                    <a:pt x="5382" y="334"/>
                    <a:pt x="5906" y="869"/>
                    <a:pt x="5906" y="1524"/>
                  </a:cubicBezTo>
                  <a:lnTo>
                    <a:pt x="5906" y="2262"/>
                  </a:lnTo>
                  <a:cubicBezTo>
                    <a:pt x="4501" y="2155"/>
                    <a:pt x="4108" y="846"/>
                    <a:pt x="4001" y="334"/>
                  </a:cubicBezTo>
                  <a:close/>
                  <a:moveTo>
                    <a:pt x="2441" y="2643"/>
                  </a:moveTo>
                  <a:lnTo>
                    <a:pt x="2441" y="2893"/>
                  </a:lnTo>
                  <a:cubicBezTo>
                    <a:pt x="2441" y="3036"/>
                    <a:pt x="2453" y="3179"/>
                    <a:pt x="2477" y="3310"/>
                  </a:cubicBezTo>
                  <a:cubicBezTo>
                    <a:pt x="2334" y="3251"/>
                    <a:pt x="2239" y="3120"/>
                    <a:pt x="2239" y="2977"/>
                  </a:cubicBezTo>
                  <a:cubicBezTo>
                    <a:pt x="2239" y="2822"/>
                    <a:pt x="2322" y="2703"/>
                    <a:pt x="2441" y="2643"/>
                  </a:cubicBezTo>
                  <a:close/>
                  <a:moveTo>
                    <a:pt x="6251" y="2655"/>
                  </a:moveTo>
                  <a:cubicBezTo>
                    <a:pt x="6359" y="2715"/>
                    <a:pt x="6442" y="2834"/>
                    <a:pt x="6442" y="2989"/>
                  </a:cubicBezTo>
                  <a:cubicBezTo>
                    <a:pt x="6442" y="3155"/>
                    <a:pt x="6335" y="3286"/>
                    <a:pt x="6204" y="3334"/>
                  </a:cubicBezTo>
                  <a:cubicBezTo>
                    <a:pt x="6228" y="3179"/>
                    <a:pt x="6251" y="3048"/>
                    <a:pt x="6251" y="2917"/>
                  </a:cubicBezTo>
                  <a:lnTo>
                    <a:pt x="6251" y="2655"/>
                  </a:lnTo>
                  <a:close/>
                  <a:moveTo>
                    <a:pt x="3775" y="786"/>
                  </a:moveTo>
                  <a:cubicBezTo>
                    <a:pt x="3846" y="1012"/>
                    <a:pt x="3953" y="1274"/>
                    <a:pt x="4120" y="1524"/>
                  </a:cubicBezTo>
                  <a:cubicBezTo>
                    <a:pt x="4537" y="2167"/>
                    <a:pt x="5144" y="2536"/>
                    <a:pt x="5906" y="2584"/>
                  </a:cubicBezTo>
                  <a:lnTo>
                    <a:pt x="5906" y="2893"/>
                  </a:lnTo>
                  <a:cubicBezTo>
                    <a:pt x="5906" y="3548"/>
                    <a:pt x="5549" y="4179"/>
                    <a:pt x="4977" y="4501"/>
                  </a:cubicBezTo>
                  <a:lnTo>
                    <a:pt x="4727" y="4656"/>
                  </a:lnTo>
                  <a:cubicBezTo>
                    <a:pt x="4608" y="4721"/>
                    <a:pt x="4474" y="4754"/>
                    <a:pt x="4340" y="4754"/>
                  </a:cubicBezTo>
                  <a:cubicBezTo>
                    <a:pt x="4206" y="4754"/>
                    <a:pt x="4073" y="4721"/>
                    <a:pt x="3953" y="4656"/>
                  </a:cubicBezTo>
                  <a:lnTo>
                    <a:pt x="3703" y="4501"/>
                  </a:lnTo>
                  <a:cubicBezTo>
                    <a:pt x="3120" y="4179"/>
                    <a:pt x="2775" y="3572"/>
                    <a:pt x="2775" y="2893"/>
                  </a:cubicBezTo>
                  <a:lnTo>
                    <a:pt x="2775" y="2417"/>
                  </a:lnTo>
                  <a:lnTo>
                    <a:pt x="2775" y="1858"/>
                  </a:lnTo>
                  <a:cubicBezTo>
                    <a:pt x="3001" y="1750"/>
                    <a:pt x="3465" y="1465"/>
                    <a:pt x="3775" y="786"/>
                  </a:cubicBezTo>
                  <a:close/>
                  <a:moveTo>
                    <a:pt x="5001" y="4906"/>
                  </a:moveTo>
                  <a:lnTo>
                    <a:pt x="5001" y="5751"/>
                  </a:lnTo>
                  <a:lnTo>
                    <a:pt x="4965" y="5775"/>
                  </a:lnTo>
                  <a:lnTo>
                    <a:pt x="4334" y="6203"/>
                  </a:lnTo>
                  <a:lnTo>
                    <a:pt x="3692" y="5751"/>
                  </a:lnTo>
                  <a:lnTo>
                    <a:pt x="3692" y="4906"/>
                  </a:lnTo>
                  <a:lnTo>
                    <a:pt x="3775" y="4953"/>
                  </a:lnTo>
                  <a:cubicBezTo>
                    <a:pt x="3953" y="5048"/>
                    <a:pt x="4144" y="5096"/>
                    <a:pt x="4346" y="5096"/>
                  </a:cubicBezTo>
                  <a:cubicBezTo>
                    <a:pt x="4537" y="5096"/>
                    <a:pt x="4727" y="5048"/>
                    <a:pt x="4906" y="4953"/>
                  </a:cubicBezTo>
                  <a:lnTo>
                    <a:pt x="5001" y="4906"/>
                  </a:lnTo>
                  <a:close/>
                  <a:moveTo>
                    <a:pt x="3680" y="6168"/>
                  </a:moveTo>
                  <a:lnTo>
                    <a:pt x="4084" y="6453"/>
                  </a:lnTo>
                  <a:lnTo>
                    <a:pt x="3680" y="6930"/>
                  </a:lnTo>
                  <a:lnTo>
                    <a:pt x="3680" y="6263"/>
                  </a:lnTo>
                  <a:lnTo>
                    <a:pt x="3680" y="6168"/>
                  </a:lnTo>
                  <a:close/>
                  <a:moveTo>
                    <a:pt x="4977" y="6168"/>
                  </a:moveTo>
                  <a:lnTo>
                    <a:pt x="4977" y="6263"/>
                  </a:lnTo>
                  <a:lnTo>
                    <a:pt x="4977" y="6930"/>
                  </a:lnTo>
                  <a:lnTo>
                    <a:pt x="4573" y="6453"/>
                  </a:lnTo>
                  <a:lnTo>
                    <a:pt x="4977" y="6168"/>
                  </a:lnTo>
                  <a:close/>
                  <a:moveTo>
                    <a:pt x="4977" y="7453"/>
                  </a:moveTo>
                  <a:lnTo>
                    <a:pt x="4977" y="8406"/>
                  </a:lnTo>
                  <a:lnTo>
                    <a:pt x="4906" y="7656"/>
                  </a:lnTo>
                  <a:lnTo>
                    <a:pt x="4977" y="7453"/>
                  </a:lnTo>
                  <a:close/>
                  <a:moveTo>
                    <a:pt x="3692" y="7453"/>
                  </a:moveTo>
                  <a:lnTo>
                    <a:pt x="3763" y="7656"/>
                  </a:lnTo>
                  <a:lnTo>
                    <a:pt x="3692" y="8418"/>
                  </a:lnTo>
                  <a:lnTo>
                    <a:pt x="3692" y="7453"/>
                  </a:lnTo>
                  <a:close/>
                  <a:moveTo>
                    <a:pt x="4311" y="6703"/>
                  </a:moveTo>
                  <a:lnTo>
                    <a:pt x="4704" y="7168"/>
                  </a:lnTo>
                  <a:lnTo>
                    <a:pt x="4537" y="7584"/>
                  </a:lnTo>
                  <a:cubicBezTo>
                    <a:pt x="4525" y="7620"/>
                    <a:pt x="4525" y="7632"/>
                    <a:pt x="4525" y="7656"/>
                  </a:cubicBezTo>
                  <a:lnTo>
                    <a:pt x="4680" y="9251"/>
                  </a:lnTo>
                  <a:lnTo>
                    <a:pt x="3942" y="9251"/>
                  </a:lnTo>
                  <a:lnTo>
                    <a:pt x="4108" y="7656"/>
                  </a:lnTo>
                  <a:cubicBezTo>
                    <a:pt x="4108" y="7632"/>
                    <a:pt x="4108" y="7596"/>
                    <a:pt x="4084" y="7584"/>
                  </a:cubicBezTo>
                  <a:lnTo>
                    <a:pt x="3930" y="7168"/>
                  </a:lnTo>
                  <a:lnTo>
                    <a:pt x="4311" y="6703"/>
                  </a:lnTo>
                  <a:close/>
                  <a:moveTo>
                    <a:pt x="3965" y="0"/>
                  </a:moveTo>
                  <a:cubicBezTo>
                    <a:pt x="3906" y="0"/>
                    <a:pt x="3846" y="0"/>
                    <a:pt x="3787" y="12"/>
                  </a:cubicBezTo>
                  <a:cubicBezTo>
                    <a:pt x="3013" y="95"/>
                    <a:pt x="2453" y="750"/>
                    <a:pt x="2441" y="1524"/>
                  </a:cubicBezTo>
                  <a:lnTo>
                    <a:pt x="2441" y="1750"/>
                  </a:lnTo>
                  <a:lnTo>
                    <a:pt x="2441" y="2286"/>
                  </a:lnTo>
                  <a:cubicBezTo>
                    <a:pt x="2120" y="2358"/>
                    <a:pt x="1894" y="2643"/>
                    <a:pt x="1894" y="2977"/>
                  </a:cubicBezTo>
                  <a:cubicBezTo>
                    <a:pt x="1894" y="3358"/>
                    <a:pt x="2191" y="3667"/>
                    <a:pt x="2584" y="3691"/>
                  </a:cubicBezTo>
                  <a:cubicBezTo>
                    <a:pt x="2739" y="4084"/>
                    <a:pt x="3001" y="4441"/>
                    <a:pt x="3358" y="4703"/>
                  </a:cubicBezTo>
                  <a:lnTo>
                    <a:pt x="3358" y="5727"/>
                  </a:lnTo>
                  <a:lnTo>
                    <a:pt x="1620" y="6275"/>
                  </a:lnTo>
                  <a:cubicBezTo>
                    <a:pt x="655" y="6584"/>
                    <a:pt x="12" y="7465"/>
                    <a:pt x="1" y="8489"/>
                  </a:cubicBezTo>
                  <a:lnTo>
                    <a:pt x="1" y="9418"/>
                  </a:lnTo>
                  <a:cubicBezTo>
                    <a:pt x="1" y="9501"/>
                    <a:pt x="72" y="9585"/>
                    <a:pt x="155" y="9585"/>
                  </a:cubicBezTo>
                  <a:lnTo>
                    <a:pt x="1822" y="9585"/>
                  </a:lnTo>
                  <a:cubicBezTo>
                    <a:pt x="1917" y="9585"/>
                    <a:pt x="1989" y="9501"/>
                    <a:pt x="1989" y="9418"/>
                  </a:cubicBezTo>
                  <a:cubicBezTo>
                    <a:pt x="1989" y="9323"/>
                    <a:pt x="1917" y="9251"/>
                    <a:pt x="1822" y="9251"/>
                  </a:cubicBezTo>
                  <a:lnTo>
                    <a:pt x="334" y="9251"/>
                  </a:lnTo>
                  <a:lnTo>
                    <a:pt x="334" y="8489"/>
                  </a:lnTo>
                  <a:cubicBezTo>
                    <a:pt x="334" y="8299"/>
                    <a:pt x="370" y="8120"/>
                    <a:pt x="417" y="7942"/>
                  </a:cubicBezTo>
                  <a:cubicBezTo>
                    <a:pt x="429" y="7894"/>
                    <a:pt x="441" y="7834"/>
                    <a:pt x="453" y="7799"/>
                  </a:cubicBezTo>
                  <a:cubicBezTo>
                    <a:pt x="477" y="7751"/>
                    <a:pt x="501" y="7704"/>
                    <a:pt x="513" y="7644"/>
                  </a:cubicBezTo>
                  <a:cubicBezTo>
                    <a:pt x="739" y="7156"/>
                    <a:pt x="1167" y="6763"/>
                    <a:pt x="1703" y="6608"/>
                  </a:cubicBezTo>
                  <a:lnTo>
                    <a:pt x="2703" y="6287"/>
                  </a:lnTo>
                  <a:lnTo>
                    <a:pt x="3358" y="6084"/>
                  </a:lnTo>
                  <a:lnTo>
                    <a:pt x="3358" y="9251"/>
                  </a:lnTo>
                  <a:lnTo>
                    <a:pt x="2513" y="9251"/>
                  </a:lnTo>
                  <a:cubicBezTo>
                    <a:pt x="2418" y="9251"/>
                    <a:pt x="2346" y="9323"/>
                    <a:pt x="2346" y="9418"/>
                  </a:cubicBezTo>
                  <a:cubicBezTo>
                    <a:pt x="2346" y="9501"/>
                    <a:pt x="2418" y="9585"/>
                    <a:pt x="2513" y="9585"/>
                  </a:cubicBezTo>
                  <a:lnTo>
                    <a:pt x="8525" y="9585"/>
                  </a:lnTo>
                  <a:cubicBezTo>
                    <a:pt x="8609" y="9585"/>
                    <a:pt x="8692" y="9501"/>
                    <a:pt x="8692" y="9418"/>
                  </a:cubicBezTo>
                  <a:lnTo>
                    <a:pt x="8692" y="8489"/>
                  </a:lnTo>
                  <a:cubicBezTo>
                    <a:pt x="8692" y="7930"/>
                    <a:pt x="8466" y="7358"/>
                    <a:pt x="8073" y="6942"/>
                  </a:cubicBezTo>
                  <a:cubicBezTo>
                    <a:pt x="8042" y="6904"/>
                    <a:pt x="8001" y="6886"/>
                    <a:pt x="7957" y="6886"/>
                  </a:cubicBezTo>
                  <a:cubicBezTo>
                    <a:pt x="7917" y="6886"/>
                    <a:pt x="7875" y="6901"/>
                    <a:pt x="7835" y="6930"/>
                  </a:cubicBezTo>
                  <a:cubicBezTo>
                    <a:pt x="7763" y="6989"/>
                    <a:pt x="7763" y="7096"/>
                    <a:pt x="7823" y="7168"/>
                  </a:cubicBezTo>
                  <a:cubicBezTo>
                    <a:pt x="8156" y="7537"/>
                    <a:pt x="8335" y="8001"/>
                    <a:pt x="8335" y="8489"/>
                  </a:cubicBezTo>
                  <a:lnTo>
                    <a:pt x="8335" y="9251"/>
                  </a:lnTo>
                  <a:lnTo>
                    <a:pt x="5311" y="9251"/>
                  </a:lnTo>
                  <a:lnTo>
                    <a:pt x="5311" y="6084"/>
                  </a:lnTo>
                  <a:lnTo>
                    <a:pt x="6942" y="6608"/>
                  </a:lnTo>
                  <a:cubicBezTo>
                    <a:pt x="7085" y="6644"/>
                    <a:pt x="7216" y="6703"/>
                    <a:pt x="7335" y="6763"/>
                  </a:cubicBezTo>
                  <a:cubicBezTo>
                    <a:pt x="7359" y="6779"/>
                    <a:pt x="7388" y="6787"/>
                    <a:pt x="7418" y="6787"/>
                  </a:cubicBezTo>
                  <a:cubicBezTo>
                    <a:pt x="7474" y="6787"/>
                    <a:pt x="7534" y="6758"/>
                    <a:pt x="7573" y="6703"/>
                  </a:cubicBezTo>
                  <a:cubicBezTo>
                    <a:pt x="7621" y="6632"/>
                    <a:pt x="7585" y="6525"/>
                    <a:pt x="7513" y="6465"/>
                  </a:cubicBezTo>
                  <a:cubicBezTo>
                    <a:pt x="7359" y="6394"/>
                    <a:pt x="7216" y="6322"/>
                    <a:pt x="7061" y="6275"/>
                  </a:cubicBezTo>
                  <a:lnTo>
                    <a:pt x="5323" y="5715"/>
                  </a:lnTo>
                  <a:lnTo>
                    <a:pt x="5323" y="4679"/>
                  </a:lnTo>
                  <a:cubicBezTo>
                    <a:pt x="5680" y="4429"/>
                    <a:pt x="5954" y="4072"/>
                    <a:pt x="6097" y="3667"/>
                  </a:cubicBezTo>
                  <a:cubicBezTo>
                    <a:pt x="6466" y="3655"/>
                    <a:pt x="6787" y="3346"/>
                    <a:pt x="6787" y="2953"/>
                  </a:cubicBezTo>
                  <a:cubicBezTo>
                    <a:pt x="6787" y="2631"/>
                    <a:pt x="6561" y="2346"/>
                    <a:pt x="6251" y="2274"/>
                  </a:cubicBezTo>
                  <a:lnTo>
                    <a:pt x="6251" y="1512"/>
                  </a:lnTo>
                  <a:cubicBezTo>
                    <a:pt x="6251" y="679"/>
                    <a:pt x="5561" y="0"/>
                    <a:pt x="4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4239154" y="3387518"/>
              <a:ext cx="44922" cy="65071"/>
            </a:xfrm>
            <a:custGeom>
              <a:avLst/>
              <a:gdLst/>
              <a:ahLst/>
              <a:cxnLst/>
              <a:rect l="l" t="t" r="r" b="b"/>
              <a:pathLst>
                <a:path w="1418" h="2054" extrusionOk="0">
                  <a:moveTo>
                    <a:pt x="664" y="1"/>
                  </a:moveTo>
                  <a:cubicBezTo>
                    <a:pt x="396" y="1"/>
                    <a:pt x="158" y="171"/>
                    <a:pt x="49" y="422"/>
                  </a:cubicBezTo>
                  <a:cubicBezTo>
                    <a:pt x="1" y="505"/>
                    <a:pt x="49" y="612"/>
                    <a:pt x="132" y="648"/>
                  </a:cubicBezTo>
                  <a:cubicBezTo>
                    <a:pt x="156" y="657"/>
                    <a:pt x="181" y="662"/>
                    <a:pt x="204" y="662"/>
                  </a:cubicBezTo>
                  <a:cubicBezTo>
                    <a:pt x="272" y="662"/>
                    <a:pt x="332" y="624"/>
                    <a:pt x="358" y="553"/>
                  </a:cubicBezTo>
                  <a:cubicBezTo>
                    <a:pt x="412" y="436"/>
                    <a:pt x="532" y="347"/>
                    <a:pt x="668" y="347"/>
                  </a:cubicBezTo>
                  <a:cubicBezTo>
                    <a:pt x="683" y="347"/>
                    <a:pt x="699" y="348"/>
                    <a:pt x="715" y="351"/>
                  </a:cubicBezTo>
                  <a:cubicBezTo>
                    <a:pt x="894" y="362"/>
                    <a:pt x="1037" y="505"/>
                    <a:pt x="1049" y="684"/>
                  </a:cubicBezTo>
                  <a:cubicBezTo>
                    <a:pt x="1049" y="767"/>
                    <a:pt x="1037" y="851"/>
                    <a:pt x="1001" y="910"/>
                  </a:cubicBezTo>
                  <a:cubicBezTo>
                    <a:pt x="953" y="982"/>
                    <a:pt x="882" y="1029"/>
                    <a:pt x="799" y="1065"/>
                  </a:cubicBezTo>
                  <a:cubicBezTo>
                    <a:pt x="561" y="1136"/>
                    <a:pt x="406" y="1208"/>
                    <a:pt x="406" y="1374"/>
                  </a:cubicBezTo>
                  <a:lnTo>
                    <a:pt x="406" y="1898"/>
                  </a:lnTo>
                  <a:cubicBezTo>
                    <a:pt x="406" y="1982"/>
                    <a:pt x="477" y="2053"/>
                    <a:pt x="561" y="2053"/>
                  </a:cubicBezTo>
                  <a:cubicBezTo>
                    <a:pt x="656" y="2053"/>
                    <a:pt x="727" y="1982"/>
                    <a:pt x="727" y="1898"/>
                  </a:cubicBezTo>
                  <a:lnTo>
                    <a:pt x="727" y="1446"/>
                  </a:lnTo>
                  <a:cubicBezTo>
                    <a:pt x="763" y="1434"/>
                    <a:pt x="799" y="1422"/>
                    <a:pt x="882" y="1386"/>
                  </a:cubicBezTo>
                  <a:cubicBezTo>
                    <a:pt x="1037" y="1339"/>
                    <a:pt x="1180" y="1243"/>
                    <a:pt x="1263" y="1101"/>
                  </a:cubicBezTo>
                  <a:cubicBezTo>
                    <a:pt x="1370" y="958"/>
                    <a:pt x="1418" y="803"/>
                    <a:pt x="1394" y="660"/>
                  </a:cubicBezTo>
                  <a:cubicBezTo>
                    <a:pt x="1370" y="315"/>
                    <a:pt x="1096" y="29"/>
                    <a:pt x="739" y="5"/>
                  </a:cubicBezTo>
                  <a:cubicBezTo>
                    <a:pt x="714" y="2"/>
                    <a:pt x="689"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4250876" y="3457816"/>
              <a:ext cx="14351" cy="14383"/>
            </a:xfrm>
            <a:custGeom>
              <a:avLst/>
              <a:gdLst/>
              <a:ahLst/>
              <a:cxnLst/>
              <a:rect l="l" t="t" r="r" b="b"/>
              <a:pathLst>
                <a:path w="453" h="454" extrusionOk="0">
                  <a:moveTo>
                    <a:pt x="226" y="1"/>
                  </a:moveTo>
                  <a:cubicBezTo>
                    <a:pt x="107" y="1"/>
                    <a:pt x="0" y="108"/>
                    <a:pt x="0" y="227"/>
                  </a:cubicBezTo>
                  <a:cubicBezTo>
                    <a:pt x="0" y="346"/>
                    <a:pt x="107" y="453"/>
                    <a:pt x="226" y="453"/>
                  </a:cubicBezTo>
                  <a:cubicBezTo>
                    <a:pt x="345" y="453"/>
                    <a:pt x="453" y="346"/>
                    <a:pt x="453" y="227"/>
                  </a:cubicBezTo>
                  <a:cubicBezTo>
                    <a:pt x="453" y="108"/>
                    <a:pt x="345" y="1"/>
                    <a:pt x="2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817"/>
        <p:cNvGrpSpPr/>
        <p:nvPr/>
      </p:nvGrpSpPr>
      <p:grpSpPr>
        <a:xfrm>
          <a:off x="0" y="0"/>
          <a:ext cx="0" cy="0"/>
          <a:chOff x="0" y="0"/>
          <a:chExt cx="0" cy="0"/>
        </a:xfrm>
      </p:grpSpPr>
      <p:sp>
        <p:nvSpPr>
          <p:cNvPr id="818" name="Google Shape;818;p42"/>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819" name="Google Shape;819;p42"/>
          <p:cNvGrpSpPr/>
          <p:nvPr/>
        </p:nvGrpSpPr>
        <p:grpSpPr>
          <a:xfrm>
            <a:off x="3680100" y="1147150"/>
            <a:ext cx="1783800" cy="947353"/>
            <a:chOff x="3680100" y="1185250"/>
            <a:chExt cx="1783800" cy="947353"/>
          </a:xfrm>
        </p:grpSpPr>
        <p:sp>
          <p:nvSpPr>
            <p:cNvPr id="820" name="Google Shape;820;p42"/>
            <p:cNvSpPr txBox="1"/>
            <p:nvPr/>
          </p:nvSpPr>
          <p:spPr>
            <a:xfrm>
              <a:off x="3680100" y="1185250"/>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saturno</a:t>
              </a:r>
              <a:endParaRPr sz="2400">
                <a:solidFill>
                  <a:schemeClr val="dk1"/>
                </a:solidFill>
                <a:latin typeface="Questrial"/>
                <a:ea typeface="Questrial"/>
                <a:cs typeface="Questrial"/>
                <a:sym typeface="Questrial"/>
              </a:endParaRPr>
            </a:p>
          </p:txBody>
        </p:sp>
        <p:sp>
          <p:nvSpPr>
            <p:cNvPr id="821" name="Google Shape;821;p42"/>
            <p:cNvSpPr txBox="1"/>
            <p:nvPr/>
          </p:nvSpPr>
          <p:spPr>
            <a:xfrm>
              <a:off x="3680100" y="1605503"/>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Debe su nombre a un dios romano</a:t>
              </a:r>
              <a:endParaRPr sz="1200">
                <a:solidFill>
                  <a:schemeClr val="dk1"/>
                </a:solidFill>
                <a:latin typeface="Nunito"/>
                <a:ea typeface="Nunito"/>
                <a:cs typeface="Nunito"/>
                <a:sym typeface="Nunito"/>
              </a:endParaRPr>
            </a:p>
          </p:txBody>
        </p:sp>
      </p:grpSp>
      <p:grpSp>
        <p:nvGrpSpPr>
          <p:cNvPr id="822" name="Google Shape;822;p42"/>
          <p:cNvGrpSpPr/>
          <p:nvPr/>
        </p:nvGrpSpPr>
        <p:grpSpPr>
          <a:xfrm>
            <a:off x="3680100" y="2333522"/>
            <a:ext cx="1783800" cy="956069"/>
            <a:chOff x="3680100" y="2380275"/>
            <a:chExt cx="1783800" cy="947353"/>
          </a:xfrm>
        </p:grpSpPr>
        <p:sp>
          <p:nvSpPr>
            <p:cNvPr id="823" name="Google Shape;823;p42"/>
            <p:cNvSpPr txBox="1"/>
            <p:nvPr/>
          </p:nvSpPr>
          <p:spPr>
            <a:xfrm>
              <a:off x="3680100" y="2380275"/>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824" name="Google Shape;824;p42"/>
            <p:cNvSpPr txBox="1"/>
            <p:nvPr/>
          </p:nvSpPr>
          <p:spPr>
            <a:xfrm>
              <a:off x="3680100" y="2800528"/>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Júpiter es el planeta más grande de todos</a:t>
              </a:r>
              <a:endParaRPr sz="1200">
                <a:solidFill>
                  <a:schemeClr val="dk1"/>
                </a:solidFill>
                <a:latin typeface="Nunito"/>
                <a:ea typeface="Nunito"/>
                <a:cs typeface="Nunito"/>
                <a:sym typeface="Nunito"/>
              </a:endParaRPr>
            </a:p>
          </p:txBody>
        </p:sp>
      </p:grpSp>
      <p:grpSp>
        <p:nvGrpSpPr>
          <p:cNvPr id="825" name="Google Shape;825;p42"/>
          <p:cNvGrpSpPr/>
          <p:nvPr/>
        </p:nvGrpSpPr>
        <p:grpSpPr>
          <a:xfrm>
            <a:off x="6056888" y="2333475"/>
            <a:ext cx="1783813" cy="956050"/>
            <a:chOff x="6056888" y="2380275"/>
            <a:chExt cx="1783813" cy="956050"/>
          </a:xfrm>
        </p:grpSpPr>
        <p:sp>
          <p:nvSpPr>
            <p:cNvPr id="826" name="Google Shape;826;p42"/>
            <p:cNvSpPr txBox="1"/>
            <p:nvPr/>
          </p:nvSpPr>
          <p:spPr>
            <a:xfrm>
              <a:off x="6056888" y="2380275"/>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827" name="Google Shape;827;p42"/>
            <p:cNvSpPr txBox="1"/>
            <p:nvPr/>
          </p:nvSpPr>
          <p:spPr>
            <a:xfrm>
              <a:off x="6056900" y="2800525"/>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Venus tiene temperaturas altas</a:t>
              </a:r>
              <a:endParaRPr sz="1200">
                <a:solidFill>
                  <a:schemeClr val="dk1"/>
                </a:solidFill>
                <a:latin typeface="Nunito"/>
                <a:ea typeface="Nunito"/>
                <a:cs typeface="Nunito"/>
                <a:sym typeface="Nunito"/>
              </a:endParaRPr>
            </a:p>
          </p:txBody>
        </p:sp>
      </p:grpSp>
      <p:grpSp>
        <p:nvGrpSpPr>
          <p:cNvPr id="828" name="Google Shape;828;p42"/>
          <p:cNvGrpSpPr/>
          <p:nvPr/>
        </p:nvGrpSpPr>
        <p:grpSpPr>
          <a:xfrm>
            <a:off x="1303306" y="2333475"/>
            <a:ext cx="1783800" cy="956053"/>
            <a:chOff x="1303306" y="2371575"/>
            <a:chExt cx="1783800" cy="956053"/>
          </a:xfrm>
        </p:grpSpPr>
        <p:sp>
          <p:nvSpPr>
            <p:cNvPr id="829" name="Google Shape;829;p42"/>
            <p:cNvSpPr txBox="1"/>
            <p:nvPr/>
          </p:nvSpPr>
          <p:spPr>
            <a:xfrm>
              <a:off x="1303306" y="2371575"/>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sp>
          <p:nvSpPr>
            <p:cNvPr id="830" name="Google Shape;830;p42"/>
            <p:cNvSpPr txBox="1"/>
            <p:nvPr/>
          </p:nvSpPr>
          <p:spPr>
            <a:xfrm>
              <a:off x="1303306" y="2791828"/>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Mercurio es el planeta más cercano al Sol</a:t>
              </a:r>
              <a:endParaRPr sz="1200">
                <a:solidFill>
                  <a:schemeClr val="dk1"/>
                </a:solidFill>
                <a:latin typeface="Nunito"/>
                <a:ea typeface="Nunito"/>
                <a:cs typeface="Nunito"/>
                <a:sym typeface="Nunito"/>
              </a:endParaRPr>
            </a:p>
          </p:txBody>
        </p:sp>
      </p:grpSp>
      <p:grpSp>
        <p:nvGrpSpPr>
          <p:cNvPr id="831" name="Google Shape;831;p42"/>
          <p:cNvGrpSpPr/>
          <p:nvPr/>
        </p:nvGrpSpPr>
        <p:grpSpPr>
          <a:xfrm>
            <a:off x="1303294" y="3605275"/>
            <a:ext cx="1783800" cy="956053"/>
            <a:chOff x="1303294" y="3643375"/>
            <a:chExt cx="1783800" cy="956053"/>
          </a:xfrm>
        </p:grpSpPr>
        <p:sp>
          <p:nvSpPr>
            <p:cNvPr id="832" name="Google Shape;832;p42"/>
            <p:cNvSpPr txBox="1"/>
            <p:nvPr/>
          </p:nvSpPr>
          <p:spPr>
            <a:xfrm>
              <a:off x="1303294" y="3643375"/>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sp>
          <p:nvSpPr>
            <p:cNvPr id="833" name="Google Shape;833;p42"/>
            <p:cNvSpPr txBox="1"/>
            <p:nvPr/>
          </p:nvSpPr>
          <p:spPr>
            <a:xfrm>
              <a:off x="1303294" y="4063628"/>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Es el único planeta que alberga vida</a:t>
              </a:r>
              <a:endParaRPr sz="1200">
                <a:solidFill>
                  <a:schemeClr val="dk1"/>
                </a:solidFill>
                <a:latin typeface="Nunito"/>
                <a:ea typeface="Nunito"/>
                <a:cs typeface="Nunito"/>
                <a:sym typeface="Nunito"/>
              </a:endParaRPr>
            </a:p>
          </p:txBody>
        </p:sp>
      </p:grpSp>
      <p:grpSp>
        <p:nvGrpSpPr>
          <p:cNvPr id="834" name="Google Shape;834;p42"/>
          <p:cNvGrpSpPr/>
          <p:nvPr/>
        </p:nvGrpSpPr>
        <p:grpSpPr>
          <a:xfrm>
            <a:off x="3680100" y="3605275"/>
            <a:ext cx="1783800" cy="956053"/>
            <a:chOff x="3680100" y="3643375"/>
            <a:chExt cx="1783800" cy="956053"/>
          </a:xfrm>
        </p:grpSpPr>
        <p:sp>
          <p:nvSpPr>
            <p:cNvPr id="835" name="Google Shape;835;p42"/>
            <p:cNvSpPr txBox="1"/>
            <p:nvPr/>
          </p:nvSpPr>
          <p:spPr>
            <a:xfrm>
              <a:off x="3680100" y="3643375"/>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sp>
          <p:nvSpPr>
            <p:cNvPr id="836" name="Google Shape;836;p42"/>
            <p:cNvSpPr txBox="1"/>
            <p:nvPr/>
          </p:nvSpPr>
          <p:spPr>
            <a:xfrm>
              <a:off x="3680100" y="4063628"/>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A pesar de ser rojo, Marte es muy frío</a:t>
              </a:r>
              <a:endParaRPr sz="1200">
                <a:solidFill>
                  <a:schemeClr val="dk1"/>
                </a:solidFill>
                <a:latin typeface="Nunito"/>
                <a:ea typeface="Nunito"/>
                <a:cs typeface="Nunito"/>
                <a:sym typeface="Nunito"/>
              </a:endParaRPr>
            </a:p>
          </p:txBody>
        </p:sp>
      </p:grpSp>
      <p:grpSp>
        <p:nvGrpSpPr>
          <p:cNvPr id="837" name="Google Shape;837;p42"/>
          <p:cNvGrpSpPr/>
          <p:nvPr/>
        </p:nvGrpSpPr>
        <p:grpSpPr>
          <a:xfrm>
            <a:off x="6056888" y="3605275"/>
            <a:ext cx="1783800" cy="956053"/>
            <a:chOff x="6056888" y="3643375"/>
            <a:chExt cx="1783800" cy="956053"/>
          </a:xfrm>
        </p:grpSpPr>
        <p:sp>
          <p:nvSpPr>
            <p:cNvPr id="838" name="Google Shape;838;p42"/>
            <p:cNvSpPr txBox="1"/>
            <p:nvPr/>
          </p:nvSpPr>
          <p:spPr>
            <a:xfrm>
              <a:off x="6056888" y="3643375"/>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neptuno</a:t>
              </a:r>
              <a:endParaRPr sz="2400">
                <a:solidFill>
                  <a:schemeClr val="dk1"/>
                </a:solidFill>
                <a:latin typeface="Questrial"/>
                <a:ea typeface="Questrial"/>
                <a:cs typeface="Questrial"/>
                <a:sym typeface="Questrial"/>
              </a:endParaRPr>
            </a:p>
          </p:txBody>
        </p:sp>
        <p:sp>
          <p:nvSpPr>
            <p:cNvPr id="839" name="Google Shape;839;p42"/>
            <p:cNvSpPr txBox="1"/>
            <p:nvPr/>
          </p:nvSpPr>
          <p:spPr>
            <a:xfrm>
              <a:off x="6056888" y="4063628"/>
              <a:ext cx="1783800" cy="53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Neptuno está muy lejos de la Tierra</a:t>
              </a:r>
              <a:endParaRPr sz="1200">
                <a:solidFill>
                  <a:schemeClr val="dk1"/>
                </a:solidFill>
                <a:latin typeface="Nunito"/>
                <a:ea typeface="Nunito"/>
                <a:cs typeface="Nunito"/>
                <a:sym typeface="Nunito"/>
              </a:endParaRPr>
            </a:p>
          </p:txBody>
        </p:sp>
      </p:grpSp>
      <p:cxnSp>
        <p:nvCxnSpPr>
          <p:cNvPr id="840" name="Google Shape;840;p42"/>
          <p:cNvCxnSpPr>
            <a:stCxn id="820" idx="1"/>
            <a:endCxn id="829" idx="0"/>
          </p:cNvCxnSpPr>
          <p:nvPr/>
        </p:nvCxnSpPr>
        <p:spPr>
          <a:xfrm flipH="1">
            <a:off x="2195100" y="1395400"/>
            <a:ext cx="1485000" cy="938100"/>
          </a:xfrm>
          <a:prstGeom prst="bentConnector2">
            <a:avLst/>
          </a:prstGeom>
          <a:noFill/>
          <a:ln w="19050" cap="flat" cmpd="sng">
            <a:solidFill>
              <a:schemeClr val="dk1"/>
            </a:solidFill>
            <a:prstDash val="solid"/>
            <a:round/>
            <a:headEnd type="none" w="med" len="med"/>
            <a:tailEnd type="none" w="med" len="med"/>
          </a:ln>
        </p:spPr>
      </p:cxnSp>
      <p:cxnSp>
        <p:nvCxnSpPr>
          <p:cNvPr id="841" name="Google Shape;841;p42"/>
          <p:cNvCxnSpPr>
            <a:stCxn id="820" idx="3"/>
            <a:endCxn id="826" idx="0"/>
          </p:cNvCxnSpPr>
          <p:nvPr/>
        </p:nvCxnSpPr>
        <p:spPr>
          <a:xfrm>
            <a:off x="5463900" y="1395400"/>
            <a:ext cx="1485000" cy="938100"/>
          </a:xfrm>
          <a:prstGeom prst="bentConnector2">
            <a:avLst/>
          </a:prstGeom>
          <a:noFill/>
          <a:ln w="19050" cap="flat" cmpd="sng">
            <a:solidFill>
              <a:schemeClr val="dk1"/>
            </a:solidFill>
            <a:prstDash val="solid"/>
            <a:round/>
            <a:headEnd type="none" w="med" len="med"/>
            <a:tailEnd type="none" w="med" len="med"/>
          </a:ln>
        </p:spPr>
      </p:cxnSp>
      <p:cxnSp>
        <p:nvCxnSpPr>
          <p:cNvPr id="842" name="Google Shape;842;p42"/>
          <p:cNvCxnSpPr>
            <a:stCxn id="821" idx="2"/>
            <a:endCxn id="823" idx="0"/>
          </p:cNvCxnSpPr>
          <p:nvPr/>
        </p:nvCxnSpPr>
        <p:spPr>
          <a:xfrm>
            <a:off x="4572000" y="2094503"/>
            <a:ext cx="0" cy="239100"/>
          </a:xfrm>
          <a:prstGeom prst="straightConnector1">
            <a:avLst/>
          </a:prstGeom>
          <a:noFill/>
          <a:ln w="19050" cap="flat" cmpd="sng">
            <a:solidFill>
              <a:schemeClr val="dk1"/>
            </a:solidFill>
            <a:prstDash val="solid"/>
            <a:round/>
            <a:headEnd type="none" w="med" len="med"/>
            <a:tailEnd type="none" w="med" len="med"/>
          </a:ln>
        </p:spPr>
      </p:cxnSp>
      <p:cxnSp>
        <p:nvCxnSpPr>
          <p:cNvPr id="843" name="Google Shape;843;p42"/>
          <p:cNvCxnSpPr>
            <a:stCxn id="830" idx="2"/>
            <a:endCxn id="832" idx="0"/>
          </p:cNvCxnSpPr>
          <p:nvPr/>
        </p:nvCxnSpPr>
        <p:spPr>
          <a:xfrm>
            <a:off x="2195206" y="3289528"/>
            <a:ext cx="0" cy="315600"/>
          </a:xfrm>
          <a:prstGeom prst="straightConnector1">
            <a:avLst/>
          </a:prstGeom>
          <a:noFill/>
          <a:ln w="19050" cap="flat" cmpd="sng">
            <a:solidFill>
              <a:schemeClr val="dk1"/>
            </a:solidFill>
            <a:prstDash val="solid"/>
            <a:round/>
            <a:headEnd type="none" w="med" len="med"/>
            <a:tailEnd type="none" w="med" len="med"/>
          </a:ln>
        </p:spPr>
      </p:cxnSp>
      <p:cxnSp>
        <p:nvCxnSpPr>
          <p:cNvPr id="844" name="Google Shape;844;p42"/>
          <p:cNvCxnSpPr>
            <a:stCxn id="824" idx="2"/>
            <a:endCxn id="835" idx="0"/>
          </p:cNvCxnSpPr>
          <p:nvPr/>
        </p:nvCxnSpPr>
        <p:spPr>
          <a:xfrm>
            <a:off x="4572000" y="3289591"/>
            <a:ext cx="0" cy="315600"/>
          </a:xfrm>
          <a:prstGeom prst="straightConnector1">
            <a:avLst/>
          </a:prstGeom>
          <a:noFill/>
          <a:ln w="19050" cap="flat" cmpd="sng">
            <a:solidFill>
              <a:schemeClr val="dk1"/>
            </a:solidFill>
            <a:prstDash val="solid"/>
            <a:round/>
            <a:headEnd type="none" w="med" len="med"/>
            <a:tailEnd type="none" w="med" len="med"/>
          </a:ln>
        </p:spPr>
      </p:cxnSp>
      <p:cxnSp>
        <p:nvCxnSpPr>
          <p:cNvPr id="845" name="Google Shape;845;p42"/>
          <p:cNvCxnSpPr>
            <a:stCxn id="827" idx="2"/>
            <a:endCxn id="838" idx="0"/>
          </p:cNvCxnSpPr>
          <p:nvPr/>
        </p:nvCxnSpPr>
        <p:spPr>
          <a:xfrm>
            <a:off x="6948800" y="3289525"/>
            <a:ext cx="0" cy="3159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849"/>
        <p:cNvGrpSpPr/>
        <p:nvPr/>
      </p:nvGrpSpPr>
      <p:grpSpPr>
        <a:xfrm>
          <a:off x="0" y="0"/>
          <a:ext cx="0" cy="0"/>
          <a:chOff x="0" y="0"/>
          <a:chExt cx="0" cy="0"/>
        </a:xfrm>
      </p:grpSpPr>
      <p:sp>
        <p:nvSpPr>
          <p:cNvPr id="850" name="Google Shape;850;p43"/>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aphicFrame>
        <p:nvGraphicFramePr>
          <p:cNvPr id="851" name="Google Shape;851;p43"/>
          <p:cNvGraphicFramePr/>
          <p:nvPr/>
        </p:nvGraphicFramePr>
        <p:xfrm>
          <a:off x="832863" y="1931425"/>
          <a:ext cx="7478275" cy="1981050"/>
        </p:xfrm>
        <a:graphic>
          <a:graphicData uri="http://schemas.openxmlformats.org/drawingml/2006/table">
            <a:tbl>
              <a:tblPr>
                <a:noFill/>
                <a:tableStyleId>{D32349C0-9ABA-4E7F-AD87-67EB2194085E}</a:tableStyleId>
              </a:tblPr>
              <a:tblGrid>
                <a:gridCol w="2049025">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381000">
                <a:tc>
                  <a:txBody>
                    <a:bodyPr/>
                    <a:lstStyle/>
                    <a:p>
                      <a:pPr marL="0" lvl="0" indent="0" algn="l" rtl="0">
                        <a:spcBef>
                          <a:spcPts val="0"/>
                        </a:spcBef>
                        <a:spcAft>
                          <a:spcPts val="0"/>
                        </a:spcAft>
                        <a:buNone/>
                      </a:pPr>
                      <a:endParaRPr>
                        <a:solidFill>
                          <a:srgbClr val="F7F7F7"/>
                        </a:solidFill>
                        <a:latin typeface="DM Sans"/>
                        <a:ea typeface="DM Sans"/>
                        <a:cs typeface="DM Sans"/>
                        <a:sym typeface="DM Sans"/>
                      </a:endParaRPr>
                    </a:p>
                  </a:txBody>
                  <a:tcPr marL="91425" marR="91425" marT="91425" marB="91425" anchor="ctr">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estrategia 1</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b="1">
                          <a:solidFill>
                            <a:schemeClr val="dk1"/>
                          </a:solidFill>
                          <a:latin typeface="Questrial"/>
                          <a:ea typeface="Questrial"/>
                          <a:cs typeface="Questrial"/>
                          <a:sym typeface="Questrial"/>
                        </a:rPr>
                        <a:t>estrategia 2</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b="1">
                          <a:solidFill>
                            <a:schemeClr val="dk1"/>
                          </a:solidFill>
                          <a:latin typeface="Questrial"/>
                          <a:ea typeface="Questrial"/>
                          <a:cs typeface="Questrial"/>
                          <a:sym typeface="Questrial"/>
                        </a:rPr>
                        <a:t>estrategia 3</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Mercurio es pequeño</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Venus es muy caliente</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La Tierra tiene vida</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s">
                          <a:solidFill>
                            <a:schemeClr val="dk1"/>
                          </a:solidFill>
                          <a:latin typeface="Nunito"/>
                          <a:ea typeface="Nunito"/>
                          <a:cs typeface="Nunito"/>
                          <a:sym typeface="Nunito"/>
                        </a:rPr>
                        <a:t>Marte es muy frío</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Project Idea / Objective</a:t>
            </a:r>
            <a:endParaRPr b="0" dirty="0"/>
          </a:p>
        </p:txBody>
      </p:sp>
      <p:sp>
        <p:nvSpPr>
          <p:cNvPr id="66" name="Google Shape;66;p16"/>
          <p:cNvSpPr txBox="1">
            <a:spLocks noGrp="1"/>
          </p:cNvSpPr>
          <p:nvPr>
            <p:ph type="body" idx="1"/>
          </p:nvPr>
        </p:nvSpPr>
        <p:spPr>
          <a:xfrm>
            <a:off x="871480" y="1601325"/>
            <a:ext cx="3614795" cy="2379000"/>
          </a:xfrm>
          <a:prstGeom prst="rect">
            <a:avLst/>
          </a:prstGeom>
        </p:spPr>
        <p:txBody>
          <a:bodyPr spcFirstLastPara="1" wrap="square" lIns="91425" tIns="91425" rIns="91425" bIns="91425" anchor="t" anchorCtr="0">
            <a:noAutofit/>
          </a:bodyPr>
          <a:lstStyle/>
          <a:p>
            <a:pPr marL="139700" lvl="0" indent="0" algn="l" rtl="0">
              <a:lnSpc>
                <a:spcPct val="100000"/>
              </a:lnSpc>
              <a:spcBef>
                <a:spcPts val="0"/>
              </a:spcBef>
              <a:spcAft>
                <a:spcPts val="0"/>
              </a:spcAft>
              <a:buClr>
                <a:schemeClr val="dk1"/>
              </a:buClr>
              <a:buSzPts val="1400"/>
              <a:buNone/>
            </a:pPr>
            <a:r>
              <a:rPr lang="es-ES" b="1" u="sng" dirty="0"/>
              <a:t>Solution:</a:t>
            </a:r>
          </a:p>
          <a:p>
            <a:pPr lvl="1">
              <a:lnSpc>
                <a:spcPct val="100000"/>
              </a:lnSpc>
              <a:buFont typeface="Nunito"/>
              <a:buChar char="●"/>
            </a:pPr>
            <a:r>
              <a:rPr lang="en-US" dirty="0"/>
              <a:t>Offering a comprehensive and intelligent solution for documenting travel experiences</a:t>
            </a:r>
          </a:p>
          <a:p>
            <a:pPr lvl="1">
              <a:lnSpc>
                <a:spcPct val="100000"/>
              </a:lnSpc>
              <a:buFont typeface="Nunito"/>
              <a:buChar char="●"/>
            </a:pPr>
            <a:r>
              <a:rPr lang="en-US" dirty="0"/>
              <a:t>AI to organize, translate, and add emotional context to entries</a:t>
            </a:r>
            <a:br>
              <a:rPr lang="es-ES" dirty="0"/>
            </a:br>
            <a:endParaRPr lang="es-ES" dirty="0"/>
          </a:p>
          <a:p>
            <a:pPr lvl="1">
              <a:lnSpc>
                <a:spcPct val="100000"/>
              </a:lnSpc>
              <a:buFont typeface="Nunito"/>
              <a:buChar char="●"/>
            </a:pPr>
            <a:endParaRPr lang="en-US" dirty="0"/>
          </a:p>
          <a:p>
            <a:pPr marL="139700" lvl="0" indent="0" algn="l" rtl="0">
              <a:lnSpc>
                <a:spcPct val="100000"/>
              </a:lnSpc>
              <a:spcBef>
                <a:spcPts val="0"/>
              </a:spcBef>
              <a:spcAft>
                <a:spcPts val="0"/>
              </a:spcAft>
              <a:buClr>
                <a:schemeClr val="dk1"/>
              </a:buClr>
              <a:buSzPts val="1400"/>
              <a:buNone/>
            </a:pPr>
            <a:endParaRPr lang="en-US" dirty="0">
              <a:solidFill>
                <a:schemeClr val="dk1"/>
              </a:solidFill>
            </a:endParaRPr>
          </a:p>
        </p:txBody>
      </p:sp>
      <p:sp>
        <p:nvSpPr>
          <p:cNvPr id="2" name="Google Shape;66;p16">
            <a:extLst>
              <a:ext uri="{FF2B5EF4-FFF2-40B4-BE49-F238E27FC236}">
                <a16:creationId xmlns:a16="http://schemas.microsoft.com/office/drawing/2014/main" id="{E5AA08C6-E65A-FF27-7A3F-513B8A7D1057}"/>
              </a:ext>
            </a:extLst>
          </p:cNvPr>
          <p:cNvSpPr txBox="1">
            <a:spLocks/>
          </p:cNvSpPr>
          <p:nvPr/>
        </p:nvSpPr>
        <p:spPr>
          <a:xfrm>
            <a:off x="4486275" y="1382250"/>
            <a:ext cx="4333991" cy="237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90000"/>
              </a:lnSpc>
              <a:spcBef>
                <a:spcPts val="0"/>
              </a:spcBef>
              <a:spcAft>
                <a:spcPts val="0"/>
              </a:spcAft>
              <a:buClr>
                <a:schemeClr val="dk1"/>
              </a:buClr>
              <a:buSzPts val="1200"/>
              <a:buFont typeface="Livvic"/>
              <a:buChar char="●"/>
              <a:defRPr sz="14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9pPr>
          </a:lstStyle>
          <a:p>
            <a:pPr marL="139700" indent="0">
              <a:lnSpc>
                <a:spcPct val="100000"/>
              </a:lnSpc>
              <a:buSzPts val="1400"/>
              <a:buNone/>
            </a:pPr>
            <a:endParaRPr lang="en-US" dirty="0">
              <a:latin typeface="Nunito" pitchFamily="2" charset="0"/>
            </a:endParaRPr>
          </a:p>
          <a:p>
            <a:pPr marL="139700" indent="0">
              <a:lnSpc>
                <a:spcPct val="100000"/>
              </a:lnSpc>
              <a:buSzPts val="1400"/>
              <a:buNone/>
            </a:pPr>
            <a:r>
              <a:rPr lang="en-US" b="1" u="sng" dirty="0">
                <a:latin typeface="Nunito" pitchFamily="2" charset="0"/>
              </a:rPr>
              <a:t>Features:</a:t>
            </a:r>
          </a:p>
          <a:p>
            <a:pPr lvl="1">
              <a:lnSpc>
                <a:spcPct val="100000"/>
              </a:lnSpc>
              <a:buFont typeface="Nunito"/>
              <a:buChar char="●"/>
            </a:pPr>
            <a:r>
              <a:rPr lang="en-US" dirty="0">
                <a:latin typeface="Nunito" pitchFamily="2" charset="0"/>
              </a:rPr>
              <a:t>Image Analysis / Image Categorization</a:t>
            </a:r>
          </a:p>
          <a:p>
            <a:pPr lvl="1">
              <a:lnSpc>
                <a:spcPct val="100000"/>
              </a:lnSpc>
              <a:buFont typeface="Nunito"/>
              <a:buChar char="●"/>
            </a:pPr>
            <a:r>
              <a:rPr lang="en-US" dirty="0">
                <a:latin typeface="Nunito" pitchFamily="2" charset="0"/>
              </a:rPr>
              <a:t>Text Translation / Audio Pronunciation</a:t>
            </a:r>
          </a:p>
          <a:p>
            <a:pPr lvl="1">
              <a:lnSpc>
                <a:spcPct val="100000"/>
              </a:lnSpc>
              <a:buFont typeface="Nunito"/>
              <a:buChar char="●"/>
            </a:pPr>
            <a:r>
              <a:rPr lang="en-US" dirty="0">
                <a:latin typeface="Nunito" pitchFamily="2" charset="0"/>
              </a:rPr>
              <a:t>Sentiment Analysis</a:t>
            </a:r>
          </a:p>
          <a:p>
            <a:pPr lvl="1">
              <a:lnSpc>
                <a:spcPct val="100000"/>
              </a:lnSpc>
              <a:buFont typeface="Nunito"/>
              <a:buChar char="●"/>
            </a:pPr>
            <a:r>
              <a:rPr lang="en-US" dirty="0">
                <a:latin typeface="Nunito" pitchFamily="2" charset="0"/>
              </a:rPr>
              <a:t>Optical Character Recognition</a:t>
            </a:r>
          </a:p>
          <a:p>
            <a:pPr marL="596900" lvl="1" indent="0">
              <a:lnSpc>
                <a:spcPct val="100000"/>
              </a:lnSpc>
              <a:buNone/>
            </a:pPr>
            <a:endParaRPr lang="en-US" dirty="0">
              <a:latin typeface="Nunito" pitchFamily="2" charset="0"/>
            </a:endParaRPr>
          </a:p>
          <a:p>
            <a:pPr marL="139700" indent="0">
              <a:lnSpc>
                <a:spcPct val="100000"/>
              </a:lnSpc>
              <a:buSzPts val="1400"/>
              <a:buNone/>
            </a:pPr>
            <a:r>
              <a:rPr lang="en-US" b="1" u="sng" dirty="0">
                <a:latin typeface="Nunito" pitchFamily="2" charset="0"/>
              </a:rPr>
              <a:t>Importance:</a:t>
            </a:r>
          </a:p>
          <a:p>
            <a:pPr lvl="1">
              <a:lnSpc>
                <a:spcPct val="100000"/>
              </a:lnSpc>
              <a:buFont typeface="Nunito"/>
              <a:buChar char="●"/>
            </a:pPr>
            <a:r>
              <a:rPr lang="en-US" dirty="0">
                <a:latin typeface="Nunito" pitchFamily="2" charset="0"/>
              </a:rPr>
              <a:t>Enhanced Travel Experience</a:t>
            </a:r>
          </a:p>
          <a:p>
            <a:pPr lvl="1">
              <a:lnSpc>
                <a:spcPct val="100000"/>
              </a:lnSpc>
              <a:buFont typeface="Nunito"/>
              <a:buChar char="●"/>
            </a:pPr>
            <a:r>
              <a:rPr lang="en-US" dirty="0">
                <a:latin typeface="Nunito" pitchFamily="2" charset="0"/>
              </a:rPr>
              <a:t>Cultural Exchange</a:t>
            </a:r>
          </a:p>
          <a:p>
            <a:pPr lvl="1">
              <a:lnSpc>
                <a:spcPct val="100000"/>
              </a:lnSpc>
              <a:buFont typeface="Nunito"/>
              <a:buChar char="●"/>
            </a:pPr>
            <a:r>
              <a:rPr lang="en-US" dirty="0">
                <a:latin typeface="Nunito" pitchFamily="2" charset="0"/>
              </a:rPr>
              <a:t>Technological Innovation</a:t>
            </a:r>
          </a:p>
          <a:p>
            <a:pPr indent="-317500">
              <a:lnSpc>
                <a:spcPct val="100000"/>
              </a:lnSpc>
              <a:buSzPts val="1400"/>
              <a:buFont typeface="Nunito"/>
              <a:buChar char="●"/>
            </a:pPr>
            <a:endParaRPr lang="en-US" dirty="0">
              <a:latin typeface="Nunito" pitchFamily="2" charset="0"/>
            </a:endParaRPr>
          </a:p>
        </p:txBody>
      </p:sp>
    </p:spTree>
    <p:extLst>
      <p:ext uri="{BB962C8B-B14F-4D97-AF65-F5344CB8AC3E}">
        <p14:creationId xmlns:p14="http://schemas.microsoft.com/office/powerpoint/2010/main" val="20428749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855"/>
        <p:cNvGrpSpPr/>
        <p:nvPr/>
      </p:nvGrpSpPr>
      <p:grpSpPr>
        <a:xfrm>
          <a:off x="0" y="0"/>
          <a:ext cx="0" cy="0"/>
          <a:chOff x="0" y="0"/>
          <a:chExt cx="0" cy="0"/>
        </a:xfrm>
      </p:grpSpPr>
      <p:sp>
        <p:nvSpPr>
          <p:cNvPr id="856" name="Google Shape;856;p4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857" name="Google Shape;857;p44"/>
          <p:cNvGrpSpPr/>
          <p:nvPr/>
        </p:nvGrpSpPr>
        <p:grpSpPr>
          <a:xfrm>
            <a:off x="6640188" y="3517994"/>
            <a:ext cx="1783800" cy="947353"/>
            <a:chOff x="6640188" y="3183519"/>
            <a:chExt cx="1783800" cy="947353"/>
          </a:xfrm>
        </p:grpSpPr>
        <p:sp>
          <p:nvSpPr>
            <p:cNvPr id="858" name="Google Shape;858;p44"/>
            <p:cNvSpPr txBox="1"/>
            <p:nvPr/>
          </p:nvSpPr>
          <p:spPr>
            <a:xfrm>
              <a:off x="6640188" y="3183519"/>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avanzar</a:t>
              </a:r>
              <a:endParaRPr sz="2400">
                <a:solidFill>
                  <a:schemeClr val="dk1"/>
                </a:solidFill>
                <a:latin typeface="Questrial"/>
                <a:ea typeface="Questrial"/>
                <a:cs typeface="Questrial"/>
                <a:sym typeface="Questrial"/>
              </a:endParaRPr>
            </a:p>
          </p:txBody>
        </p:sp>
        <p:sp>
          <p:nvSpPr>
            <p:cNvPr id="859" name="Google Shape;859;p44"/>
            <p:cNvSpPr txBox="1"/>
            <p:nvPr/>
          </p:nvSpPr>
          <p:spPr>
            <a:xfrm>
              <a:off x="6640188" y="3603772"/>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Es el único planeta que alberga vida</a:t>
              </a:r>
              <a:endParaRPr sz="1200">
                <a:solidFill>
                  <a:schemeClr val="dk1"/>
                </a:solidFill>
                <a:latin typeface="Nunito"/>
                <a:ea typeface="Nunito"/>
                <a:cs typeface="Nunito"/>
                <a:sym typeface="Nunito"/>
              </a:endParaRPr>
            </a:p>
          </p:txBody>
        </p:sp>
      </p:grpSp>
      <p:grpSp>
        <p:nvGrpSpPr>
          <p:cNvPr id="860" name="Google Shape;860;p44"/>
          <p:cNvGrpSpPr/>
          <p:nvPr/>
        </p:nvGrpSpPr>
        <p:grpSpPr>
          <a:xfrm>
            <a:off x="2688871" y="3517994"/>
            <a:ext cx="1783800" cy="947353"/>
            <a:chOff x="2688871" y="3183519"/>
            <a:chExt cx="1783800" cy="947353"/>
          </a:xfrm>
        </p:grpSpPr>
        <p:sp>
          <p:nvSpPr>
            <p:cNvPr id="861" name="Google Shape;861;p44"/>
            <p:cNvSpPr txBox="1"/>
            <p:nvPr/>
          </p:nvSpPr>
          <p:spPr>
            <a:xfrm>
              <a:off x="2688871" y="3183519"/>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táctica</a:t>
              </a:r>
              <a:endParaRPr sz="2400">
                <a:solidFill>
                  <a:schemeClr val="dk1"/>
                </a:solidFill>
                <a:latin typeface="Questrial"/>
                <a:ea typeface="Questrial"/>
                <a:cs typeface="Questrial"/>
                <a:sym typeface="Questrial"/>
              </a:endParaRPr>
            </a:p>
          </p:txBody>
        </p:sp>
        <p:sp>
          <p:nvSpPr>
            <p:cNvPr id="862" name="Google Shape;862;p44"/>
            <p:cNvSpPr txBox="1"/>
            <p:nvPr/>
          </p:nvSpPr>
          <p:spPr>
            <a:xfrm>
              <a:off x="2688871" y="3603772"/>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Júpiter es el planeta más grande de todos</a:t>
              </a:r>
              <a:endParaRPr sz="1200">
                <a:solidFill>
                  <a:schemeClr val="dk1"/>
                </a:solidFill>
                <a:latin typeface="Nunito"/>
                <a:ea typeface="Nunito"/>
                <a:cs typeface="Nunito"/>
                <a:sym typeface="Nunito"/>
              </a:endParaRPr>
            </a:p>
          </p:txBody>
        </p:sp>
      </p:grpSp>
      <p:grpSp>
        <p:nvGrpSpPr>
          <p:cNvPr id="863" name="Google Shape;863;p44"/>
          <p:cNvGrpSpPr/>
          <p:nvPr/>
        </p:nvGrpSpPr>
        <p:grpSpPr>
          <a:xfrm>
            <a:off x="713213" y="3517994"/>
            <a:ext cx="1783800" cy="947353"/>
            <a:chOff x="713213" y="3183519"/>
            <a:chExt cx="1783800" cy="947353"/>
          </a:xfrm>
        </p:grpSpPr>
        <p:sp>
          <p:nvSpPr>
            <p:cNvPr id="864" name="Google Shape;864;p44"/>
            <p:cNvSpPr txBox="1"/>
            <p:nvPr/>
          </p:nvSpPr>
          <p:spPr>
            <a:xfrm>
              <a:off x="713213" y="3183519"/>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dirección</a:t>
              </a:r>
              <a:endParaRPr sz="2400">
                <a:solidFill>
                  <a:schemeClr val="dk1"/>
                </a:solidFill>
                <a:latin typeface="Questrial"/>
                <a:ea typeface="Questrial"/>
                <a:cs typeface="Questrial"/>
                <a:sym typeface="Questrial"/>
              </a:endParaRPr>
            </a:p>
          </p:txBody>
        </p:sp>
        <p:sp>
          <p:nvSpPr>
            <p:cNvPr id="865" name="Google Shape;865;p44"/>
            <p:cNvSpPr txBox="1"/>
            <p:nvPr/>
          </p:nvSpPr>
          <p:spPr>
            <a:xfrm>
              <a:off x="713213" y="3603772"/>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Venus tiene temperaturas altas</a:t>
              </a:r>
              <a:endParaRPr sz="1200">
                <a:solidFill>
                  <a:schemeClr val="dk1"/>
                </a:solidFill>
                <a:latin typeface="Nunito"/>
                <a:ea typeface="Nunito"/>
                <a:cs typeface="Nunito"/>
                <a:sym typeface="Nunito"/>
              </a:endParaRPr>
            </a:p>
          </p:txBody>
        </p:sp>
      </p:grpSp>
      <p:grpSp>
        <p:nvGrpSpPr>
          <p:cNvPr id="866" name="Google Shape;866;p44"/>
          <p:cNvGrpSpPr/>
          <p:nvPr/>
        </p:nvGrpSpPr>
        <p:grpSpPr>
          <a:xfrm>
            <a:off x="4664529" y="3517994"/>
            <a:ext cx="1783800" cy="947353"/>
            <a:chOff x="4664529" y="3183519"/>
            <a:chExt cx="1783800" cy="947353"/>
          </a:xfrm>
        </p:grpSpPr>
        <p:sp>
          <p:nvSpPr>
            <p:cNvPr id="867" name="Google Shape;867;p44"/>
            <p:cNvSpPr txBox="1"/>
            <p:nvPr/>
          </p:nvSpPr>
          <p:spPr>
            <a:xfrm>
              <a:off x="4664529" y="3183519"/>
              <a:ext cx="1783800" cy="496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s" sz="2400">
                  <a:solidFill>
                    <a:schemeClr val="dk1"/>
                  </a:solidFill>
                  <a:latin typeface="Questrial"/>
                  <a:ea typeface="Questrial"/>
                  <a:cs typeface="Questrial"/>
                  <a:sym typeface="Questrial"/>
                </a:rPr>
                <a:t>estrategia</a:t>
              </a:r>
              <a:endParaRPr sz="2400">
                <a:solidFill>
                  <a:schemeClr val="dk1"/>
                </a:solidFill>
                <a:latin typeface="Questrial"/>
                <a:ea typeface="Questrial"/>
                <a:cs typeface="Questrial"/>
                <a:sym typeface="Questrial"/>
              </a:endParaRPr>
            </a:p>
          </p:txBody>
        </p:sp>
        <p:sp>
          <p:nvSpPr>
            <p:cNvPr id="868" name="Google Shape;868;p44"/>
            <p:cNvSpPr txBox="1"/>
            <p:nvPr/>
          </p:nvSpPr>
          <p:spPr>
            <a:xfrm>
              <a:off x="4664529" y="3603772"/>
              <a:ext cx="1783800" cy="527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1200">
                  <a:solidFill>
                    <a:schemeClr val="dk1"/>
                  </a:solidFill>
                  <a:latin typeface="Nunito"/>
                  <a:ea typeface="Nunito"/>
                  <a:cs typeface="Nunito"/>
                  <a:sym typeface="Nunito"/>
                </a:rPr>
                <a:t>Debe su nombre a un dios romano</a:t>
              </a:r>
              <a:endParaRPr sz="1200">
                <a:solidFill>
                  <a:schemeClr val="dk1"/>
                </a:solidFill>
                <a:latin typeface="Nunito"/>
                <a:ea typeface="Nunito"/>
                <a:cs typeface="Nunito"/>
                <a:sym typeface="Nunito"/>
              </a:endParaRPr>
            </a:p>
          </p:txBody>
        </p:sp>
      </p:grpSp>
      <p:sp>
        <p:nvSpPr>
          <p:cNvPr id="869" name="Google Shape;869;p44"/>
          <p:cNvSpPr txBox="1"/>
          <p:nvPr/>
        </p:nvSpPr>
        <p:spPr>
          <a:xfrm>
            <a:off x="713225" y="3022600"/>
            <a:ext cx="7704000" cy="26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 sz="1000">
                <a:solidFill>
                  <a:schemeClr val="dk1"/>
                </a:solidFill>
                <a:latin typeface="Nunito"/>
                <a:ea typeface="Nunito"/>
                <a:cs typeface="Nunito"/>
                <a:sym typeface="Nunito"/>
              </a:rPr>
              <a:t>Sigue el enlace del gráfico para modificar sus datos y luego pega el nuevo aquí. </a:t>
            </a:r>
            <a:r>
              <a:rPr lang="es" sz="1000" b="1" u="sng">
                <a:solidFill>
                  <a:schemeClr val="hlink"/>
                </a:solidFill>
                <a:latin typeface="Nunito"/>
                <a:ea typeface="Nunito"/>
                <a:cs typeface="Nunito"/>
                <a:sym typeface="Nunito"/>
                <a:hlinkClick r:id="rId3"/>
              </a:rPr>
              <a:t>Para más información, haz clic aquí</a:t>
            </a:r>
            <a:endParaRPr sz="1000">
              <a:latin typeface="DM Sans"/>
              <a:ea typeface="DM Sans"/>
              <a:cs typeface="DM Sans"/>
              <a:sym typeface="DM Sans"/>
            </a:endParaRPr>
          </a:p>
        </p:txBody>
      </p:sp>
      <p:pic>
        <p:nvPicPr>
          <p:cNvPr id="870" name="Google Shape;870;p44" title="Chart">
            <a:hlinkClick r:id="rId4"/>
          </p:cNvPr>
          <p:cNvPicPr preferRelativeResize="0"/>
          <p:nvPr/>
        </p:nvPicPr>
        <p:blipFill>
          <a:blip r:embed="rId5">
            <a:alphaModFix/>
          </a:blip>
          <a:stretch>
            <a:fillRect/>
          </a:stretch>
        </p:blipFill>
        <p:spPr>
          <a:xfrm>
            <a:off x="713225" y="1312401"/>
            <a:ext cx="7710898" cy="1658172"/>
          </a:xfrm>
          <a:prstGeom prst="rect">
            <a:avLst/>
          </a:prstGeom>
          <a:noFill/>
          <a:ln>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874"/>
        <p:cNvGrpSpPr/>
        <p:nvPr/>
      </p:nvGrpSpPr>
      <p:grpSpPr>
        <a:xfrm>
          <a:off x="0" y="0"/>
          <a:ext cx="0" cy="0"/>
          <a:chOff x="0" y="0"/>
          <a:chExt cx="0" cy="0"/>
        </a:xfrm>
      </p:grpSpPr>
      <p:sp>
        <p:nvSpPr>
          <p:cNvPr id="875" name="Google Shape;875;p45"/>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aphicFrame>
        <p:nvGraphicFramePr>
          <p:cNvPr id="876" name="Google Shape;876;p45"/>
          <p:cNvGraphicFramePr/>
          <p:nvPr/>
        </p:nvGraphicFramePr>
        <p:xfrm>
          <a:off x="836238" y="1535520"/>
          <a:ext cx="7471525" cy="2377260"/>
        </p:xfrm>
        <a:graphic>
          <a:graphicData uri="http://schemas.openxmlformats.org/drawingml/2006/table">
            <a:tbl>
              <a:tblPr>
                <a:noFill/>
                <a:tableStyleId>{D32349C0-9ABA-4E7F-AD87-67EB2194085E}</a:tableStyleId>
              </a:tblPr>
              <a:tblGrid>
                <a:gridCol w="789325">
                  <a:extLst>
                    <a:ext uri="{9D8B030D-6E8A-4147-A177-3AD203B41FA5}">
                      <a16:colId xmlns:a16="http://schemas.microsoft.com/office/drawing/2014/main" val="20000"/>
                    </a:ext>
                  </a:extLst>
                </a:gridCol>
                <a:gridCol w="556850">
                  <a:extLst>
                    <a:ext uri="{9D8B030D-6E8A-4147-A177-3AD203B41FA5}">
                      <a16:colId xmlns:a16="http://schemas.microsoft.com/office/drawing/2014/main" val="20001"/>
                    </a:ext>
                  </a:extLst>
                </a:gridCol>
                <a:gridCol w="556850">
                  <a:extLst>
                    <a:ext uri="{9D8B030D-6E8A-4147-A177-3AD203B41FA5}">
                      <a16:colId xmlns:a16="http://schemas.microsoft.com/office/drawing/2014/main" val="20002"/>
                    </a:ext>
                  </a:extLst>
                </a:gridCol>
                <a:gridCol w="556850">
                  <a:extLst>
                    <a:ext uri="{9D8B030D-6E8A-4147-A177-3AD203B41FA5}">
                      <a16:colId xmlns:a16="http://schemas.microsoft.com/office/drawing/2014/main" val="20003"/>
                    </a:ext>
                  </a:extLst>
                </a:gridCol>
                <a:gridCol w="556850">
                  <a:extLst>
                    <a:ext uri="{9D8B030D-6E8A-4147-A177-3AD203B41FA5}">
                      <a16:colId xmlns:a16="http://schemas.microsoft.com/office/drawing/2014/main" val="20004"/>
                    </a:ext>
                  </a:extLst>
                </a:gridCol>
                <a:gridCol w="556850">
                  <a:extLst>
                    <a:ext uri="{9D8B030D-6E8A-4147-A177-3AD203B41FA5}">
                      <a16:colId xmlns:a16="http://schemas.microsoft.com/office/drawing/2014/main" val="20005"/>
                    </a:ext>
                  </a:extLst>
                </a:gridCol>
                <a:gridCol w="556850">
                  <a:extLst>
                    <a:ext uri="{9D8B030D-6E8A-4147-A177-3AD203B41FA5}">
                      <a16:colId xmlns:a16="http://schemas.microsoft.com/office/drawing/2014/main" val="20006"/>
                    </a:ext>
                  </a:extLst>
                </a:gridCol>
                <a:gridCol w="556850">
                  <a:extLst>
                    <a:ext uri="{9D8B030D-6E8A-4147-A177-3AD203B41FA5}">
                      <a16:colId xmlns:a16="http://schemas.microsoft.com/office/drawing/2014/main" val="20007"/>
                    </a:ext>
                  </a:extLst>
                </a:gridCol>
                <a:gridCol w="556850">
                  <a:extLst>
                    <a:ext uri="{9D8B030D-6E8A-4147-A177-3AD203B41FA5}">
                      <a16:colId xmlns:a16="http://schemas.microsoft.com/office/drawing/2014/main" val="20008"/>
                    </a:ext>
                  </a:extLst>
                </a:gridCol>
                <a:gridCol w="556850">
                  <a:extLst>
                    <a:ext uri="{9D8B030D-6E8A-4147-A177-3AD203B41FA5}">
                      <a16:colId xmlns:a16="http://schemas.microsoft.com/office/drawing/2014/main" val="20009"/>
                    </a:ext>
                  </a:extLst>
                </a:gridCol>
                <a:gridCol w="556850">
                  <a:extLst>
                    <a:ext uri="{9D8B030D-6E8A-4147-A177-3AD203B41FA5}">
                      <a16:colId xmlns:a16="http://schemas.microsoft.com/office/drawing/2014/main" val="20010"/>
                    </a:ext>
                  </a:extLst>
                </a:gridCol>
                <a:gridCol w="556850">
                  <a:extLst>
                    <a:ext uri="{9D8B030D-6E8A-4147-A177-3AD203B41FA5}">
                      <a16:colId xmlns:a16="http://schemas.microsoft.com/office/drawing/2014/main" val="20011"/>
                    </a:ext>
                  </a:extLst>
                </a:gridCol>
                <a:gridCol w="556850">
                  <a:extLst>
                    <a:ext uri="{9D8B030D-6E8A-4147-A177-3AD203B41FA5}">
                      <a16:colId xmlns:a16="http://schemas.microsoft.com/office/drawing/2014/main" val="20012"/>
                    </a:ext>
                  </a:extLst>
                </a:gridCol>
              </a:tblGrid>
              <a:tr h="381000">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tareas</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ene</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feb</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mar</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abr</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may</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jun</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jul</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ago</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sep</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oct</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nov</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s" b="1">
                          <a:solidFill>
                            <a:schemeClr val="dk1"/>
                          </a:solidFill>
                          <a:latin typeface="Questrial"/>
                          <a:ea typeface="Questrial"/>
                          <a:cs typeface="Questrial"/>
                          <a:sym typeface="Questrial"/>
                        </a:rPr>
                        <a:t>dic</a:t>
                      </a:r>
                      <a:endParaRPr b="1">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s">
                          <a:solidFill>
                            <a:schemeClr val="dk1"/>
                          </a:solidFill>
                          <a:latin typeface="Nunito"/>
                          <a:ea typeface="Nunito"/>
                          <a:cs typeface="Nunito"/>
                          <a:sym typeface="Nunito"/>
                        </a:rPr>
                        <a:t>Tarea 1</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s" b="1">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2</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s" b="1">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3</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s" b="1">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4</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s" b="1">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Clr>
                          <a:srgbClr val="000000"/>
                        </a:buClr>
                        <a:buSzPts val="1100"/>
                        <a:buFont typeface="Arial"/>
                        <a:buNone/>
                      </a:pPr>
                      <a:r>
                        <a:rPr lang="es">
                          <a:solidFill>
                            <a:schemeClr val="dk1"/>
                          </a:solidFill>
                          <a:latin typeface="Nunito"/>
                          <a:ea typeface="Nunito"/>
                          <a:cs typeface="Nunito"/>
                          <a:sym typeface="Nunito"/>
                        </a:rPr>
                        <a:t>Tarea 5</a:t>
                      </a: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dk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Clr>
                          <a:srgbClr val="000000"/>
                        </a:buClr>
                        <a:buSzPts val="1100"/>
                        <a:buFont typeface="Arial"/>
                        <a:buNone/>
                      </a:pPr>
                      <a:r>
                        <a:rPr lang="es" b="1">
                          <a:solidFill>
                            <a:schemeClr val="lt1"/>
                          </a:solidFill>
                          <a:latin typeface="Nunito"/>
                          <a:ea typeface="Nunito"/>
                          <a:cs typeface="Nunito"/>
                          <a:sym typeface="Nunito"/>
                        </a:rPr>
                        <a:t>✔</a:t>
                      </a:r>
                      <a:endParaRPr>
                        <a:solidFill>
                          <a:schemeClr val="lt1"/>
                        </a:solidFill>
                        <a:latin typeface="Nunito"/>
                        <a:ea typeface="Nunito"/>
                        <a:cs typeface="Nunito"/>
                        <a:sym typeface="Nunito"/>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1"/>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880"/>
        <p:cNvGrpSpPr/>
        <p:nvPr/>
      </p:nvGrpSpPr>
      <p:grpSpPr>
        <a:xfrm>
          <a:off x="0" y="0"/>
          <a:ext cx="0" cy="0"/>
          <a:chOff x="0" y="0"/>
          <a:chExt cx="0" cy="0"/>
        </a:xfrm>
      </p:grpSpPr>
      <p:sp>
        <p:nvSpPr>
          <p:cNvPr id="881" name="Google Shape;881;p4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a:t>infografías en diapositivas </a:t>
            </a:r>
            <a:r>
              <a:rPr lang="es"/>
              <a:t>minimalistas para reuniones</a:t>
            </a:r>
            <a:endParaRPr/>
          </a:p>
        </p:txBody>
      </p:sp>
      <p:grpSp>
        <p:nvGrpSpPr>
          <p:cNvPr id="882" name="Google Shape;882;p46"/>
          <p:cNvGrpSpPr/>
          <p:nvPr/>
        </p:nvGrpSpPr>
        <p:grpSpPr>
          <a:xfrm>
            <a:off x="1216600" y="2395788"/>
            <a:ext cx="1783800" cy="956053"/>
            <a:chOff x="1216600" y="2441513"/>
            <a:chExt cx="1783800" cy="956053"/>
          </a:xfrm>
        </p:grpSpPr>
        <p:sp>
          <p:nvSpPr>
            <p:cNvPr id="883" name="Google Shape;883;p46"/>
            <p:cNvSpPr txBox="1"/>
            <p:nvPr/>
          </p:nvSpPr>
          <p:spPr>
            <a:xfrm>
              <a:off x="1216600" y="2441513"/>
              <a:ext cx="17838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júpiter</a:t>
              </a:r>
              <a:endParaRPr sz="2400">
                <a:solidFill>
                  <a:schemeClr val="dk1"/>
                </a:solidFill>
                <a:latin typeface="Questrial"/>
                <a:ea typeface="Questrial"/>
                <a:cs typeface="Questrial"/>
                <a:sym typeface="Questrial"/>
              </a:endParaRPr>
            </a:p>
          </p:txBody>
        </p:sp>
        <p:sp>
          <p:nvSpPr>
            <p:cNvPr id="884" name="Google Shape;884;p46"/>
            <p:cNvSpPr txBox="1"/>
            <p:nvPr/>
          </p:nvSpPr>
          <p:spPr>
            <a:xfrm>
              <a:off x="1216600" y="2861765"/>
              <a:ext cx="1783800" cy="53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dk1"/>
                  </a:solidFill>
                  <a:latin typeface="Nunito"/>
                  <a:ea typeface="Nunito"/>
                  <a:cs typeface="Nunito"/>
                  <a:sym typeface="Nunito"/>
                </a:rPr>
                <a:t>Júpiter es el mayor planeta de todos</a:t>
              </a:r>
              <a:endParaRPr sz="1200">
                <a:solidFill>
                  <a:schemeClr val="dk1"/>
                </a:solidFill>
                <a:latin typeface="Nunito"/>
                <a:ea typeface="Nunito"/>
                <a:cs typeface="Nunito"/>
                <a:sym typeface="Nunito"/>
              </a:endParaRPr>
            </a:p>
          </p:txBody>
        </p:sp>
      </p:grpSp>
      <p:grpSp>
        <p:nvGrpSpPr>
          <p:cNvPr id="885" name="Google Shape;885;p46"/>
          <p:cNvGrpSpPr/>
          <p:nvPr/>
        </p:nvGrpSpPr>
        <p:grpSpPr>
          <a:xfrm>
            <a:off x="3958101" y="3597650"/>
            <a:ext cx="1783805" cy="956053"/>
            <a:chOff x="3958101" y="3643375"/>
            <a:chExt cx="1783805" cy="956053"/>
          </a:xfrm>
        </p:grpSpPr>
        <p:sp>
          <p:nvSpPr>
            <p:cNvPr id="886" name="Google Shape;886;p46"/>
            <p:cNvSpPr txBox="1"/>
            <p:nvPr/>
          </p:nvSpPr>
          <p:spPr>
            <a:xfrm>
              <a:off x="3958101" y="3643375"/>
              <a:ext cx="14901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mercurio</a:t>
              </a:r>
              <a:endParaRPr sz="2400">
                <a:solidFill>
                  <a:schemeClr val="dk1"/>
                </a:solidFill>
                <a:latin typeface="Questrial"/>
                <a:ea typeface="Questrial"/>
                <a:cs typeface="Questrial"/>
                <a:sym typeface="Questrial"/>
              </a:endParaRPr>
            </a:p>
          </p:txBody>
        </p:sp>
        <p:sp>
          <p:nvSpPr>
            <p:cNvPr id="887" name="Google Shape;887;p46"/>
            <p:cNvSpPr txBox="1"/>
            <p:nvPr/>
          </p:nvSpPr>
          <p:spPr>
            <a:xfrm>
              <a:off x="3958106" y="4063628"/>
              <a:ext cx="1783800" cy="53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dk1"/>
                  </a:solidFill>
                  <a:latin typeface="Nunito"/>
                  <a:ea typeface="Nunito"/>
                  <a:cs typeface="Nunito"/>
                  <a:sym typeface="Nunito"/>
                </a:rPr>
                <a:t>Mercurio es el planeta más cercano al Sol</a:t>
              </a:r>
              <a:endParaRPr sz="1200">
                <a:solidFill>
                  <a:schemeClr val="dk1"/>
                </a:solidFill>
                <a:latin typeface="Nunito"/>
                <a:ea typeface="Nunito"/>
                <a:cs typeface="Nunito"/>
                <a:sym typeface="Nunito"/>
              </a:endParaRPr>
            </a:p>
          </p:txBody>
        </p:sp>
      </p:grpSp>
      <p:grpSp>
        <p:nvGrpSpPr>
          <p:cNvPr id="888" name="Google Shape;888;p46"/>
          <p:cNvGrpSpPr/>
          <p:nvPr/>
        </p:nvGrpSpPr>
        <p:grpSpPr>
          <a:xfrm>
            <a:off x="3958102" y="1193925"/>
            <a:ext cx="1783817" cy="956053"/>
            <a:chOff x="3958102" y="1239650"/>
            <a:chExt cx="1783817" cy="956053"/>
          </a:xfrm>
        </p:grpSpPr>
        <p:sp>
          <p:nvSpPr>
            <p:cNvPr id="889" name="Google Shape;889;p46"/>
            <p:cNvSpPr txBox="1"/>
            <p:nvPr/>
          </p:nvSpPr>
          <p:spPr>
            <a:xfrm>
              <a:off x="3958102" y="1239650"/>
              <a:ext cx="12159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venus</a:t>
              </a:r>
              <a:endParaRPr sz="2400">
                <a:solidFill>
                  <a:schemeClr val="dk1"/>
                </a:solidFill>
                <a:latin typeface="Questrial"/>
                <a:ea typeface="Questrial"/>
                <a:cs typeface="Questrial"/>
                <a:sym typeface="Questrial"/>
              </a:endParaRPr>
            </a:p>
          </p:txBody>
        </p:sp>
        <p:sp>
          <p:nvSpPr>
            <p:cNvPr id="890" name="Google Shape;890;p46"/>
            <p:cNvSpPr txBox="1"/>
            <p:nvPr/>
          </p:nvSpPr>
          <p:spPr>
            <a:xfrm>
              <a:off x="3958119" y="1659903"/>
              <a:ext cx="1783800" cy="53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dk1"/>
                  </a:solidFill>
                  <a:latin typeface="Nunito"/>
                  <a:ea typeface="Nunito"/>
                  <a:cs typeface="Nunito"/>
                  <a:sym typeface="Nunito"/>
                </a:rPr>
                <a:t>Venus tiene temperaturas altas</a:t>
              </a:r>
              <a:endParaRPr sz="1200">
                <a:solidFill>
                  <a:schemeClr val="dk1"/>
                </a:solidFill>
                <a:latin typeface="Nunito"/>
                <a:ea typeface="Nunito"/>
                <a:cs typeface="Nunito"/>
                <a:sym typeface="Nunito"/>
              </a:endParaRPr>
            </a:p>
          </p:txBody>
        </p:sp>
      </p:grpSp>
      <p:grpSp>
        <p:nvGrpSpPr>
          <p:cNvPr id="891" name="Google Shape;891;p46"/>
          <p:cNvGrpSpPr/>
          <p:nvPr/>
        </p:nvGrpSpPr>
        <p:grpSpPr>
          <a:xfrm>
            <a:off x="3958102" y="2395796"/>
            <a:ext cx="1783817" cy="956044"/>
            <a:chOff x="3958102" y="2441521"/>
            <a:chExt cx="1783817" cy="956044"/>
          </a:xfrm>
        </p:grpSpPr>
        <p:sp>
          <p:nvSpPr>
            <p:cNvPr id="892" name="Google Shape;892;p46"/>
            <p:cNvSpPr txBox="1"/>
            <p:nvPr/>
          </p:nvSpPr>
          <p:spPr>
            <a:xfrm>
              <a:off x="3958102" y="2441521"/>
              <a:ext cx="12159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tierra</a:t>
              </a:r>
              <a:endParaRPr sz="2400">
                <a:solidFill>
                  <a:schemeClr val="dk1"/>
                </a:solidFill>
                <a:latin typeface="Questrial"/>
                <a:ea typeface="Questrial"/>
                <a:cs typeface="Questrial"/>
                <a:sym typeface="Questrial"/>
              </a:endParaRPr>
            </a:p>
          </p:txBody>
        </p:sp>
        <p:sp>
          <p:nvSpPr>
            <p:cNvPr id="893" name="Google Shape;893;p46"/>
            <p:cNvSpPr txBox="1"/>
            <p:nvPr/>
          </p:nvSpPr>
          <p:spPr>
            <a:xfrm>
              <a:off x="3958119" y="2861765"/>
              <a:ext cx="1783800" cy="53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200">
                  <a:solidFill>
                    <a:schemeClr val="dk1"/>
                  </a:solidFill>
                  <a:latin typeface="Nunito"/>
                  <a:ea typeface="Nunito"/>
                  <a:cs typeface="Nunito"/>
                  <a:sym typeface="Nunito"/>
                </a:rPr>
                <a:t>Es el único planeta que alberga vida</a:t>
              </a:r>
              <a:endParaRPr sz="1200">
                <a:solidFill>
                  <a:schemeClr val="dk1"/>
                </a:solidFill>
                <a:latin typeface="Nunito"/>
                <a:ea typeface="Nunito"/>
                <a:cs typeface="Nunito"/>
                <a:sym typeface="Nunito"/>
              </a:endParaRPr>
            </a:p>
          </p:txBody>
        </p:sp>
      </p:grpSp>
      <p:sp>
        <p:nvSpPr>
          <p:cNvPr id="894" name="Google Shape;894;p46"/>
          <p:cNvSpPr txBox="1"/>
          <p:nvPr/>
        </p:nvSpPr>
        <p:spPr>
          <a:xfrm>
            <a:off x="6291188" y="1193925"/>
            <a:ext cx="16362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marte</a:t>
            </a:r>
            <a:endParaRPr sz="2400">
              <a:solidFill>
                <a:schemeClr val="dk1"/>
              </a:solidFill>
              <a:latin typeface="Questrial"/>
              <a:ea typeface="Questrial"/>
              <a:cs typeface="Questrial"/>
              <a:sym typeface="Questrial"/>
            </a:endParaRPr>
          </a:p>
        </p:txBody>
      </p:sp>
      <p:sp>
        <p:nvSpPr>
          <p:cNvPr id="895" name="Google Shape;895;p46"/>
          <p:cNvSpPr txBox="1"/>
          <p:nvPr/>
        </p:nvSpPr>
        <p:spPr>
          <a:xfrm>
            <a:off x="6291188" y="2395788"/>
            <a:ext cx="16362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saturno</a:t>
            </a:r>
            <a:endParaRPr sz="2400">
              <a:solidFill>
                <a:schemeClr val="dk1"/>
              </a:solidFill>
              <a:latin typeface="Questrial"/>
              <a:ea typeface="Questrial"/>
              <a:cs typeface="Questrial"/>
              <a:sym typeface="Questrial"/>
            </a:endParaRPr>
          </a:p>
        </p:txBody>
      </p:sp>
      <p:sp>
        <p:nvSpPr>
          <p:cNvPr id="896" name="Google Shape;896;p46"/>
          <p:cNvSpPr txBox="1"/>
          <p:nvPr/>
        </p:nvSpPr>
        <p:spPr>
          <a:xfrm>
            <a:off x="6291188" y="3597650"/>
            <a:ext cx="1636200" cy="4965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s" sz="2400">
                <a:solidFill>
                  <a:schemeClr val="dk1"/>
                </a:solidFill>
                <a:latin typeface="Questrial"/>
                <a:ea typeface="Questrial"/>
                <a:cs typeface="Questrial"/>
                <a:sym typeface="Questrial"/>
              </a:rPr>
              <a:t>neptuno</a:t>
            </a:r>
            <a:endParaRPr sz="2400">
              <a:solidFill>
                <a:schemeClr val="dk1"/>
              </a:solidFill>
              <a:latin typeface="Questrial"/>
              <a:ea typeface="Questrial"/>
              <a:cs typeface="Questrial"/>
              <a:sym typeface="Questrial"/>
            </a:endParaRPr>
          </a:p>
        </p:txBody>
      </p:sp>
      <p:cxnSp>
        <p:nvCxnSpPr>
          <p:cNvPr id="897" name="Google Shape;897;p46"/>
          <p:cNvCxnSpPr>
            <a:stCxn id="884" idx="3"/>
            <a:endCxn id="889" idx="1"/>
          </p:cNvCxnSpPr>
          <p:nvPr/>
        </p:nvCxnSpPr>
        <p:spPr>
          <a:xfrm rot="10800000" flipH="1">
            <a:off x="3000400" y="1442040"/>
            <a:ext cx="957600" cy="1641900"/>
          </a:xfrm>
          <a:prstGeom prst="bentConnector3">
            <a:avLst>
              <a:gd name="adj1" fmla="val 50005"/>
            </a:avLst>
          </a:prstGeom>
          <a:noFill/>
          <a:ln w="19050" cap="flat" cmpd="sng">
            <a:solidFill>
              <a:schemeClr val="dk1"/>
            </a:solidFill>
            <a:prstDash val="solid"/>
            <a:round/>
            <a:headEnd type="none" w="med" len="med"/>
            <a:tailEnd type="none" w="med" len="med"/>
          </a:ln>
        </p:spPr>
      </p:cxnSp>
      <p:cxnSp>
        <p:nvCxnSpPr>
          <p:cNvPr id="898" name="Google Shape;898;p46"/>
          <p:cNvCxnSpPr>
            <a:stCxn id="884" idx="3"/>
            <a:endCxn id="887" idx="1"/>
          </p:cNvCxnSpPr>
          <p:nvPr/>
        </p:nvCxnSpPr>
        <p:spPr>
          <a:xfrm>
            <a:off x="3000400" y="3083940"/>
            <a:ext cx="957600" cy="1201800"/>
          </a:xfrm>
          <a:prstGeom prst="bentConnector3">
            <a:avLst>
              <a:gd name="adj1" fmla="val 50006"/>
            </a:avLst>
          </a:prstGeom>
          <a:noFill/>
          <a:ln w="19050" cap="flat" cmpd="sng">
            <a:solidFill>
              <a:schemeClr val="dk1"/>
            </a:solidFill>
            <a:prstDash val="solid"/>
            <a:round/>
            <a:headEnd type="none" w="med" len="med"/>
            <a:tailEnd type="none" w="med" len="med"/>
          </a:ln>
        </p:spPr>
      </p:cxnSp>
      <p:cxnSp>
        <p:nvCxnSpPr>
          <p:cNvPr id="899" name="Google Shape;899;p46"/>
          <p:cNvCxnSpPr>
            <a:stCxn id="884" idx="3"/>
            <a:endCxn id="892" idx="1"/>
          </p:cNvCxnSpPr>
          <p:nvPr/>
        </p:nvCxnSpPr>
        <p:spPr>
          <a:xfrm rot="10800000" flipH="1">
            <a:off x="3000400" y="2644140"/>
            <a:ext cx="957600" cy="439800"/>
          </a:xfrm>
          <a:prstGeom prst="bentConnector3">
            <a:avLst>
              <a:gd name="adj1" fmla="val 50005"/>
            </a:avLst>
          </a:prstGeom>
          <a:noFill/>
          <a:ln w="19050" cap="flat" cmpd="sng">
            <a:solidFill>
              <a:schemeClr val="dk1"/>
            </a:solidFill>
            <a:prstDash val="solid"/>
            <a:round/>
            <a:headEnd type="none" w="med" len="med"/>
            <a:tailEnd type="none" w="med" len="med"/>
          </a:ln>
        </p:spPr>
      </p:cxnSp>
      <p:cxnSp>
        <p:nvCxnSpPr>
          <p:cNvPr id="900" name="Google Shape;900;p46"/>
          <p:cNvCxnSpPr>
            <a:stCxn id="889" idx="3"/>
            <a:endCxn id="894" idx="1"/>
          </p:cNvCxnSpPr>
          <p:nvPr/>
        </p:nvCxnSpPr>
        <p:spPr>
          <a:xfrm>
            <a:off x="5174002" y="1442175"/>
            <a:ext cx="1117200" cy="600"/>
          </a:xfrm>
          <a:prstGeom prst="bentConnector3">
            <a:avLst>
              <a:gd name="adj1" fmla="val 49999"/>
            </a:avLst>
          </a:prstGeom>
          <a:noFill/>
          <a:ln w="19050" cap="flat" cmpd="sng">
            <a:solidFill>
              <a:schemeClr val="dk1"/>
            </a:solidFill>
            <a:prstDash val="solid"/>
            <a:round/>
            <a:headEnd type="none" w="med" len="med"/>
            <a:tailEnd type="none" w="med" len="med"/>
          </a:ln>
        </p:spPr>
      </p:cxnSp>
      <p:cxnSp>
        <p:nvCxnSpPr>
          <p:cNvPr id="901" name="Google Shape;901;p46"/>
          <p:cNvCxnSpPr>
            <a:stCxn id="886" idx="3"/>
            <a:endCxn id="896" idx="1"/>
          </p:cNvCxnSpPr>
          <p:nvPr/>
        </p:nvCxnSpPr>
        <p:spPr>
          <a:xfrm>
            <a:off x="5448201" y="3845900"/>
            <a:ext cx="843000" cy="600"/>
          </a:xfrm>
          <a:prstGeom prst="bentConnector3">
            <a:avLst>
              <a:gd name="adj1" fmla="val 49999"/>
            </a:avLst>
          </a:prstGeom>
          <a:noFill/>
          <a:ln w="19050" cap="flat" cmpd="sng">
            <a:solidFill>
              <a:schemeClr val="dk1"/>
            </a:solidFill>
            <a:prstDash val="solid"/>
            <a:round/>
            <a:headEnd type="none" w="med" len="med"/>
            <a:tailEnd type="none" w="med" len="med"/>
          </a:ln>
        </p:spPr>
      </p:cxnSp>
      <p:cxnSp>
        <p:nvCxnSpPr>
          <p:cNvPr id="902" name="Google Shape;902;p46"/>
          <p:cNvCxnSpPr>
            <a:stCxn id="892" idx="3"/>
            <a:endCxn id="895" idx="1"/>
          </p:cNvCxnSpPr>
          <p:nvPr/>
        </p:nvCxnSpPr>
        <p:spPr>
          <a:xfrm>
            <a:off x="5174002" y="2644046"/>
            <a:ext cx="1117200" cy="600"/>
          </a:xfrm>
          <a:prstGeom prst="bentConnector3">
            <a:avLst>
              <a:gd name="adj1" fmla="val 49999"/>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rgbClr val="0E2A47"/>
        </a:solidFill>
        <a:effectLst/>
      </p:bgPr>
    </p:bg>
    <p:spTree>
      <p:nvGrpSpPr>
        <p:cNvPr id="1" name="Shape 906"/>
        <p:cNvGrpSpPr/>
        <p:nvPr/>
      </p:nvGrpSpPr>
      <p:grpSpPr>
        <a:xfrm>
          <a:off x="0" y="0"/>
          <a:ext cx="0" cy="0"/>
          <a:chOff x="0" y="0"/>
          <a:chExt cx="0" cy="0"/>
        </a:xfrm>
      </p:grpSpPr>
      <p:sp>
        <p:nvSpPr>
          <p:cNvPr id="907" name="Google Shape;907;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2400">
                <a:solidFill>
                  <a:srgbClr val="FFFFFF"/>
                </a:solidFill>
              </a:rPr>
              <a:t>Instructions for use</a:t>
            </a:r>
            <a:endParaRPr sz="2400">
              <a:solidFill>
                <a:srgbClr val="FFFFFF"/>
              </a:solidFill>
            </a:endParaRPr>
          </a:p>
        </p:txBody>
      </p:sp>
      <p:sp>
        <p:nvSpPr>
          <p:cNvPr id="908" name="Google Shape;908;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1000">
                <a:solidFill>
                  <a:srgbClr val="FFFFFF"/>
                </a:solidFill>
              </a:rPr>
              <a:t>For more information about editing slides, please read</a:t>
            </a:r>
            <a:r>
              <a:rPr lang="es" sz="900">
                <a:solidFill>
                  <a:srgbClr val="FFFFFF"/>
                </a:solidFill>
              </a:rPr>
              <a:t> </a:t>
            </a:r>
            <a:r>
              <a:rPr lang="es"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s" sz="1000" u="sng">
                <a:solidFill>
                  <a:srgbClr val="869FB2"/>
                </a:solidFill>
                <a:hlinkClick r:id="rId3">
                  <a:extLst>
                    <a:ext uri="{A12FA001-AC4F-418D-AE19-62706E023703}">
                      <ahyp:hlinkClr xmlns:ahyp="http://schemas.microsoft.com/office/drawing/2018/hyperlinkcolor" val="tx"/>
                    </a:ext>
                  </a:extLst>
                </a:hlinkClick>
              </a:rPr>
              <a:t>https://slidesgo.com/faqs</a:t>
            </a:r>
            <a:r>
              <a:rPr lang="es" sz="1200">
                <a:solidFill>
                  <a:srgbClr val="FFFFFF"/>
                </a:solidFill>
              </a:rPr>
              <a:t> </a:t>
            </a:r>
            <a:r>
              <a:rPr lang="es" sz="1000">
                <a:solidFill>
                  <a:srgbClr val="FFFFFF"/>
                </a:solidFill>
              </a:rPr>
              <a:t>and</a:t>
            </a:r>
            <a:r>
              <a:rPr lang="es" sz="1200">
                <a:solidFill>
                  <a:srgbClr val="FFFFFF"/>
                </a:solidFill>
              </a:rPr>
              <a:t> </a:t>
            </a:r>
            <a:r>
              <a:rPr lang="es"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909" name="Google Shape;909;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s" sz="1000">
                <a:solidFill>
                  <a:srgbClr val="FFFFFF"/>
                </a:solidFill>
              </a:rPr>
              <a:t>If you have a free account, in order to use this template, you must credit </a:t>
            </a:r>
            <a:r>
              <a:rPr lang="es" sz="1000" b="1" u="sng">
                <a:solidFill>
                  <a:srgbClr val="869FB2"/>
                </a:solidFill>
                <a:hlinkClick r:id="rId5">
                  <a:extLst>
                    <a:ext uri="{A12FA001-AC4F-418D-AE19-62706E023703}">
                      <ahyp:hlinkClr xmlns:ahyp="http://schemas.microsoft.com/office/drawing/2018/hyperlinkcolor" val="tx"/>
                    </a:ext>
                  </a:extLst>
                </a:hlinkClick>
              </a:rPr>
              <a:t>Slidesgo</a:t>
            </a:r>
            <a:r>
              <a:rPr lang="es" sz="1000">
                <a:solidFill>
                  <a:srgbClr val="435D74"/>
                </a:solidFill>
              </a:rPr>
              <a:t> </a:t>
            </a:r>
            <a:r>
              <a:rPr lang="es" sz="1000">
                <a:solidFill>
                  <a:srgbClr val="FFFFFF"/>
                </a:solidFill>
              </a:rPr>
              <a:t>in your final presentation. Please refer to the next slide to read the instructions for premium users.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s" sz="1000" b="1">
                <a:solidFill>
                  <a:srgbClr val="869FB2"/>
                </a:solidFill>
              </a:rPr>
              <a:t>As a Free user, you are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s"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s"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s"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s"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s"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s"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s"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s" sz="1000">
                <a:solidFill>
                  <a:srgbClr val="FFFFFF"/>
                </a:solidFill>
              </a:rPr>
              <a:t>- Acquire the copyright of Slidesgo Content.</a:t>
            </a:r>
            <a:endParaRPr sz="1000">
              <a:solidFill>
                <a:srgbClr val="FFFFFF"/>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rgbClr val="0E2A47"/>
        </a:solidFill>
        <a:effectLst/>
      </p:bgPr>
    </p:bg>
    <p:spTree>
      <p:nvGrpSpPr>
        <p:cNvPr id="1" name="Shape 913"/>
        <p:cNvGrpSpPr/>
        <p:nvPr/>
      </p:nvGrpSpPr>
      <p:grpSpPr>
        <a:xfrm>
          <a:off x="0" y="0"/>
          <a:ext cx="0" cy="0"/>
          <a:chOff x="0" y="0"/>
          <a:chExt cx="0" cy="0"/>
        </a:xfrm>
      </p:grpSpPr>
      <p:sp>
        <p:nvSpPr>
          <p:cNvPr id="914" name="Google Shape;914;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 sz="2400">
                <a:solidFill>
                  <a:srgbClr val="FFFFFF"/>
                </a:solidFill>
              </a:rPr>
              <a:t>Instructions for use (premium users)</a:t>
            </a:r>
            <a:endParaRPr sz="2400">
              <a:solidFill>
                <a:srgbClr val="FFFFFF"/>
              </a:solidFill>
            </a:endParaRPr>
          </a:p>
        </p:txBody>
      </p:sp>
      <p:sp>
        <p:nvSpPr>
          <p:cNvPr id="915" name="Google Shape;915;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s" sz="1000">
                <a:solidFill>
                  <a:schemeClr val="lt1"/>
                </a:solidFill>
              </a:rPr>
              <a:t>As a Premium user, you can use this template without attributing </a:t>
            </a:r>
            <a:r>
              <a:rPr lang="es" sz="1000" b="1">
                <a:solidFill>
                  <a:schemeClr val="hlink"/>
                </a:solidFill>
                <a:uFill>
                  <a:noFill/>
                </a:uFill>
                <a:hlinkClick r:id="rId3"/>
              </a:rPr>
              <a:t>Slidesgo</a:t>
            </a:r>
            <a:r>
              <a:rPr lang="es" sz="900">
                <a:solidFill>
                  <a:schemeClr val="lt1"/>
                </a:solidFill>
              </a:rPr>
              <a:t>.</a:t>
            </a:r>
            <a:endParaRPr sz="900">
              <a:solidFill>
                <a:schemeClr val="lt1"/>
              </a:solidFill>
            </a:endParaRPr>
          </a:p>
          <a:p>
            <a:pPr marL="0" lvl="0" indent="0" algn="l" rtl="0">
              <a:lnSpc>
                <a:spcPct val="115000"/>
              </a:lnSpc>
              <a:spcBef>
                <a:spcPts val="1400"/>
              </a:spcBef>
              <a:spcAft>
                <a:spcPts val="0"/>
              </a:spcAft>
              <a:buClr>
                <a:schemeClr val="dk1"/>
              </a:buClr>
              <a:buSzPts val="1100"/>
              <a:buFont typeface="Arial"/>
              <a:buNone/>
            </a:pPr>
            <a:r>
              <a:rPr lang="es"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s"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s"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s"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s"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s"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s"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s"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s"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916" name="Google Shape;916;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s" sz="1000">
                <a:solidFill>
                  <a:srgbClr val="FFFFFF"/>
                </a:solidFill>
              </a:rPr>
              <a:t>For more information about editing slides, please read</a:t>
            </a:r>
            <a:r>
              <a:rPr lang="es" sz="900">
                <a:solidFill>
                  <a:srgbClr val="FFFFFF"/>
                </a:solidFill>
              </a:rPr>
              <a:t> </a:t>
            </a:r>
            <a:r>
              <a:rPr lang="es"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s" sz="1000" u="sng">
                <a:solidFill>
                  <a:srgbClr val="869FB2"/>
                </a:solidFill>
                <a:hlinkClick r:id="rId4">
                  <a:extLst>
                    <a:ext uri="{A12FA001-AC4F-418D-AE19-62706E023703}">
                      <ahyp:hlinkClr xmlns:ahyp="http://schemas.microsoft.com/office/drawing/2018/hyperlinkcolor" val="tx"/>
                    </a:ext>
                  </a:extLst>
                </a:hlinkClick>
              </a:rPr>
              <a:t>https://slidesgo.com/faqs</a:t>
            </a:r>
            <a:r>
              <a:rPr lang="es" sz="1200">
                <a:solidFill>
                  <a:srgbClr val="FFFFFF"/>
                </a:solidFill>
              </a:rPr>
              <a:t> </a:t>
            </a:r>
            <a:r>
              <a:rPr lang="es" sz="1000">
                <a:solidFill>
                  <a:srgbClr val="FFFFFF"/>
                </a:solidFill>
              </a:rPr>
              <a:t>and</a:t>
            </a:r>
            <a:r>
              <a:rPr lang="es" sz="1200">
                <a:solidFill>
                  <a:srgbClr val="FFFFFF"/>
                </a:solidFill>
              </a:rPr>
              <a:t> </a:t>
            </a:r>
            <a:r>
              <a:rPr lang="es"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0">
  <p:cSld>
    <p:bg>
      <p:bgPr>
        <a:solidFill>
          <a:srgbClr val="0E2A47"/>
        </a:solidFill>
        <a:effectLst/>
      </p:bgPr>
    </p:bg>
    <p:spTree>
      <p:nvGrpSpPr>
        <p:cNvPr id="1" name="Shape 920"/>
        <p:cNvGrpSpPr/>
        <p:nvPr/>
      </p:nvGrpSpPr>
      <p:grpSpPr>
        <a:xfrm>
          <a:off x="0" y="0"/>
          <a:ext cx="0" cy="0"/>
          <a:chOff x="0" y="0"/>
          <a:chExt cx="0" cy="0"/>
        </a:xfrm>
      </p:grpSpPr>
      <p:sp>
        <p:nvSpPr>
          <p:cNvPr id="921" name="Google Shape;921;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s">
                <a:latin typeface="Arial"/>
                <a:ea typeface="Arial"/>
                <a:cs typeface="Arial"/>
                <a:sym typeface="Arial"/>
              </a:rPr>
              <a:t>Infographics</a:t>
            </a:r>
            <a:endParaRPr>
              <a:solidFill>
                <a:srgbClr val="FFFFFF"/>
              </a:solidFill>
              <a:latin typeface="Arial"/>
              <a:ea typeface="Arial"/>
              <a:cs typeface="Arial"/>
              <a:sym typeface="Arial"/>
            </a:endParaRPr>
          </a:p>
        </p:txBody>
      </p:sp>
      <p:sp>
        <p:nvSpPr>
          <p:cNvPr id="922" name="Google Shape;922;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s">
                <a:solidFill>
                  <a:schemeClr val="lt1"/>
                </a:solidFill>
                <a:latin typeface="Arial"/>
                <a:ea typeface="Arial"/>
                <a:cs typeface="Arial"/>
                <a:sym typeface="Arial"/>
              </a:rPr>
              <a:t>You can add and edit some </a:t>
            </a:r>
            <a:r>
              <a:rPr lang="es"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a:t>
            </a:r>
            <a:r>
              <a:rPr lang="es"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nfographics</a:t>
            </a:r>
            <a:r>
              <a:rPr lang="es">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923" name="Google Shape;923;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s"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s" sz="1100">
                <a:solidFill>
                  <a:srgbClr val="FFFFFF"/>
                </a:solidFill>
              </a:rPr>
              <a:t>Select one of the parts and </a:t>
            </a:r>
            <a:r>
              <a:rPr lang="es" sz="1100" b="1">
                <a:solidFill>
                  <a:srgbClr val="869FB2"/>
                </a:solidFill>
              </a:rPr>
              <a:t>ungroup</a:t>
            </a:r>
            <a:r>
              <a:rPr lang="es"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s" sz="1100" b="1">
                <a:solidFill>
                  <a:srgbClr val="869FB2"/>
                </a:solidFill>
              </a:rPr>
              <a:t>Change the color</a:t>
            </a:r>
            <a:r>
              <a:rPr lang="es"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s" sz="1100">
                <a:solidFill>
                  <a:srgbClr val="FFFFFF"/>
                </a:solidFill>
              </a:rPr>
              <a:t>Then </a:t>
            </a:r>
            <a:r>
              <a:rPr lang="es" sz="1100" b="1">
                <a:solidFill>
                  <a:srgbClr val="869FB2"/>
                </a:solidFill>
              </a:rPr>
              <a:t>resize</a:t>
            </a:r>
            <a:r>
              <a:rPr lang="es"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s" sz="1100" b="1">
                <a:solidFill>
                  <a:srgbClr val="869FB2"/>
                </a:solidFill>
              </a:rPr>
              <a:t>Group</a:t>
            </a:r>
            <a:r>
              <a:rPr lang="es"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s"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s" sz="1100">
                <a:solidFill>
                  <a:srgbClr val="FFFFFF"/>
                </a:solidFill>
              </a:rPr>
              <a:t>Remember to choose the</a:t>
            </a:r>
            <a:r>
              <a:rPr lang="es" sz="1100">
                <a:solidFill>
                  <a:srgbClr val="78909C"/>
                </a:solidFill>
              </a:rPr>
              <a:t> </a:t>
            </a:r>
            <a:r>
              <a:rPr lang="es" sz="1100">
                <a:solidFill>
                  <a:srgbClr val="869FB2"/>
                </a:solidFill>
              </a:rPr>
              <a:t>“</a:t>
            </a:r>
            <a:r>
              <a:rPr lang="es" sz="1100" b="1">
                <a:solidFill>
                  <a:srgbClr val="869FB2"/>
                </a:solidFill>
              </a:rPr>
              <a:t>Keep source formatting</a:t>
            </a:r>
            <a:r>
              <a:rPr lang="es" sz="1100">
                <a:solidFill>
                  <a:srgbClr val="869FB2"/>
                </a:solidFill>
              </a:rPr>
              <a:t>”</a:t>
            </a:r>
            <a:r>
              <a:rPr lang="es" sz="1100">
                <a:solidFill>
                  <a:srgbClr val="FFFFFF"/>
                </a:solidFill>
              </a:rPr>
              <a:t> option so that it keeps the design. For more info, please visit </a:t>
            </a:r>
            <a:r>
              <a:rPr lang="es" sz="1100" b="1">
                <a:solidFill>
                  <a:srgbClr val="869FB2"/>
                </a:solidFill>
                <a:uFill>
                  <a:noFill/>
                </a:uFill>
                <a:hlinkClick r:id="rId4">
                  <a:extLst>
                    <a:ext uri="{A12FA001-AC4F-418D-AE19-62706E023703}">
                      <ahyp:hlinkClr xmlns:ahyp="http://schemas.microsoft.com/office/drawing/2018/hyperlinkcolor" val="tx"/>
                    </a:ext>
                  </a:extLst>
                </a:hlinkClick>
              </a:rPr>
              <a:t>our blog</a:t>
            </a:r>
            <a:r>
              <a:rPr lang="es" sz="1100">
                <a:solidFill>
                  <a:srgbClr val="FFFFFF"/>
                </a:solidFill>
              </a:rPr>
              <a:t>.</a:t>
            </a:r>
            <a:endParaRPr sz="1100"/>
          </a:p>
        </p:txBody>
      </p:sp>
      <p:grpSp>
        <p:nvGrpSpPr>
          <p:cNvPr id="924" name="Google Shape;924;p49"/>
          <p:cNvGrpSpPr/>
          <p:nvPr/>
        </p:nvGrpSpPr>
        <p:grpSpPr>
          <a:xfrm>
            <a:off x="6874322" y="1571957"/>
            <a:ext cx="1446116" cy="2863897"/>
            <a:chOff x="6529419" y="1724307"/>
            <a:chExt cx="1480463" cy="2931917"/>
          </a:xfrm>
        </p:grpSpPr>
        <p:grpSp>
          <p:nvGrpSpPr>
            <p:cNvPr id="925" name="Google Shape;925;p49"/>
            <p:cNvGrpSpPr/>
            <p:nvPr/>
          </p:nvGrpSpPr>
          <p:grpSpPr>
            <a:xfrm>
              <a:off x="6556827" y="1724307"/>
              <a:ext cx="956596" cy="944294"/>
              <a:chOff x="3800349" y="1238762"/>
              <a:chExt cx="1098904" cy="1084772"/>
            </a:xfrm>
          </p:grpSpPr>
          <p:grpSp>
            <p:nvGrpSpPr>
              <p:cNvPr id="926" name="Google Shape;926;p49"/>
              <p:cNvGrpSpPr/>
              <p:nvPr/>
            </p:nvGrpSpPr>
            <p:grpSpPr>
              <a:xfrm>
                <a:off x="3800349" y="1238762"/>
                <a:ext cx="1098904" cy="1084772"/>
                <a:chOff x="3800349" y="1238762"/>
                <a:chExt cx="1098904" cy="1084772"/>
              </a:xfrm>
            </p:grpSpPr>
            <p:sp>
              <p:nvSpPr>
                <p:cNvPr id="927" name="Google Shape;927;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9" name="Google Shape;929;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9"/>
            <p:cNvGrpSpPr/>
            <p:nvPr/>
          </p:nvGrpSpPr>
          <p:grpSpPr>
            <a:xfrm>
              <a:off x="7053286" y="2227254"/>
              <a:ext cx="956596" cy="944252"/>
              <a:chOff x="4370663" y="1816530"/>
              <a:chExt cx="1098904" cy="1084724"/>
            </a:xfrm>
          </p:grpSpPr>
          <p:grpSp>
            <p:nvGrpSpPr>
              <p:cNvPr id="931" name="Google Shape;931;p49"/>
              <p:cNvGrpSpPr/>
              <p:nvPr/>
            </p:nvGrpSpPr>
            <p:grpSpPr>
              <a:xfrm>
                <a:off x="4370663" y="1816530"/>
                <a:ext cx="1098904" cy="1084724"/>
                <a:chOff x="4370663" y="1816530"/>
                <a:chExt cx="1098904" cy="1084724"/>
              </a:xfrm>
            </p:grpSpPr>
            <p:sp>
              <p:nvSpPr>
                <p:cNvPr id="932" name="Google Shape;932;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49"/>
              <p:cNvGrpSpPr/>
              <p:nvPr/>
            </p:nvGrpSpPr>
            <p:grpSpPr>
              <a:xfrm>
                <a:off x="4732628" y="2171596"/>
                <a:ext cx="374986" cy="374572"/>
                <a:chOff x="3303268" y="3817349"/>
                <a:chExt cx="346056" cy="345674"/>
              </a:xfrm>
            </p:grpSpPr>
            <p:sp>
              <p:nvSpPr>
                <p:cNvPr id="935" name="Google Shape;935;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39" name="Google Shape;939;p49"/>
            <p:cNvGrpSpPr/>
            <p:nvPr/>
          </p:nvGrpSpPr>
          <p:grpSpPr>
            <a:xfrm>
              <a:off x="6547098" y="2715744"/>
              <a:ext cx="956596" cy="944315"/>
              <a:chOff x="3789173" y="2377690"/>
              <a:chExt cx="1098904" cy="1084796"/>
            </a:xfrm>
          </p:grpSpPr>
          <p:grpSp>
            <p:nvGrpSpPr>
              <p:cNvPr id="940" name="Google Shape;940;p49"/>
              <p:cNvGrpSpPr/>
              <p:nvPr/>
            </p:nvGrpSpPr>
            <p:grpSpPr>
              <a:xfrm>
                <a:off x="3789173" y="2377690"/>
                <a:ext cx="1098904" cy="1084796"/>
                <a:chOff x="3789173" y="2377690"/>
                <a:chExt cx="1098904" cy="1084796"/>
              </a:xfrm>
            </p:grpSpPr>
            <p:sp>
              <p:nvSpPr>
                <p:cNvPr id="941" name="Google Shape;941;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49"/>
              <p:cNvGrpSpPr/>
              <p:nvPr/>
            </p:nvGrpSpPr>
            <p:grpSpPr>
              <a:xfrm>
                <a:off x="4151137" y="2732796"/>
                <a:ext cx="374986" cy="374572"/>
                <a:chOff x="3752358" y="3817349"/>
                <a:chExt cx="346056" cy="345674"/>
              </a:xfrm>
            </p:grpSpPr>
            <p:sp>
              <p:nvSpPr>
                <p:cNvPr id="944" name="Google Shape;944;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48" name="Google Shape;948;p49"/>
            <p:cNvGrpSpPr/>
            <p:nvPr/>
          </p:nvGrpSpPr>
          <p:grpSpPr>
            <a:xfrm>
              <a:off x="7034853" y="3222917"/>
              <a:ext cx="956596" cy="944252"/>
              <a:chOff x="4349489" y="2960313"/>
              <a:chExt cx="1098904" cy="1084724"/>
            </a:xfrm>
          </p:grpSpPr>
          <p:grpSp>
            <p:nvGrpSpPr>
              <p:cNvPr id="949" name="Google Shape;949;p49"/>
              <p:cNvGrpSpPr/>
              <p:nvPr/>
            </p:nvGrpSpPr>
            <p:grpSpPr>
              <a:xfrm>
                <a:off x="4349489" y="2960313"/>
                <a:ext cx="1098904" cy="1084724"/>
                <a:chOff x="4349489" y="2960313"/>
                <a:chExt cx="1098904" cy="1084724"/>
              </a:xfrm>
            </p:grpSpPr>
            <p:sp>
              <p:nvSpPr>
                <p:cNvPr id="950" name="Google Shape;950;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 name="Google Shape;952;p49"/>
              <p:cNvGrpSpPr/>
              <p:nvPr/>
            </p:nvGrpSpPr>
            <p:grpSpPr>
              <a:xfrm>
                <a:off x="4732657" y="3315384"/>
                <a:ext cx="374952" cy="374572"/>
                <a:chOff x="4201447" y="3817349"/>
                <a:chExt cx="346024" cy="345674"/>
              </a:xfrm>
            </p:grpSpPr>
            <p:sp>
              <p:nvSpPr>
                <p:cNvPr id="953" name="Google Shape;953;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5" name="Google Shape;955;p49"/>
            <p:cNvGrpSpPr/>
            <p:nvPr/>
          </p:nvGrpSpPr>
          <p:grpSpPr>
            <a:xfrm>
              <a:off x="6529419" y="3711909"/>
              <a:ext cx="956596" cy="944315"/>
              <a:chOff x="3768864" y="3522050"/>
              <a:chExt cx="1098904" cy="1084796"/>
            </a:xfrm>
          </p:grpSpPr>
          <p:grpSp>
            <p:nvGrpSpPr>
              <p:cNvPr id="956" name="Google Shape;956;p49"/>
              <p:cNvGrpSpPr/>
              <p:nvPr/>
            </p:nvGrpSpPr>
            <p:grpSpPr>
              <a:xfrm>
                <a:off x="3768864" y="3522050"/>
                <a:ext cx="1098904" cy="1084796"/>
                <a:chOff x="3768864" y="3522050"/>
                <a:chExt cx="1098904" cy="1084796"/>
              </a:xfrm>
            </p:grpSpPr>
            <p:sp>
              <p:nvSpPr>
                <p:cNvPr id="957" name="Google Shape;957;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9"/>
              <p:cNvGrpSpPr/>
              <p:nvPr/>
            </p:nvGrpSpPr>
            <p:grpSpPr>
              <a:xfrm>
                <a:off x="4139616" y="3871555"/>
                <a:ext cx="357419" cy="357005"/>
                <a:chOff x="7482229" y="3351230"/>
                <a:chExt cx="357419" cy="357005"/>
              </a:xfrm>
            </p:grpSpPr>
            <p:sp>
              <p:nvSpPr>
                <p:cNvPr id="960" name="Google Shape;960;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AWS Architecture Diagram</a:t>
            </a:r>
            <a:endParaRPr dirty="0"/>
          </a:p>
        </p:txBody>
      </p:sp>
      <p:pic>
        <p:nvPicPr>
          <p:cNvPr id="13" name="Picture 12" descr="A diagram of a computer program&#10;&#10;Description automatically generated">
            <a:extLst>
              <a:ext uri="{FF2B5EF4-FFF2-40B4-BE49-F238E27FC236}">
                <a16:creationId xmlns:a16="http://schemas.microsoft.com/office/drawing/2014/main" id="{59AD4DFD-CE8B-B93A-3ABF-7ED34461644F}"/>
              </a:ext>
            </a:extLst>
          </p:cNvPr>
          <p:cNvPicPr>
            <a:picLocks noChangeAspect="1"/>
          </p:cNvPicPr>
          <p:nvPr/>
        </p:nvPicPr>
        <p:blipFill>
          <a:blip r:embed="rId3"/>
          <a:stretch>
            <a:fillRect/>
          </a:stretch>
        </p:blipFill>
        <p:spPr>
          <a:xfrm>
            <a:off x="1302438" y="1017725"/>
            <a:ext cx="6539123" cy="3800475"/>
          </a:xfrm>
          <a:prstGeom prst="rect">
            <a:avLst/>
          </a:prstGeom>
        </p:spPr>
      </p:pic>
    </p:spTree>
    <p:extLst>
      <p:ext uri="{BB962C8B-B14F-4D97-AF65-F5344CB8AC3E}">
        <p14:creationId xmlns:p14="http://schemas.microsoft.com/office/powerpoint/2010/main" val="38860531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Work Distrubution</a:t>
            </a:r>
            <a:endParaRPr dirty="0"/>
          </a:p>
        </p:txBody>
      </p:sp>
      <p:graphicFrame>
        <p:nvGraphicFramePr>
          <p:cNvPr id="308" name="Google Shape;308;p24"/>
          <p:cNvGraphicFramePr/>
          <p:nvPr>
            <p:extLst>
              <p:ext uri="{D42A27DB-BD31-4B8C-83A1-F6EECF244321}">
                <p14:modId xmlns:p14="http://schemas.microsoft.com/office/powerpoint/2010/main" val="4099810301"/>
              </p:ext>
            </p:extLst>
          </p:nvPr>
        </p:nvGraphicFramePr>
        <p:xfrm>
          <a:off x="429490" y="1275024"/>
          <a:ext cx="8285020" cy="2824772"/>
        </p:xfrm>
        <a:graphic>
          <a:graphicData uri="http://schemas.openxmlformats.org/drawingml/2006/table">
            <a:tbl>
              <a:tblPr>
                <a:noFill/>
                <a:tableStyleId>{D32349C0-9ABA-4E7F-AD87-67EB2194085E}</a:tableStyleId>
              </a:tblPr>
              <a:tblGrid>
                <a:gridCol w="1751579">
                  <a:extLst>
                    <a:ext uri="{9D8B030D-6E8A-4147-A177-3AD203B41FA5}">
                      <a16:colId xmlns:a16="http://schemas.microsoft.com/office/drawing/2014/main" val="20000"/>
                    </a:ext>
                  </a:extLst>
                </a:gridCol>
                <a:gridCol w="2405921">
                  <a:extLst>
                    <a:ext uri="{9D8B030D-6E8A-4147-A177-3AD203B41FA5}">
                      <a16:colId xmlns:a16="http://schemas.microsoft.com/office/drawing/2014/main" val="20001"/>
                    </a:ext>
                  </a:extLst>
                </a:gridCol>
                <a:gridCol w="2056265">
                  <a:extLst>
                    <a:ext uri="{9D8B030D-6E8A-4147-A177-3AD203B41FA5}">
                      <a16:colId xmlns:a16="http://schemas.microsoft.com/office/drawing/2014/main" val="2294915233"/>
                    </a:ext>
                  </a:extLst>
                </a:gridCol>
                <a:gridCol w="2071255">
                  <a:extLst>
                    <a:ext uri="{9D8B030D-6E8A-4147-A177-3AD203B41FA5}">
                      <a16:colId xmlns:a16="http://schemas.microsoft.com/office/drawing/2014/main" val="20002"/>
                    </a:ext>
                  </a:extLst>
                </a:gridCol>
              </a:tblGrid>
              <a:tr h="721682">
                <a:tc>
                  <a:txBody>
                    <a:bodyPr/>
                    <a:lstStyle/>
                    <a:p>
                      <a:pPr marL="0" lvl="0" indent="0" algn="ctr" rtl="0">
                        <a:spcBef>
                          <a:spcPts val="0"/>
                        </a:spcBef>
                        <a:spcAft>
                          <a:spcPts val="0"/>
                        </a:spcAft>
                        <a:buNone/>
                      </a:pPr>
                      <a:r>
                        <a:rPr lang="es" sz="1800" b="1" dirty="0">
                          <a:solidFill>
                            <a:schemeClr val="dk1"/>
                          </a:solidFill>
                          <a:latin typeface="Questrial"/>
                          <a:ea typeface="Questrial"/>
                          <a:cs typeface="Questrial"/>
                          <a:sym typeface="Questrial"/>
                        </a:rPr>
                        <a:t>Ahmed</a:t>
                      </a:r>
                      <a:endParaRPr sz="1800" b="1" dirty="0">
                        <a:solidFill>
                          <a:schemeClr val="dk1"/>
                        </a:solidFill>
                        <a:latin typeface="Questrial"/>
                        <a:ea typeface="Questrial"/>
                        <a:cs typeface="Questrial"/>
                        <a:sym typeface="Questria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s" sz="1800" b="1" dirty="0">
                          <a:solidFill>
                            <a:schemeClr val="dk1"/>
                          </a:solidFill>
                          <a:latin typeface="Questrial"/>
                          <a:ea typeface="Questrial"/>
                          <a:cs typeface="Questrial"/>
                          <a:sym typeface="Questrial"/>
                        </a:rPr>
                        <a:t>Mohith</a:t>
                      </a:r>
                      <a:endParaRPr sz="1800" b="1" dirty="0">
                        <a:solidFill>
                          <a:schemeClr val="dk1"/>
                        </a:solidFill>
                        <a:latin typeface="Questrial"/>
                        <a:ea typeface="Questrial"/>
                        <a:cs typeface="Questrial"/>
                        <a:sym typeface="Questrial"/>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CA" sz="1800" b="1" dirty="0">
                          <a:solidFill>
                            <a:schemeClr val="dk1"/>
                          </a:solidFill>
                          <a:latin typeface="Questrial"/>
                          <a:ea typeface="Questrial"/>
                          <a:cs typeface="Questrial"/>
                          <a:sym typeface="Questrial"/>
                        </a:rPr>
                        <a:t>Kartik</a:t>
                      </a:r>
                      <a:endParaRPr sz="1800" b="1" dirty="0">
                        <a:solidFill>
                          <a:schemeClr val="dk1"/>
                        </a:solidFill>
                        <a:latin typeface="Questrial"/>
                        <a:ea typeface="Questrial"/>
                        <a:cs typeface="Questrial"/>
                        <a:sym typeface="Questrial"/>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s" sz="1800" b="1" dirty="0">
                          <a:solidFill>
                            <a:schemeClr val="dk1"/>
                          </a:solidFill>
                          <a:latin typeface="Questrial"/>
                          <a:ea typeface="Questrial"/>
                          <a:cs typeface="Questrial"/>
                          <a:sym typeface="Questrial"/>
                        </a:rPr>
                        <a:t>Harshil</a:t>
                      </a:r>
                      <a:endParaRPr sz="1800" b="1" dirty="0">
                        <a:solidFill>
                          <a:schemeClr val="dk1"/>
                        </a:solidFill>
                        <a:latin typeface="Questrial"/>
                        <a:ea typeface="Questrial"/>
                        <a:cs typeface="Questrial"/>
                        <a:sym typeface="Questrial"/>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007257">
                <a:tc>
                  <a:txBody>
                    <a:bodyPr/>
                    <a:lstStyle/>
                    <a:p>
                      <a:pPr marL="0" lvl="0" indent="0" algn="l" rtl="0">
                        <a:spcBef>
                          <a:spcPts val="0"/>
                        </a:spcBef>
                        <a:spcAft>
                          <a:spcPts val="0"/>
                        </a:spcAft>
                        <a:buNone/>
                      </a:pPr>
                      <a:r>
                        <a:rPr lang="en-CA" sz="1400" dirty="0">
                          <a:solidFill>
                            <a:schemeClr val="dk1"/>
                          </a:solidFill>
                          <a:latin typeface="Nunito"/>
                          <a:ea typeface="Nunito"/>
                          <a:cs typeface="Nunito"/>
                          <a:sym typeface="Nunito"/>
                        </a:rPr>
                        <a:t>Backend API</a:t>
                      </a:r>
                    </a:p>
                    <a:p>
                      <a:pPr marL="0" lvl="0" indent="0" algn="l" rtl="0">
                        <a:spcBef>
                          <a:spcPts val="0"/>
                        </a:spcBef>
                        <a:spcAft>
                          <a:spcPts val="0"/>
                        </a:spcAft>
                        <a:buNone/>
                      </a:pPr>
                      <a:r>
                        <a:rPr lang="en-CA" sz="1400" dirty="0">
                          <a:solidFill>
                            <a:schemeClr val="dk1"/>
                          </a:solidFill>
                          <a:latin typeface="Nunito"/>
                          <a:ea typeface="Nunito"/>
                          <a:cs typeface="Nunito"/>
                          <a:sym typeface="Nunito"/>
                        </a:rPr>
                        <a:t>Route 53</a:t>
                      </a:r>
                    </a:p>
                    <a:p>
                      <a:pPr marL="0" lvl="0" indent="0" algn="l" rtl="0">
                        <a:spcBef>
                          <a:spcPts val="0"/>
                        </a:spcBef>
                        <a:spcAft>
                          <a:spcPts val="0"/>
                        </a:spcAft>
                        <a:buNone/>
                      </a:pPr>
                      <a:r>
                        <a:rPr lang="en-CA" sz="1400" dirty="0">
                          <a:solidFill>
                            <a:schemeClr val="dk1"/>
                          </a:solidFill>
                          <a:latin typeface="Nunito"/>
                          <a:ea typeface="Nunito"/>
                          <a:cs typeface="Nunito"/>
                          <a:sym typeface="Nunito"/>
                        </a:rPr>
                        <a:t>AWS Lambda</a:t>
                      </a:r>
                    </a:p>
                    <a:p>
                      <a:pPr marL="0" lvl="0" indent="0" algn="l" rtl="0">
                        <a:spcBef>
                          <a:spcPts val="0"/>
                        </a:spcBef>
                        <a:spcAft>
                          <a:spcPts val="0"/>
                        </a:spcAft>
                        <a:buNone/>
                      </a:pPr>
                      <a:r>
                        <a:rPr lang="en-CA" sz="1400" dirty="0">
                          <a:solidFill>
                            <a:schemeClr val="dk1"/>
                          </a:solidFill>
                          <a:latin typeface="Nunito"/>
                          <a:ea typeface="Nunito"/>
                          <a:cs typeface="Nunito"/>
                          <a:sym typeface="Nunito"/>
                        </a:rPr>
                        <a:t>Frontend</a:t>
                      </a:r>
                    </a:p>
                    <a:p>
                      <a:pPr marL="0" lvl="0" indent="0" algn="l" rtl="0">
                        <a:spcBef>
                          <a:spcPts val="0"/>
                        </a:spcBef>
                        <a:spcAft>
                          <a:spcPts val="0"/>
                        </a:spcAft>
                        <a:buNone/>
                      </a:pPr>
                      <a:r>
                        <a:rPr lang="en-CA" sz="1400" dirty="0">
                          <a:solidFill>
                            <a:schemeClr val="dk1"/>
                          </a:solidFill>
                          <a:latin typeface="Nunito"/>
                          <a:ea typeface="Nunito"/>
                          <a:cs typeface="Nunito"/>
                          <a:sym typeface="Nunito"/>
                        </a:rPr>
                        <a:t>SNS</a:t>
                      </a:r>
                    </a:p>
                    <a:p>
                      <a:pPr marL="0" lvl="0" indent="0" algn="l" rtl="0">
                        <a:spcBef>
                          <a:spcPts val="0"/>
                        </a:spcBef>
                        <a:spcAft>
                          <a:spcPts val="0"/>
                        </a:spcAft>
                        <a:buNone/>
                      </a:pPr>
                      <a:r>
                        <a:rPr lang="en-CA" sz="1400" dirty="0">
                          <a:solidFill>
                            <a:schemeClr val="dk1"/>
                          </a:solidFill>
                          <a:latin typeface="Nunito"/>
                          <a:ea typeface="Nunito"/>
                          <a:cs typeface="Nunito"/>
                          <a:sym typeface="Nunito"/>
                        </a:rPr>
                        <a:t>CloudFront</a:t>
                      </a:r>
                    </a:p>
                    <a:p>
                      <a:pPr marL="0" lvl="0" indent="0" algn="l" rtl="0">
                        <a:spcBef>
                          <a:spcPts val="0"/>
                        </a:spcBef>
                        <a:spcAft>
                          <a:spcPts val="0"/>
                        </a:spcAft>
                        <a:buNone/>
                      </a:pPr>
                      <a:r>
                        <a:rPr lang="en-CA" sz="1400" dirty="0">
                          <a:solidFill>
                            <a:schemeClr val="dk1"/>
                          </a:solidFill>
                          <a:latin typeface="Nunito"/>
                          <a:ea typeface="Nunito"/>
                          <a:cs typeface="Nunito"/>
                          <a:sym typeface="Nunito"/>
                        </a:rPr>
                        <a:t>CloudWatch</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CA" sz="1400" dirty="0">
                          <a:solidFill>
                            <a:schemeClr val="dk1"/>
                          </a:solidFill>
                          <a:latin typeface="Nunito"/>
                          <a:ea typeface="Nunito"/>
                          <a:cs typeface="Nunito"/>
                          <a:sym typeface="Nunito"/>
                        </a:rPr>
                        <a:t>Backend API</a:t>
                      </a:r>
                    </a:p>
                    <a:p>
                      <a:pPr marL="0" lvl="0" indent="0" algn="l" rtl="0">
                        <a:spcBef>
                          <a:spcPts val="0"/>
                        </a:spcBef>
                        <a:spcAft>
                          <a:spcPts val="0"/>
                        </a:spcAft>
                        <a:buNone/>
                      </a:pPr>
                      <a:r>
                        <a:rPr lang="en-CA" sz="1400" dirty="0">
                          <a:solidFill>
                            <a:schemeClr val="dk1"/>
                          </a:solidFill>
                          <a:latin typeface="Nunito"/>
                          <a:ea typeface="Nunito"/>
                          <a:cs typeface="Nunito"/>
                          <a:sym typeface="Nunito"/>
                        </a:rPr>
                        <a:t>CloudFormation</a:t>
                      </a:r>
                    </a:p>
                    <a:p>
                      <a:pPr marL="0" lvl="0" indent="0" algn="l" rtl="0">
                        <a:spcBef>
                          <a:spcPts val="0"/>
                        </a:spcBef>
                        <a:spcAft>
                          <a:spcPts val="0"/>
                        </a:spcAft>
                        <a:buNone/>
                      </a:pPr>
                      <a:r>
                        <a:rPr lang="en-CA" sz="1400" dirty="0">
                          <a:solidFill>
                            <a:schemeClr val="dk1"/>
                          </a:solidFill>
                          <a:latin typeface="Nunito"/>
                          <a:ea typeface="Nunito"/>
                          <a:cs typeface="Nunito"/>
                          <a:sym typeface="Nunito"/>
                        </a:rPr>
                        <a:t>EC2 &amp; Load Balancing</a:t>
                      </a:r>
                    </a:p>
                    <a:p>
                      <a:pPr marL="0" lvl="0" indent="0" algn="l" rtl="0">
                        <a:spcBef>
                          <a:spcPts val="0"/>
                        </a:spcBef>
                        <a:spcAft>
                          <a:spcPts val="0"/>
                        </a:spcAft>
                        <a:buNone/>
                      </a:pPr>
                      <a:r>
                        <a:rPr lang="en-CA" sz="1400" dirty="0">
                          <a:solidFill>
                            <a:schemeClr val="dk1"/>
                          </a:solidFill>
                          <a:latin typeface="Nunito"/>
                          <a:ea typeface="Nunito"/>
                          <a:cs typeface="Nunito"/>
                          <a:sym typeface="Nunito"/>
                        </a:rPr>
                        <a:t>Elastic Container Registry</a:t>
                      </a:r>
                    </a:p>
                    <a:p>
                      <a:pPr marL="0" lvl="0" indent="0" algn="l" rtl="0">
                        <a:spcBef>
                          <a:spcPts val="0"/>
                        </a:spcBef>
                        <a:spcAft>
                          <a:spcPts val="0"/>
                        </a:spcAft>
                        <a:buNone/>
                      </a:pPr>
                      <a:r>
                        <a:rPr lang="en-CA" sz="1400" dirty="0">
                          <a:solidFill>
                            <a:schemeClr val="dk1"/>
                          </a:solidFill>
                          <a:latin typeface="Nunito"/>
                          <a:ea typeface="Nunito"/>
                          <a:cs typeface="Nunito"/>
                          <a:sym typeface="Nunito"/>
                        </a:rPr>
                        <a:t>AWS Translate</a:t>
                      </a:r>
                    </a:p>
                    <a:p>
                      <a:pPr marL="0" lvl="0" indent="0" algn="l" rtl="0">
                        <a:spcBef>
                          <a:spcPts val="0"/>
                        </a:spcBef>
                        <a:spcAft>
                          <a:spcPts val="0"/>
                        </a:spcAft>
                        <a:buNone/>
                      </a:pPr>
                      <a:r>
                        <a:rPr lang="en-CA" sz="1400" dirty="0">
                          <a:solidFill>
                            <a:schemeClr val="dk1"/>
                          </a:solidFill>
                          <a:latin typeface="Nunito"/>
                          <a:ea typeface="Nunito"/>
                          <a:cs typeface="Nunito"/>
                          <a:sym typeface="Nunito"/>
                        </a:rPr>
                        <a:t>AWS Polly</a:t>
                      </a:r>
                    </a:p>
                    <a:p>
                      <a:pPr marL="0" lvl="0" indent="0" algn="l" rtl="0">
                        <a:spcBef>
                          <a:spcPts val="0"/>
                        </a:spcBef>
                        <a:spcAft>
                          <a:spcPts val="0"/>
                        </a:spcAft>
                        <a:buNone/>
                      </a:pPr>
                      <a:r>
                        <a:rPr lang="en-CA" sz="1400" dirty="0">
                          <a:solidFill>
                            <a:schemeClr val="dk1"/>
                          </a:solidFill>
                          <a:latin typeface="Nunito"/>
                          <a:ea typeface="Nunito"/>
                          <a:cs typeface="Nunito"/>
                          <a:sym typeface="Nunito"/>
                        </a:rPr>
                        <a:t>AWS Comprehend</a:t>
                      </a:r>
                      <a:endParaRPr sz="1400" dirty="0">
                        <a:solidFill>
                          <a:schemeClr val="dk1"/>
                        </a:solidFill>
                        <a:latin typeface="Nunito"/>
                        <a:ea typeface="Nunito"/>
                        <a:cs typeface="Nunito"/>
                        <a:sym typeface="Nunito"/>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CA" sz="1400" dirty="0">
                          <a:solidFill>
                            <a:schemeClr val="dk1"/>
                          </a:solidFill>
                          <a:latin typeface="Nunito"/>
                          <a:ea typeface="Nunito"/>
                          <a:cs typeface="Nunito"/>
                          <a:sym typeface="Nunito"/>
                        </a:rPr>
                        <a:t>Backend API</a:t>
                      </a:r>
                    </a:p>
                    <a:p>
                      <a:pPr marL="0" lvl="0" indent="0" algn="l" rtl="0">
                        <a:spcBef>
                          <a:spcPts val="0"/>
                        </a:spcBef>
                        <a:spcAft>
                          <a:spcPts val="0"/>
                        </a:spcAft>
                        <a:buNone/>
                      </a:pPr>
                      <a:r>
                        <a:rPr lang="en-CA" sz="1400" dirty="0">
                          <a:solidFill>
                            <a:schemeClr val="dk1"/>
                          </a:solidFill>
                          <a:latin typeface="Nunito"/>
                          <a:ea typeface="Nunito"/>
                          <a:cs typeface="Nunito"/>
                          <a:sym typeface="Nunito"/>
                        </a:rPr>
                        <a:t>EC2 &amp; Load Balancing</a:t>
                      </a:r>
                    </a:p>
                    <a:p>
                      <a:pPr marL="0" lvl="0" indent="0" algn="l" rtl="0">
                        <a:spcBef>
                          <a:spcPts val="0"/>
                        </a:spcBef>
                        <a:spcAft>
                          <a:spcPts val="0"/>
                        </a:spcAft>
                        <a:buNone/>
                      </a:pPr>
                      <a:r>
                        <a:rPr lang="en-CA" sz="1400" dirty="0">
                          <a:solidFill>
                            <a:schemeClr val="dk1"/>
                          </a:solidFill>
                          <a:latin typeface="Nunito"/>
                          <a:ea typeface="Nunito"/>
                          <a:cs typeface="Nunito"/>
                          <a:sym typeface="Nunito"/>
                        </a:rPr>
                        <a:t>AWS </a:t>
                      </a:r>
                      <a:r>
                        <a:rPr lang="en-CA" sz="1400" dirty="0" err="1">
                          <a:solidFill>
                            <a:schemeClr val="dk1"/>
                          </a:solidFill>
                          <a:latin typeface="Nunito"/>
                          <a:ea typeface="Nunito"/>
                          <a:cs typeface="Nunito"/>
                          <a:sym typeface="Nunito"/>
                        </a:rPr>
                        <a:t>Rekognition</a:t>
                      </a:r>
                      <a:endParaRPr lang="en-CA" sz="1400" dirty="0">
                        <a:solidFill>
                          <a:schemeClr val="dk1"/>
                        </a:solidFill>
                        <a:latin typeface="Nunito"/>
                        <a:ea typeface="Nunito"/>
                        <a:cs typeface="Nunito"/>
                        <a:sym typeface="Nunito"/>
                      </a:endParaRPr>
                    </a:p>
                    <a:p>
                      <a:pPr marL="0" lvl="0" indent="0" algn="l" rtl="0">
                        <a:spcBef>
                          <a:spcPts val="0"/>
                        </a:spcBef>
                        <a:spcAft>
                          <a:spcPts val="0"/>
                        </a:spcAft>
                        <a:buNone/>
                      </a:pPr>
                      <a:r>
                        <a:rPr lang="en-CA" sz="1400" dirty="0">
                          <a:solidFill>
                            <a:schemeClr val="dk1"/>
                          </a:solidFill>
                          <a:latin typeface="Nunito"/>
                          <a:ea typeface="Nunito"/>
                          <a:cs typeface="Nunito"/>
                          <a:sym typeface="Nunito"/>
                        </a:rPr>
                        <a:t>AWS RDS</a:t>
                      </a:r>
                    </a:p>
                    <a:p>
                      <a:pPr marL="0" lvl="0" indent="0" algn="l" rtl="0">
                        <a:spcBef>
                          <a:spcPts val="0"/>
                        </a:spcBef>
                        <a:spcAft>
                          <a:spcPts val="0"/>
                        </a:spcAft>
                        <a:buNone/>
                      </a:pPr>
                      <a:r>
                        <a:rPr lang="en-CA" sz="1400" dirty="0">
                          <a:solidFill>
                            <a:schemeClr val="dk1"/>
                          </a:solidFill>
                          <a:latin typeface="Nunito"/>
                          <a:ea typeface="Nunito"/>
                          <a:cs typeface="Nunito"/>
                          <a:sym typeface="Nunito"/>
                        </a:rPr>
                        <a:t>S3</a:t>
                      </a:r>
                    </a:p>
                    <a:p>
                      <a:pPr marL="0" lvl="0" indent="0" algn="l" rtl="0">
                        <a:spcBef>
                          <a:spcPts val="0"/>
                        </a:spcBef>
                        <a:spcAft>
                          <a:spcPts val="0"/>
                        </a:spcAft>
                        <a:buNone/>
                      </a:pPr>
                      <a:r>
                        <a:rPr lang="en-CA" sz="1400" dirty="0">
                          <a:solidFill>
                            <a:schemeClr val="dk1"/>
                          </a:solidFill>
                          <a:latin typeface="Nunito"/>
                          <a:ea typeface="Nunito"/>
                          <a:cs typeface="Nunito"/>
                          <a:sym typeface="Nunito"/>
                        </a:rPr>
                        <a:t>CloudFront</a:t>
                      </a:r>
                    </a:p>
                    <a:p>
                      <a:pPr marL="0" lvl="0" indent="0" algn="l" rtl="0">
                        <a:spcBef>
                          <a:spcPts val="0"/>
                        </a:spcBef>
                        <a:spcAft>
                          <a:spcPts val="0"/>
                        </a:spcAft>
                        <a:buNone/>
                      </a:pPr>
                      <a:r>
                        <a:rPr lang="en-CA" sz="1400" dirty="0">
                          <a:solidFill>
                            <a:schemeClr val="dk1"/>
                          </a:solidFill>
                          <a:latin typeface="Nunito"/>
                          <a:ea typeface="Nunito"/>
                          <a:cs typeface="Nunito"/>
                          <a:sym typeface="Nunito"/>
                        </a:rPr>
                        <a:t>AWS </a:t>
                      </a:r>
                      <a:r>
                        <a:rPr lang="en-CA" sz="1400" dirty="0" err="1">
                          <a:solidFill>
                            <a:schemeClr val="dk1"/>
                          </a:solidFill>
                          <a:latin typeface="Nunito"/>
                          <a:ea typeface="Nunito"/>
                          <a:cs typeface="Nunito"/>
                          <a:sym typeface="Nunito"/>
                        </a:rPr>
                        <a:t>Textract</a:t>
                      </a:r>
                      <a:endParaRPr sz="1400" dirty="0">
                        <a:solidFill>
                          <a:schemeClr val="dk1"/>
                        </a:solidFill>
                        <a:latin typeface="Nunito"/>
                        <a:ea typeface="Nunito"/>
                        <a:cs typeface="Nunito"/>
                        <a:sym typeface="Nunito"/>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CA" sz="1400" dirty="0">
                          <a:solidFill>
                            <a:schemeClr val="dk1"/>
                          </a:solidFill>
                          <a:latin typeface="Nunito"/>
                          <a:ea typeface="Nunito"/>
                          <a:cs typeface="Nunito"/>
                          <a:sym typeface="Nunito"/>
                        </a:rPr>
                        <a:t>Frontend</a:t>
                      </a:r>
                    </a:p>
                    <a:p>
                      <a:pPr marL="0" lvl="0" indent="0" algn="l" rtl="0">
                        <a:spcBef>
                          <a:spcPts val="0"/>
                        </a:spcBef>
                        <a:spcAft>
                          <a:spcPts val="0"/>
                        </a:spcAft>
                        <a:buNone/>
                      </a:pPr>
                      <a:r>
                        <a:rPr lang="en-CA" sz="1400" dirty="0">
                          <a:solidFill>
                            <a:schemeClr val="dk1"/>
                          </a:solidFill>
                          <a:latin typeface="Nunito"/>
                          <a:ea typeface="Nunito"/>
                          <a:cs typeface="Nunito"/>
                          <a:sym typeface="Nunito"/>
                        </a:rPr>
                        <a:t>AWS Cognito</a:t>
                      </a:r>
                    </a:p>
                    <a:p>
                      <a:pPr marL="0" lvl="0" indent="0" algn="l" rtl="0">
                        <a:spcBef>
                          <a:spcPts val="0"/>
                        </a:spcBef>
                        <a:spcAft>
                          <a:spcPts val="0"/>
                        </a:spcAft>
                        <a:buNone/>
                      </a:pPr>
                      <a:r>
                        <a:rPr lang="en-CA" sz="1400" dirty="0">
                          <a:solidFill>
                            <a:schemeClr val="dk1"/>
                          </a:solidFill>
                          <a:latin typeface="Nunito"/>
                          <a:ea typeface="Nunito"/>
                          <a:cs typeface="Nunito"/>
                          <a:sym typeface="Nunito"/>
                        </a:rPr>
                        <a:t>AWS Amplify</a:t>
                      </a:r>
                    </a:p>
                    <a:p>
                      <a:pPr marL="0" lvl="0" indent="0" algn="l" rtl="0">
                        <a:spcBef>
                          <a:spcPts val="0"/>
                        </a:spcBef>
                        <a:spcAft>
                          <a:spcPts val="0"/>
                        </a:spcAft>
                        <a:buNone/>
                      </a:pPr>
                      <a:r>
                        <a:rPr lang="en-CA" sz="1400" dirty="0">
                          <a:solidFill>
                            <a:schemeClr val="dk1"/>
                          </a:solidFill>
                          <a:latin typeface="Nunito"/>
                          <a:ea typeface="Nunito"/>
                          <a:cs typeface="Nunito"/>
                          <a:sym typeface="Nunito"/>
                        </a:rPr>
                        <a:t>CloudFormation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dirty="0">
                          <a:solidFill>
                            <a:schemeClr val="dk1"/>
                          </a:solidFill>
                          <a:latin typeface="Nunito"/>
                          <a:ea typeface="Nunito"/>
                          <a:cs typeface="Nunito"/>
                          <a:sym typeface="Nunito"/>
                        </a:rPr>
                        <a:t>AWS </a:t>
                      </a:r>
                      <a:r>
                        <a:rPr lang="en-CA" sz="1400" dirty="0" err="1">
                          <a:solidFill>
                            <a:schemeClr val="dk1"/>
                          </a:solidFill>
                          <a:latin typeface="Nunito"/>
                          <a:ea typeface="Nunito"/>
                          <a:cs typeface="Nunito"/>
                          <a:sym typeface="Nunito"/>
                        </a:rPr>
                        <a:t>Rekognition</a:t>
                      </a:r>
                      <a:endParaRPr lang="en-CA" sz="1400" dirty="0">
                        <a:solidFill>
                          <a:schemeClr val="dk1"/>
                        </a:solidFill>
                        <a:latin typeface="Nunito"/>
                        <a:ea typeface="Nunito"/>
                        <a:cs typeface="Nunito"/>
                        <a:sym typeface="Nunito"/>
                      </a:endParaRPr>
                    </a:p>
                    <a:p>
                      <a:pPr marL="0" lvl="0" indent="0" algn="l" rtl="0">
                        <a:spcBef>
                          <a:spcPts val="0"/>
                        </a:spcBef>
                        <a:spcAft>
                          <a:spcPts val="0"/>
                        </a:spcAft>
                        <a:buNone/>
                      </a:pPr>
                      <a:r>
                        <a:rPr lang="en-CA" sz="1400" dirty="0">
                          <a:solidFill>
                            <a:schemeClr val="dk1"/>
                          </a:solidFill>
                          <a:latin typeface="Nunito"/>
                          <a:ea typeface="Nunito"/>
                          <a:cs typeface="Nunito"/>
                          <a:sym typeface="Nunito"/>
                        </a:rPr>
                        <a:t>AWS Lambda</a:t>
                      </a:r>
                    </a:p>
                    <a:p>
                      <a:pPr marL="0" lvl="0" indent="0" algn="l" rtl="0">
                        <a:spcBef>
                          <a:spcPts val="0"/>
                        </a:spcBef>
                        <a:spcAft>
                          <a:spcPts val="0"/>
                        </a:spcAft>
                        <a:buNone/>
                      </a:pPr>
                      <a:r>
                        <a:rPr lang="en-CA" sz="1400" dirty="0">
                          <a:solidFill>
                            <a:schemeClr val="dk1"/>
                          </a:solidFill>
                          <a:latin typeface="Nunito"/>
                          <a:ea typeface="Nunito"/>
                          <a:cs typeface="Nunito"/>
                          <a:sym typeface="Nunito"/>
                        </a:rPr>
                        <a:t>AWS Translate</a:t>
                      </a:r>
                    </a:p>
                    <a:p>
                      <a:pPr marL="0" lvl="0" indent="0" algn="l" rtl="0">
                        <a:spcBef>
                          <a:spcPts val="0"/>
                        </a:spcBef>
                        <a:spcAft>
                          <a:spcPts val="0"/>
                        </a:spcAft>
                        <a:buNone/>
                      </a:pPr>
                      <a:r>
                        <a:rPr lang="en-CA" sz="1400" dirty="0">
                          <a:solidFill>
                            <a:schemeClr val="dk1"/>
                          </a:solidFill>
                          <a:latin typeface="Nunito"/>
                          <a:ea typeface="Nunito"/>
                          <a:cs typeface="Nunito"/>
                          <a:sym typeface="Nunito"/>
                        </a:rPr>
                        <a:t>S3</a:t>
                      </a:r>
                    </a:p>
                    <a:p>
                      <a:pPr marL="0" lvl="0" indent="0" algn="l" rtl="0">
                        <a:spcBef>
                          <a:spcPts val="0"/>
                        </a:spcBef>
                        <a:spcAft>
                          <a:spcPts val="0"/>
                        </a:spcAft>
                        <a:buNone/>
                      </a:pPr>
                      <a:r>
                        <a:rPr lang="en-CA" sz="1400" dirty="0">
                          <a:solidFill>
                            <a:schemeClr val="dk1"/>
                          </a:solidFill>
                          <a:latin typeface="Nunito"/>
                          <a:ea typeface="Nunito"/>
                          <a:cs typeface="Nunito"/>
                          <a:sym typeface="Nunito"/>
                        </a:rPr>
                        <a:t>SNS</a:t>
                      </a:r>
                      <a:endParaRPr sz="1400" dirty="0">
                        <a:solidFill>
                          <a:schemeClr val="dk1"/>
                        </a:solidFill>
                        <a:latin typeface="Nunito"/>
                        <a:ea typeface="Nunito"/>
                        <a:cs typeface="Nunito"/>
                        <a:sym typeface="Nunito"/>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lgn="ctr">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454558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28"/>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Elements Consider in System Design</a:t>
            </a:r>
            <a:endParaRPr dirty="0"/>
          </a:p>
        </p:txBody>
      </p:sp>
      <p:sp>
        <p:nvSpPr>
          <p:cNvPr id="407" name="Google Shape;407;p28"/>
          <p:cNvSpPr txBox="1"/>
          <p:nvPr/>
        </p:nvSpPr>
        <p:spPr>
          <a:xfrm>
            <a:off x="564623" y="1632125"/>
            <a:ext cx="1475945" cy="31407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179999" lvl="0" indent="-178899" algn="l" rtl="0">
              <a:lnSpc>
                <a:spcPct val="15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Multi-AZ Deployment</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Load Balancing</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Auto Scaling</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Elasticity</a:t>
            </a:r>
          </a:p>
          <a:p>
            <a:pPr marL="179999" lvl="0" indent="-178899" algn="l" rtl="0">
              <a:lnSpc>
                <a:spcPct val="15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Data Replication / Backups</a:t>
            </a:r>
          </a:p>
          <a:p>
            <a:pPr marL="179999" lvl="0" indent="-178899" algn="l" rtl="0">
              <a:lnSpc>
                <a:spcPct val="15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Global Content Delivery (CDN)</a:t>
            </a:r>
          </a:p>
          <a:p>
            <a:pPr marL="179999" lvl="0" indent="-178899" algn="l" rtl="0">
              <a:lnSpc>
                <a:spcPct val="200000"/>
              </a:lnSpc>
              <a:spcBef>
                <a:spcPts val="0"/>
              </a:spcBef>
              <a:spcAft>
                <a:spcPts val="0"/>
              </a:spcAft>
              <a:buClr>
                <a:schemeClr val="dk1"/>
              </a:buClr>
              <a:buSzPts val="1400"/>
              <a:buFont typeface="Nunito"/>
              <a:buChar char="●"/>
            </a:pPr>
            <a:endParaRPr sz="1000" dirty="0">
              <a:solidFill>
                <a:schemeClr val="dk1"/>
              </a:solidFill>
              <a:latin typeface="Nunito"/>
              <a:ea typeface="Nunito"/>
              <a:cs typeface="Nunito"/>
              <a:sym typeface="Nunito"/>
            </a:endParaRPr>
          </a:p>
        </p:txBody>
      </p:sp>
      <p:sp>
        <p:nvSpPr>
          <p:cNvPr id="410" name="Google Shape;410;p28"/>
          <p:cNvSpPr txBox="1"/>
          <p:nvPr/>
        </p:nvSpPr>
        <p:spPr>
          <a:xfrm>
            <a:off x="564758" y="1082075"/>
            <a:ext cx="1475945" cy="40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CA" sz="1200" b="1" dirty="0">
                <a:solidFill>
                  <a:schemeClr val="dk1"/>
                </a:solidFill>
                <a:latin typeface="Questrial"/>
                <a:ea typeface="Questrial"/>
                <a:cs typeface="Questrial"/>
                <a:sym typeface="Questrial"/>
              </a:rPr>
              <a:t>High Availability </a:t>
            </a:r>
          </a:p>
        </p:txBody>
      </p:sp>
      <p:cxnSp>
        <p:nvCxnSpPr>
          <p:cNvPr id="416" name="Google Shape;416;p28"/>
          <p:cNvCxnSpPr>
            <a:cxnSpLocks/>
            <a:stCxn id="407" idx="0"/>
            <a:endCxn id="410" idx="2"/>
          </p:cNvCxnSpPr>
          <p:nvPr/>
        </p:nvCxnSpPr>
        <p:spPr>
          <a:xfrm flipV="1">
            <a:off x="1302596" y="1491575"/>
            <a:ext cx="135" cy="140550"/>
          </a:xfrm>
          <a:prstGeom prst="straightConnector1">
            <a:avLst/>
          </a:prstGeom>
          <a:noFill/>
          <a:ln w="19050" cap="flat" cmpd="sng">
            <a:solidFill>
              <a:schemeClr val="dk1"/>
            </a:solidFill>
            <a:prstDash val="solid"/>
            <a:round/>
            <a:headEnd type="none" w="med" len="med"/>
            <a:tailEnd type="none" w="med" len="med"/>
          </a:ln>
        </p:spPr>
      </p:cxnSp>
      <p:sp>
        <p:nvSpPr>
          <p:cNvPr id="16" name="Google Shape;407;p28">
            <a:extLst>
              <a:ext uri="{FF2B5EF4-FFF2-40B4-BE49-F238E27FC236}">
                <a16:creationId xmlns:a16="http://schemas.microsoft.com/office/drawing/2014/main" id="{805FCBEE-7224-C7B2-6A81-F3DD1E8263F3}"/>
              </a:ext>
            </a:extLst>
          </p:cNvPr>
          <p:cNvSpPr txBox="1"/>
          <p:nvPr/>
        </p:nvSpPr>
        <p:spPr>
          <a:xfrm>
            <a:off x="2199460" y="1632125"/>
            <a:ext cx="1475945" cy="31407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179999" lvl="0" indent="-178899" algn="l" rtl="0">
              <a:lnSpc>
                <a:spcPct val="15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Multi-AZ Deployment</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Load Balancing</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Auto Scaling</a:t>
            </a:r>
          </a:p>
          <a:p>
            <a:pPr marL="179999" lvl="0" indent="-178899" algn="l" rtl="0">
              <a:lnSpc>
                <a:spcPct val="15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Amazon RDS Multi-AZ</a:t>
            </a:r>
          </a:p>
          <a:p>
            <a:pPr marL="179999" lvl="0" indent="-178899" algn="l" rtl="0">
              <a:lnSpc>
                <a:spcPct val="15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(ELB) Health Checks</a:t>
            </a:r>
          </a:p>
          <a:p>
            <a:pPr marL="179999" lvl="0" indent="-178899" algn="l" rtl="0">
              <a:lnSpc>
                <a:spcPct val="15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S3 Durability Redundancy</a:t>
            </a:r>
          </a:p>
          <a:p>
            <a:pPr marL="179999" lvl="0" indent="-178899" algn="l" rtl="0">
              <a:lnSpc>
                <a:spcPct val="15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Global Acceleration</a:t>
            </a:r>
            <a:endParaRPr sz="1000" dirty="0">
              <a:solidFill>
                <a:schemeClr val="dk1"/>
              </a:solidFill>
              <a:latin typeface="Nunito"/>
              <a:ea typeface="Nunito"/>
              <a:cs typeface="Nunito"/>
              <a:sym typeface="Nunito"/>
            </a:endParaRPr>
          </a:p>
        </p:txBody>
      </p:sp>
      <p:sp>
        <p:nvSpPr>
          <p:cNvPr id="17" name="Google Shape;410;p28">
            <a:extLst>
              <a:ext uri="{FF2B5EF4-FFF2-40B4-BE49-F238E27FC236}">
                <a16:creationId xmlns:a16="http://schemas.microsoft.com/office/drawing/2014/main" id="{4D3317D5-6976-82F4-890D-0D7091BA6142}"/>
              </a:ext>
            </a:extLst>
          </p:cNvPr>
          <p:cNvSpPr txBox="1"/>
          <p:nvPr/>
        </p:nvSpPr>
        <p:spPr>
          <a:xfrm>
            <a:off x="2199595" y="1082075"/>
            <a:ext cx="1475945" cy="40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CA" sz="1200" b="1" dirty="0">
                <a:solidFill>
                  <a:schemeClr val="dk1"/>
                </a:solidFill>
                <a:latin typeface="Questrial"/>
                <a:ea typeface="Questrial"/>
                <a:cs typeface="Questrial"/>
                <a:sym typeface="Questrial"/>
              </a:rPr>
              <a:t>Fault Tolerance</a:t>
            </a:r>
          </a:p>
        </p:txBody>
      </p:sp>
      <p:cxnSp>
        <p:nvCxnSpPr>
          <p:cNvPr id="18" name="Google Shape;416;p28">
            <a:extLst>
              <a:ext uri="{FF2B5EF4-FFF2-40B4-BE49-F238E27FC236}">
                <a16:creationId xmlns:a16="http://schemas.microsoft.com/office/drawing/2014/main" id="{B978B0FA-DB16-B61E-5F09-8AEAB07DBFAF}"/>
              </a:ext>
            </a:extLst>
          </p:cNvPr>
          <p:cNvCxnSpPr>
            <a:cxnSpLocks/>
            <a:stCxn id="16" idx="0"/>
            <a:endCxn id="17" idx="2"/>
          </p:cNvCxnSpPr>
          <p:nvPr/>
        </p:nvCxnSpPr>
        <p:spPr>
          <a:xfrm flipV="1">
            <a:off x="2937433" y="1491575"/>
            <a:ext cx="135" cy="140550"/>
          </a:xfrm>
          <a:prstGeom prst="straightConnector1">
            <a:avLst/>
          </a:prstGeom>
          <a:noFill/>
          <a:ln w="19050" cap="flat" cmpd="sng">
            <a:solidFill>
              <a:schemeClr val="dk1"/>
            </a:solidFill>
            <a:prstDash val="solid"/>
            <a:round/>
            <a:headEnd type="none" w="med" len="med"/>
            <a:tailEnd type="none" w="med" len="med"/>
          </a:ln>
        </p:spPr>
      </p:cxnSp>
      <p:sp>
        <p:nvSpPr>
          <p:cNvPr id="19" name="Google Shape;407;p28">
            <a:extLst>
              <a:ext uri="{FF2B5EF4-FFF2-40B4-BE49-F238E27FC236}">
                <a16:creationId xmlns:a16="http://schemas.microsoft.com/office/drawing/2014/main" id="{54FCC342-1804-9D59-461A-662DB78C6DFE}"/>
              </a:ext>
            </a:extLst>
          </p:cNvPr>
          <p:cNvSpPr txBox="1"/>
          <p:nvPr/>
        </p:nvSpPr>
        <p:spPr>
          <a:xfrm>
            <a:off x="3834027" y="1632125"/>
            <a:ext cx="1475945" cy="31407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179999" lvl="0" indent="-178899" algn="l" rtl="0">
              <a:lnSpc>
                <a:spcPct val="150000"/>
              </a:lnSpc>
              <a:spcBef>
                <a:spcPts val="0"/>
              </a:spcBef>
              <a:spcAft>
                <a:spcPts val="0"/>
              </a:spcAft>
              <a:buClr>
                <a:schemeClr val="dk1"/>
              </a:buClr>
              <a:buSzPts val="1400"/>
              <a:buFont typeface="Nunito"/>
              <a:buChar char="●"/>
            </a:pPr>
            <a:r>
              <a:rPr lang="en-US" sz="1000" dirty="0">
                <a:solidFill>
                  <a:schemeClr val="dk1"/>
                </a:solidFill>
                <a:latin typeface="Nunito"/>
                <a:ea typeface="Nunito"/>
                <a:cs typeface="Nunito"/>
                <a:sym typeface="Nunito"/>
              </a:rPr>
              <a:t>Identity and Access Management (IAM)</a:t>
            </a:r>
            <a:endParaRPr lang="en-CA" sz="1000" dirty="0">
              <a:solidFill>
                <a:schemeClr val="dk1"/>
              </a:solidFill>
              <a:latin typeface="Nunito"/>
              <a:ea typeface="Nunito"/>
              <a:cs typeface="Nunito"/>
              <a:sym typeface="Nunito"/>
            </a:endParaRPr>
          </a:p>
          <a:p>
            <a:pPr marL="179999" lvl="0" indent="-178899" algn="l" rtl="0">
              <a:lnSpc>
                <a:spcPct val="15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Virtual Private Cloud (VPC)</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Security Groups</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AWS CloudWatch</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AWS CloudTrail</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AWS Organization</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AWS Cognito</a:t>
            </a:r>
          </a:p>
          <a:p>
            <a:pPr marL="179999" lvl="0" indent="-178899" algn="l" rtl="0">
              <a:lnSpc>
                <a:spcPct val="200000"/>
              </a:lnSpc>
              <a:spcBef>
                <a:spcPts val="0"/>
              </a:spcBef>
              <a:spcAft>
                <a:spcPts val="0"/>
              </a:spcAft>
              <a:buClr>
                <a:schemeClr val="dk1"/>
              </a:buClr>
              <a:buSzPts val="1400"/>
              <a:buFont typeface="Nunito"/>
              <a:buChar char="●"/>
            </a:pPr>
            <a:endParaRPr sz="1000" dirty="0">
              <a:solidFill>
                <a:schemeClr val="dk1"/>
              </a:solidFill>
              <a:latin typeface="Nunito"/>
              <a:ea typeface="Nunito"/>
              <a:cs typeface="Nunito"/>
              <a:sym typeface="Nunito"/>
            </a:endParaRPr>
          </a:p>
        </p:txBody>
      </p:sp>
      <p:sp>
        <p:nvSpPr>
          <p:cNvPr id="20" name="Google Shape;410;p28">
            <a:extLst>
              <a:ext uri="{FF2B5EF4-FFF2-40B4-BE49-F238E27FC236}">
                <a16:creationId xmlns:a16="http://schemas.microsoft.com/office/drawing/2014/main" id="{6F6C1D74-95CC-069D-9C66-EA1CCFF5B595}"/>
              </a:ext>
            </a:extLst>
          </p:cNvPr>
          <p:cNvSpPr txBox="1"/>
          <p:nvPr/>
        </p:nvSpPr>
        <p:spPr>
          <a:xfrm>
            <a:off x="3834162" y="1082075"/>
            <a:ext cx="1475945" cy="40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CA" sz="1200" b="1" dirty="0">
                <a:solidFill>
                  <a:schemeClr val="dk1"/>
                </a:solidFill>
                <a:latin typeface="Questrial"/>
                <a:ea typeface="Questrial"/>
                <a:cs typeface="Questrial"/>
                <a:sym typeface="Questrial"/>
              </a:rPr>
              <a:t>Security</a:t>
            </a:r>
          </a:p>
        </p:txBody>
      </p:sp>
      <p:cxnSp>
        <p:nvCxnSpPr>
          <p:cNvPr id="21" name="Google Shape;416;p28">
            <a:extLst>
              <a:ext uri="{FF2B5EF4-FFF2-40B4-BE49-F238E27FC236}">
                <a16:creationId xmlns:a16="http://schemas.microsoft.com/office/drawing/2014/main" id="{A081829A-1C49-9F67-1A3A-1F4B45AFB1B6}"/>
              </a:ext>
            </a:extLst>
          </p:cNvPr>
          <p:cNvCxnSpPr>
            <a:cxnSpLocks/>
            <a:stCxn id="19" idx="0"/>
            <a:endCxn id="20" idx="2"/>
          </p:cNvCxnSpPr>
          <p:nvPr/>
        </p:nvCxnSpPr>
        <p:spPr>
          <a:xfrm flipV="1">
            <a:off x="4572000" y="1491575"/>
            <a:ext cx="135" cy="140550"/>
          </a:xfrm>
          <a:prstGeom prst="straightConnector1">
            <a:avLst/>
          </a:prstGeom>
          <a:noFill/>
          <a:ln w="19050" cap="flat" cmpd="sng">
            <a:solidFill>
              <a:schemeClr val="dk1"/>
            </a:solidFill>
            <a:prstDash val="solid"/>
            <a:round/>
            <a:headEnd type="none" w="med" len="med"/>
            <a:tailEnd type="none" w="med" len="med"/>
          </a:ln>
        </p:spPr>
      </p:cxnSp>
      <p:sp>
        <p:nvSpPr>
          <p:cNvPr id="22" name="Google Shape;407;p28">
            <a:extLst>
              <a:ext uri="{FF2B5EF4-FFF2-40B4-BE49-F238E27FC236}">
                <a16:creationId xmlns:a16="http://schemas.microsoft.com/office/drawing/2014/main" id="{E899A25C-EFB8-92C0-A2FC-27B7CCB0153E}"/>
              </a:ext>
            </a:extLst>
          </p:cNvPr>
          <p:cNvSpPr txBox="1"/>
          <p:nvPr/>
        </p:nvSpPr>
        <p:spPr>
          <a:xfrm>
            <a:off x="5468324" y="1632125"/>
            <a:ext cx="1475945" cy="31407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Data Backups</a:t>
            </a:r>
          </a:p>
          <a:p>
            <a:pPr marL="179999" lvl="0" indent="-178899" algn="l" rtl="0">
              <a:lnSpc>
                <a:spcPct val="15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Multi-Region Deployment</a:t>
            </a:r>
          </a:p>
          <a:p>
            <a:pPr marL="179999" lvl="0" indent="-178899" algn="l" rtl="0">
              <a:lnSpc>
                <a:spcPct val="15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Amazon S3 Cross-Region Replication</a:t>
            </a:r>
          </a:p>
          <a:p>
            <a:pPr marL="179999" lvl="0" indent="-178899" algn="l" rtl="0">
              <a:lnSpc>
                <a:spcPct val="15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AWS CloudFormation</a:t>
            </a:r>
          </a:p>
          <a:p>
            <a:pPr marL="179999" lvl="0" indent="-178899" algn="l" rtl="0">
              <a:lnSpc>
                <a:spcPct val="15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Database Replication</a:t>
            </a:r>
          </a:p>
          <a:p>
            <a:pPr marL="179999" lvl="0" indent="-178899" algn="l" rtl="0">
              <a:lnSpc>
                <a:spcPct val="200000"/>
              </a:lnSpc>
              <a:spcBef>
                <a:spcPts val="0"/>
              </a:spcBef>
              <a:spcAft>
                <a:spcPts val="0"/>
              </a:spcAft>
              <a:buClr>
                <a:schemeClr val="dk1"/>
              </a:buClr>
              <a:buSzPts val="1400"/>
              <a:buFont typeface="Nunito"/>
              <a:buChar char="●"/>
            </a:pPr>
            <a:r>
              <a:rPr lang="en-CA" sz="1000" dirty="0">
                <a:solidFill>
                  <a:schemeClr val="dk1"/>
                </a:solidFill>
                <a:latin typeface="Nunito"/>
                <a:ea typeface="Nunito"/>
                <a:cs typeface="Nunito"/>
                <a:sym typeface="Nunito"/>
              </a:rPr>
              <a:t>Health Checks</a:t>
            </a:r>
          </a:p>
          <a:p>
            <a:pPr marL="179999" lvl="0" indent="-178899" algn="l" rtl="0">
              <a:lnSpc>
                <a:spcPct val="200000"/>
              </a:lnSpc>
              <a:spcBef>
                <a:spcPts val="0"/>
              </a:spcBef>
              <a:spcAft>
                <a:spcPts val="0"/>
              </a:spcAft>
              <a:buClr>
                <a:schemeClr val="dk1"/>
              </a:buClr>
              <a:buSzPts val="1400"/>
              <a:buFont typeface="Nunito"/>
              <a:buChar char="●"/>
            </a:pPr>
            <a:endParaRPr sz="1000" dirty="0">
              <a:solidFill>
                <a:schemeClr val="dk1"/>
              </a:solidFill>
              <a:latin typeface="Nunito"/>
              <a:ea typeface="Nunito"/>
              <a:cs typeface="Nunito"/>
              <a:sym typeface="Nunito"/>
            </a:endParaRPr>
          </a:p>
        </p:txBody>
      </p:sp>
      <p:sp>
        <p:nvSpPr>
          <p:cNvPr id="23" name="Google Shape;410;p28">
            <a:extLst>
              <a:ext uri="{FF2B5EF4-FFF2-40B4-BE49-F238E27FC236}">
                <a16:creationId xmlns:a16="http://schemas.microsoft.com/office/drawing/2014/main" id="{8E440A0B-8E03-18F2-49A4-86A6746C64BB}"/>
              </a:ext>
            </a:extLst>
          </p:cNvPr>
          <p:cNvSpPr txBox="1"/>
          <p:nvPr/>
        </p:nvSpPr>
        <p:spPr>
          <a:xfrm>
            <a:off x="5468459" y="1082075"/>
            <a:ext cx="1475945" cy="40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CA" sz="1200" b="1" dirty="0">
                <a:solidFill>
                  <a:schemeClr val="dk1"/>
                </a:solidFill>
                <a:latin typeface="Questrial"/>
                <a:ea typeface="Questrial"/>
                <a:cs typeface="Questrial"/>
                <a:sym typeface="Questrial"/>
              </a:rPr>
              <a:t>Disaster Recovery</a:t>
            </a:r>
          </a:p>
        </p:txBody>
      </p:sp>
      <p:cxnSp>
        <p:nvCxnSpPr>
          <p:cNvPr id="24" name="Google Shape;416;p28">
            <a:extLst>
              <a:ext uri="{FF2B5EF4-FFF2-40B4-BE49-F238E27FC236}">
                <a16:creationId xmlns:a16="http://schemas.microsoft.com/office/drawing/2014/main" id="{40912B8E-AB61-B78F-39E3-1DABE22D3394}"/>
              </a:ext>
            </a:extLst>
          </p:cNvPr>
          <p:cNvCxnSpPr>
            <a:cxnSpLocks/>
            <a:stCxn id="22" idx="0"/>
            <a:endCxn id="23" idx="2"/>
          </p:cNvCxnSpPr>
          <p:nvPr/>
        </p:nvCxnSpPr>
        <p:spPr>
          <a:xfrm flipV="1">
            <a:off x="6206297" y="1491575"/>
            <a:ext cx="135" cy="140550"/>
          </a:xfrm>
          <a:prstGeom prst="straightConnector1">
            <a:avLst/>
          </a:prstGeom>
          <a:noFill/>
          <a:ln w="19050" cap="flat" cmpd="sng">
            <a:solidFill>
              <a:schemeClr val="dk1"/>
            </a:solidFill>
            <a:prstDash val="solid"/>
            <a:round/>
            <a:headEnd type="none" w="med" len="med"/>
            <a:tailEnd type="none" w="med" len="med"/>
          </a:ln>
        </p:spPr>
      </p:cxnSp>
      <p:sp>
        <p:nvSpPr>
          <p:cNvPr id="25" name="Google Shape;407;p28">
            <a:extLst>
              <a:ext uri="{FF2B5EF4-FFF2-40B4-BE49-F238E27FC236}">
                <a16:creationId xmlns:a16="http://schemas.microsoft.com/office/drawing/2014/main" id="{C613C2F1-881C-EAAE-2F17-DBCD6FA22204}"/>
              </a:ext>
            </a:extLst>
          </p:cNvPr>
          <p:cNvSpPr txBox="1"/>
          <p:nvPr/>
        </p:nvSpPr>
        <p:spPr>
          <a:xfrm>
            <a:off x="7102351" y="1632125"/>
            <a:ext cx="1475945" cy="3140766"/>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179999" lvl="0" indent="-178899" algn="l" rtl="0">
              <a:lnSpc>
                <a:spcPct val="200000"/>
              </a:lnSpc>
              <a:spcBef>
                <a:spcPts val="0"/>
              </a:spcBef>
              <a:spcAft>
                <a:spcPts val="0"/>
              </a:spcAft>
              <a:buClr>
                <a:schemeClr val="dk1"/>
              </a:buClr>
              <a:buSzPts val="1400"/>
              <a:buFont typeface="Nunito"/>
              <a:buChar char="●"/>
            </a:pPr>
            <a:endParaRPr sz="1000" dirty="0">
              <a:solidFill>
                <a:schemeClr val="dk1"/>
              </a:solidFill>
              <a:latin typeface="Nunito"/>
              <a:ea typeface="Nunito"/>
              <a:cs typeface="Nunito"/>
              <a:sym typeface="Nunito"/>
            </a:endParaRPr>
          </a:p>
        </p:txBody>
      </p:sp>
      <p:sp>
        <p:nvSpPr>
          <p:cNvPr id="26" name="Google Shape;410;p28">
            <a:extLst>
              <a:ext uri="{FF2B5EF4-FFF2-40B4-BE49-F238E27FC236}">
                <a16:creationId xmlns:a16="http://schemas.microsoft.com/office/drawing/2014/main" id="{BCCF4A8D-7FCD-9BBB-FDA8-971E3BD45857}"/>
              </a:ext>
            </a:extLst>
          </p:cNvPr>
          <p:cNvSpPr txBox="1"/>
          <p:nvPr/>
        </p:nvSpPr>
        <p:spPr>
          <a:xfrm>
            <a:off x="7102486" y="1082075"/>
            <a:ext cx="1475945" cy="409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CA" sz="1200" b="1" dirty="0">
                <a:solidFill>
                  <a:schemeClr val="dk1"/>
                </a:solidFill>
                <a:latin typeface="Questrial"/>
                <a:ea typeface="Questrial"/>
                <a:cs typeface="Questrial"/>
                <a:sym typeface="Questrial"/>
              </a:rPr>
              <a:t>Cost Break Down</a:t>
            </a:r>
          </a:p>
        </p:txBody>
      </p:sp>
      <p:cxnSp>
        <p:nvCxnSpPr>
          <p:cNvPr id="27" name="Google Shape;416;p28">
            <a:extLst>
              <a:ext uri="{FF2B5EF4-FFF2-40B4-BE49-F238E27FC236}">
                <a16:creationId xmlns:a16="http://schemas.microsoft.com/office/drawing/2014/main" id="{1EA3F310-10D6-D6F1-A6BB-89B7A109A2FE}"/>
              </a:ext>
            </a:extLst>
          </p:cNvPr>
          <p:cNvCxnSpPr>
            <a:cxnSpLocks/>
            <a:stCxn id="25" idx="0"/>
            <a:endCxn id="26" idx="2"/>
          </p:cNvCxnSpPr>
          <p:nvPr/>
        </p:nvCxnSpPr>
        <p:spPr>
          <a:xfrm flipV="1">
            <a:off x="7840324" y="1491575"/>
            <a:ext cx="135" cy="14055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5707802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Application Demonstraction  </a:t>
            </a:r>
            <a:endParaRPr b="0" dirty="0"/>
          </a:p>
        </p:txBody>
      </p:sp>
      <p:sp>
        <p:nvSpPr>
          <p:cNvPr id="66" name="Google Shape;66;p16"/>
          <p:cNvSpPr txBox="1">
            <a:spLocks noGrp="1"/>
          </p:cNvSpPr>
          <p:nvPr>
            <p:ph type="body" idx="1"/>
          </p:nvPr>
        </p:nvSpPr>
        <p:spPr>
          <a:xfrm>
            <a:off x="720000" y="1505400"/>
            <a:ext cx="3918675" cy="23790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Font typeface="Nunito"/>
              <a:buChar char="●"/>
            </a:pPr>
            <a:r>
              <a:rPr lang="en-CA" dirty="0" err="1">
                <a:solidFill>
                  <a:schemeClr val="dk1"/>
                </a:solidFill>
              </a:rPr>
              <a:t>Github</a:t>
            </a:r>
            <a:r>
              <a:rPr lang="en-CA" dirty="0">
                <a:solidFill>
                  <a:schemeClr val="dk1"/>
                </a:solidFill>
              </a:rPr>
              <a:t> : </a:t>
            </a:r>
            <a:r>
              <a:rPr lang="en-CA" dirty="0">
                <a:solidFill>
                  <a:schemeClr val="dk1"/>
                </a:solidFill>
                <a:hlinkClick r:id="rId3"/>
              </a:rPr>
              <a:t>CMPE281-Cloud-Project-2</a:t>
            </a:r>
            <a:r>
              <a:rPr lang="en-CA" dirty="0">
                <a:solidFill>
                  <a:schemeClr val="dk1"/>
                </a:solidFill>
              </a:rPr>
              <a:t> </a:t>
            </a:r>
          </a:p>
          <a:p>
            <a:pPr marL="139700" lvl="0" indent="0" algn="l" rtl="0">
              <a:lnSpc>
                <a:spcPct val="150000"/>
              </a:lnSpc>
              <a:spcBef>
                <a:spcPts val="0"/>
              </a:spcBef>
              <a:spcAft>
                <a:spcPts val="0"/>
              </a:spcAft>
              <a:buClr>
                <a:schemeClr val="dk1"/>
              </a:buClr>
              <a:buSzPts val="1400"/>
              <a:buNone/>
            </a:pPr>
            <a:endParaRPr lang="en-CA" dirty="0">
              <a:solidFill>
                <a:schemeClr val="dk1"/>
              </a:solidFill>
            </a:endParaRPr>
          </a:p>
          <a:p>
            <a:pPr marL="457200" lvl="0" indent="-317500" algn="l" rtl="0">
              <a:lnSpc>
                <a:spcPct val="150000"/>
              </a:lnSpc>
              <a:spcBef>
                <a:spcPts val="0"/>
              </a:spcBef>
              <a:spcAft>
                <a:spcPts val="0"/>
              </a:spcAft>
              <a:buClr>
                <a:schemeClr val="dk1"/>
              </a:buClr>
              <a:buSzPts val="1400"/>
              <a:buFont typeface="Nunito"/>
              <a:buChar char="●"/>
            </a:pPr>
            <a:r>
              <a:rPr lang="en-CA" dirty="0">
                <a:solidFill>
                  <a:schemeClr val="dk1"/>
                </a:solidFill>
              </a:rPr>
              <a:t>Demo Site: </a:t>
            </a:r>
          </a:p>
          <a:p>
            <a:pPr lvl="1">
              <a:lnSpc>
                <a:spcPct val="200000"/>
              </a:lnSpc>
              <a:buFont typeface="Courier New" panose="02070309020205020404" pitchFamily="49" charset="0"/>
              <a:buChar char="o"/>
            </a:pPr>
            <a:r>
              <a:rPr lang="en-CA" dirty="0">
                <a:solidFill>
                  <a:schemeClr val="dk1"/>
                </a:solidFill>
              </a:rPr>
              <a:t>http://travel.karthikkamath.com/</a:t>
            </a:r>
          </a:p>
          <a:p>
            <a:pPr lvl="1">
              <a:lnSpc>
                <a:spcPct val="200000"/>
              </a:lnSpc>
              <a:buFont typeface="Courier New" panose="02070309020205020404" pitchFamily="49" charset="0"/>
              <a:buChar char="o"/>
            </a:pPr>
            <a:r>
              <a:rPr lang="en-CA" dirty="0"/>
              <a:t>https://bit.ly/cmpe281-cloud2</a:t>
            </a:r>
            <a:endParaRPr dirty="0">
              <a:solidFill>
                <a:schemeClr val="dk1"/>
              </a:solidFill>
            </a:endParaRPr>
          </a:p>
        </p:txBody>
      </p:sp>
      <p:grpSp>
        <p:nvGrpSpPr>
          <p:cNvPr id="100" name="Group 99">
            <a:extLst>
              <a:ext uri="{FF2B5EF4-FFF2-40B4-BE49-F238E27FC236}">
                <a16:creationId xmlns:a16="http://schemas.microsoft.com/office/drawing/2014/main" id="{9B92F559-4DCE-1E9C-C69A-18C9CB3523CA}"/>
              </a:ext>
            </a:extLst>
          </p:cNvPr>
          <p:cNvGrpSpPr/>
          <p:nvPr/>
        </p:nvGrpSpPr>
        <p:grpSpPr>
          <a:xfrm>
            <a:off x="5245720" y="1872052"/>
            <a:ext cx="2481610" cy="1645696"/>
            <a:chOff x="5302870" y="1736506"/>
            <a:chExt cx="2481610" cy="1645696"/>
          </a:xfrm>
        </p:grpSpPr>
        <p:sp>
          <p:nvSpPr>
            <p:cNvPr id="14" name="Google Shape;229;p14">
              <a:extLst>
                <a:ext uri="{FF2B5EF4-FFF2-40B4-BE49-F238E27FC236}">
                  <a16:creationId xmlns:a16="http://schemas.microsoft.com/office/drawing/2014/main" id="{F0188455-167E-C82D-7CD6-9BD8F9BD34B6}"/>
                </a:ext>
              </a:extLst>
            </p:cNvPr>
            <p:cNvSpPr/>
            <p:nvPr/>
          </p:nvSpPr>
          <p:spPr>
            <a:xfrm>
              <a:off x="5595562" y="1736506"/>
              <a:ext cx="1896226" cy="1175030"/>
            </a:xfrm>
            <a:custGeom>
              <a:avLst/>
              <a:gdLst/>
              <a:ahLst/>
              <a:cxnLst/>
              <a:rect l="l" t="t" r="r" b="b"/>
              <a:pathLst>
                <a:path w="71193" h="44116" extrusionOk="0">
                  <a:moveTo>
                    <a:pt x="3421" y="1"/>
                  </a:moveTo>
                  <a:cubicBezTo>
                    <a:pt x="1553" y="1"/>
                    <a:pt x="1" y="1521"/>
                    <a:pt x="1" y="3421"/>
                  </a:cubicBezTo>
                  <a:lnTo>
                    <a:pt x="1" y="40695"/>
                  </a:lnTo>
                  <a:cubicBezTo>
                    <a:pt x="1" y="42595"/>
                    <a:pt x="1553" y="44116"/>
                    <a:pt x="3421" y="44116"/>
                  </a:cubicBezTo>
                  <a:lnTo>
                    <a:pt x="67773" y="44116"/>
                  </a:lnTo>
                  <a:cubicBezTo>
                    <a:pt x="69641" y="44116"/>
                    <a:pt x="71193" y="42595"/>
                    <a:pt x="71193" y="40695"/>
                  </a:cubicBezTo>
                  <a:lnTo>
                    <a:pt x="71193" y="3421"/>
                  </a:lnTo>
                  <a:cubicBezTo>
                    <a:pt x="71193" y="1521"/>
                    <a:pt x="69641" y="1"/>
                    <a:pt x="67773" y="1"/>
                  </a:cubicBezTo>
                  <a:close/>
                </a:path>
              </a:pathLst>
            </a:custGeom>
            <a:solidFill>
              <a:srgbClr val="30475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5" name="Google Shape;230;p14">
              <a:extLst>
                <a:ext uri="{FF2B5EF4-FFF2-40B4-BE49-F238E27FC236}">
                  <a16:creationId xmlns:a16="http://schemas.microsoft.com/office/drawing/2014/main" id="{1AAE608A-998A-91A6-89BF-3F124529BACF}"/>
                </a:ext>
              </a:extLst>
            </p:cNvPr>
            <p:cNvSpPr/>
            <p:nvPr/>
          </p:nvSpPr>
          <p:spPr>
            <a:xfrm>
              <a:off x="5302870" y="2873554"/>
              <a:ext cx="2481610" cy="455512"/>
            </a:xfrm>
            <a:custGeom>
              <a:avLst/>
              <a:gdLst/>
              <a:ahLst/>
              <a:cxnLst/>
              <a:rect l="l" t="t" r="r" b="b"/>
              <a:pathLst>
                <a:path w="93171" h="17102" extrusionOk="0">
                  <a:moveTo>
                    <a:pt x="14410" y="0"/>
                  </a:moveTo>
                  <a:cubicBezTo>
                    <a:pt x="12542" y="0"/>
                    <a:pt x="10610" y="634"/>
                    <a:pt x="10103" y="1394"/>
                  </a:cubicBezTo>
                  <a:lnTo>
                    <a:pt x="507" y="15740"/>
                  </a:lnTo>
                  <a:cubicBezTo>
                    <a:pt x="1" y="16468"/>
                    <a:pt x="1616" y="17102"/>
                    <a:pt x="4118" y="17102"/>
                  </a:cubicBezTo>
                  <a:lnTo>
                    <a:pt x="89086" y="17102"/>
                  </a:lnTo>
                  <a:cubicBezTo>
                    <a:pt x="91556" y="17102"/>
                    <a:pt x="93171" y="16468"/>
                    <a:pt x="92664" y="15740"/>
                  </a:cubicBezTo>
                  <a:lnTo>
                    <a:pt x="83069" y="1394"/>
                  </a:lnTo>
                  <a:cubicBezTo>
                    <a:pt x="82594" y="634"/>
                    <a:pt x="80630" y="0"/>
                    <a:pt x="78762" y="0"/>
                  </a:cubicBezTo>
                  <a:close/>
                </a:path>
              </a:pathLst>
            </a:custGeom>
            <a:solidFill>
              <a:srgbClr val="FFFFFF"/>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231;p14">
              <a:extLst>
                <a:ext uri="{FF2B5EF4-FFF2-40B4-BE49-F238E27FC236}">
                  <a16:creationId xmlns:a16="http://schemas.microsoft.com/office/drawing/2014/main" id="{6E0B6F8C-472A-D94C-004B-FDCCA937B3BA}"/>
                </a:ext>
              </a:extLst>
            </p:cNvPr>
            <p:cNvSpPr/>
            <p:nvPr/>
          </p:nvSpPr>
          <p:spPr>
            <a:xfrm>
              <a:off x="5310461" y="3300353"/>
              <a:ext cx="2467280" cy="81849"/>
            </a:xfrm>
            <a:custGeom>
              <a:avLst/>
              <a:gdLst/>
              <a:ahLst/>
              <a:cxnLst/>
              <a:rect l="l" t="t" r="r" b="b"/>
              <a:pathLst>
                <a:path w="92633" h="3073" extrusionOk="0">
                  <a:moveTo>
                    <a:pt x="127" y="1"/>
                  </a:moveTo>
                  <a:lnTo>
                    <a:pt x="127" y="1"/>
                  </a:lnTo>
                  <a:cubicBezTo>
                    <a:pt x="1" y="1869"/>
                    <a:pt x="3358" y="3073"/>
                    <a:pt x="5543" y="3073"/>
                  </a:cubicBezTo>
                  <a:lnTo>
                    <a:pt x="87091" y="3073"/>
                  </a:lnTo>
                  <a:cubicBezTo>
                    <a:pt x="89276" y="3073"/>
                    <a:pt x="92633" y="1869"/>
                    <a:pt x="92474" y="1"/>
                  </a:cubicBezTo>
                  <a:lnTo>
                    <a:pt x="92474" y="1"/>
                  </a:lnTo>
                  <a:cubicBezTo>
                    <a:pt x="92443" y="603"/>
                    <a:pt x="90954" y="1078"/>
                    <a:pt x="88801" y="1078"/>
                  </a:cubicBezTo>
                  <a:lnTo>
                    <a:pt x="3833" y="1078"/>
                  </a:lnTo>
                  <a:cubicBezTo>
                    <a:pt x="1679" y="1078"/>
                    <a:pt x="191" y="603"/>
                    <a:pt x="12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7" name="Google Shape;232;p14">
              <a:extLst>
                <a:ext uri="{FF2B5EF4-FFF2-40B4-BE49-F238E27FC236}">
                  <a16:creationId xmlns:a16="http://schemas.microsoft.com/office/drawing/2014/main" id="{29008CE9-C7B5-649F-8F5F-39731A7F9CCB}"/>
                </a:ext>
              </a:extLst>
            </p:cNvPr>
            <p:cNvSpPr/>
            <p:nvPr/>
          </p:nvSpPr>
          <p:spPr>
            <a:xfrm>
              <a:off x="5718722" y="2918248"/>
              <a:ext cx="104622" cy="22800"/>
            </a:xfrm>
            <a:custGeom>
              <a:avLst/>
              <a:gdLst/>
              <a:ahLst/>
              <a:cxnLst/>
              <a:rect l="l" t="t" r="r" b="b"/>
              <a:pathLst>
                <a:path w="3928" h="856" extrusionOk="0">
                  <a:moveTo>
                    <a:pt x="1046" y="1"/>
                  </a:moveTo>
                  <a:cubicBezTo>
                    <a:pt x="697" y="1"/>
                    <a:pt x="380" y="96"/>
                    <a:pt x="317" y="223"/>
                  </a:cubicBezTo>
                  <a:cubicBezTo>
                    <a:pt x="222" y="381"/>
                    <a:pt x="190" y="476"/>
                    <a:pt x="95" y="634"/>
                  </a:cubicBezTo>
                  <a:cubicBezTo>
                    <a:pt x="0" y="761"/>
                    <a:pt x="222" y="856"/>
                    <a:pt x="571" y="856"/>
                  </a:cubicBezTo>
                  <a:lnTo>
                    <a:pt x="2946" y="856"/>
                  </a:lnTo>
                  <a:cubicBezTo>
                    <a:pt x="3262" y="856"/>
                    <a:pt x="3579" y="761"/>
                    <a:pt x="3642" y="634"/>
                  </a:cubicBezTo>
                  <a:cubicBezTo>
                    <a:pt x="3737" y="476"/>
                    <a:pt x="3769" y="381"/>
                    <a:pt x="3864" y="223"/>
                  </a:cubicBezTo>
                  <a:cubicBezTo>
                    <a:pt x="3927" y="96"/>
                    <a:pt x="3706" y="1"/>
                    <a:pt x="3389"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8" name="Google Shape;233;p14">
              <a:extLst>
                <a:ext uri="{FF2B5EF4-FFF2-40B4-BE49-F238E27FC236}">
                  <a16:creationId xmlns:a16="http://schemas.microsoft.com/office/drawing/2014/main" id="{6AE0A903-F2BC-F257-97A9-F390F5397CBD}"/>
                </a:ext>
              </a:extLst>
            </p:cNvPr>
            <p:cNvSpPr/>
            <p:nvPr/>
          </p:nvSpPr>
          <p:spPr>
            <a:xfrm>
              <a:off x="5830056" y="2918248"/>
              <a:ext cx="102944" cy="22800"/>
            </a:xfrm>
            <a:custGeom>
              <a:avLst/>
              <a:gdLst/>
              <a:ahLst/>
              <a:cxnLst/>
              <a:rect l="l" t="t" r="r" b="b"/>
              <a:pathLst>
                <a:path w="3865" h="856" extrusionOk="0">
                  <a:moveTo>
                    <a:pt x="951" y="1"/>
                  </a:moveTo>
                  <a:cubicBezTo>
                    <a:pt x="634" y="1"/>
                    <a:pt x="317" y="96"/>
                    <a:pt x="286" y="223"/>
                  </a:cubicBezTo>
                  <a:cubicBezTo>
                    <a:pt x="191" y="381"/>
                    <a:pt x="127" y="476"/>
                    <a:pt x="64" y="634"/>
                  </a:cubicBezTo>
                  <a:cubicBezTo>
                    <a:pt x="1" y="761"/>
                    <a:pt x="222" y="856"/>
                    <a:pt x="539" y="856"/>
                  </a:cubicBezTo>
                  <a:lnTo>
                    <a:pt x="2946" y="856"/>
                  </a:lnTo>
                  <a:cubicBezTo>
                    <a:pt x="3263" y="856"/>
                    <a:pt x="3579" y="761"/>
                    <a:pt x="3611" y="634"/>
                  </a:cubicBezTo>
                  <a:cubicBezTo>
                    <a:pt x="3706" y="476"/>
                    <a:pt x="3738" y="381"/>
                    <a:pt x="3801" y="223"/>
                  </a:cubicBezTo>
                  <a:cubicBezTo>
                    <a:pt x="3864" y="96"/>
                    <a:pt x="3643" y="1"/>
                    <a:pt x="332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9" name="Google Shape;234;p14">
              <a:extLst>
                <a:ext uri="{FF2B5EF4-FFF2-40B4-BE49-F238E27FC236}">
                  <a16:creationId xmlns:a16="http://schemas.microsoft.com/office/drawing/2014/main" id="{35AEB7A2-A39C-CCDA-747A-DF32A49AA731}"/>
                </a:ext>
              </a:extLst>
            </p:cNvPr>
            <p:cNvSpPr/>
            <p:nvPr/>
          </p:nvSpPr>
          <p:spPr>
            <a:xfrm>
              <a:off x="5940565" y="2918248"/>
              <a:ext cx="102092" cy="22800"/>
            </a:xfrm>
            <a:custGeom>
              <a:avLst/>
              <a:gdLst/>
              <a:ahLst/>
              <a:cxnLst/>
              <a:rect l="l" t="t" r="r" b="b"/>
              <a:pathLst>
                <a:path w="3833" h="856" extrusionOk="0">
                  <a:moveTo>
                    <a:pt x="919" y="1"/>
                  </a:moveTo>
                  <a:cubicBezTo>
                    <a:pt x="602" y="1"/>
                    <a:pt x="285" y="96"/>
                    <a:pt x="254" y="223"/>
                  </a:cubicBezTo>
                  <a:cubicBezTo>
                    <a:pt x="190" y="381"/>
                    <a:pt x="127" y="476"/>
                    <a:pt x="64" y="634"/>
                  </a:cubicBezTo>
                  <a:cubicBezTo>
                    <a:pt x="0" y="761"/>
                    <a:pt x="254" y="856"/>
                    <a:pt x="570" y="856"/>
                  </a:cubicBezTo>
                  <a:lnTo>
                    <a:pt x="2946" y="856"/>
                  </a:lnTo>
                  <a:cubicBezTo>
                    <a:pt x="3294" y="856"/>
                    <a:pt x="3579" y="761"/>
                    <a:pt x="3642" y="634"/>
                  </a:cubicBezTo>
                  <a:cubicBezTo>
                    <a:pt x="3706" y="476"/>
                    <a:pt x="3737" y="381"/>
                    <a:pt x="3769" y="223"/>
                  </a:cubicBezTo>
                  <a:cubicBezTo>
                    <a:pt x="3832" y="96"/>
                    <a:pt x="3611" y="1"/>
                    <a:pt x="3262"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235;p14">
              <a:extLst>
                <a:ext uri="{FF2B5EF4-FFF2-40B4-BE49-F238E27FC236}">
                  <a16:creationId xmlns:a16="http://schemas.microsoft.com/office/drawing/2014/main" id="{48DC023B-82B0-0706-75C7-48B45BC160DA}"/>
                </a:ext>
              </a:extLst>
            </p:cNvPr>
            <p:cNvSpPr/>
            <p:nvPr/>
          </p:nvSpPr>
          <p:spPr>
            <a:xfrm>
              <a:off x="6051899" y="2918248"/>
              <a:ext cx="100414" cy="22800"/>
            </a:xfrm>
            <a:custGeom>
              <a:avLst/>
              <a:gdLst/>
              <a:ahLst/>
              <a:cxnLst/>
              <a:rect l="l" t="t" r="r" b="b"/>
              <a:pathLst>
                <a:path w="3770" h="856" extrusionOk="0">
                  <a:moveTo>
                    <a:pt x="856" y="1"/>
                  </a:moveTo>
                  <a:cubicBezTo>
                    <a:pt x="539" y="1"/>
                    <a:pt x="222" y="96"/>
                    <a:pt x="191" y="223"/>
                  </a:cubicBezTo>
                  <a:cubicBezTo>
                    <a:pt x="127" y="381"/>
                    <a:pt x="96" y="476"/>
                    <a:pt x="64" y="634"/>
                  </a:cubicBezTo>
                  <a:cubicBezTo>
                    <a:pt x="1" y="761"/>
                    <a:pt x="254" y="856"/>
                    <a:pt x="571" y="856"/>
                  </a:cubicBezTo>
                  <a:lnTo>
                    <a:pt x="2946" y="856"/>
                  </a:lnTo>
                  <a:cubicBezTo>
                    <a:pt x="3294" y="856"/>
                    <a:pt x="3579" y="761"/>
                    <a:pt x="3611" y="634"/>
                  </a:cubicBezTo>
                  <a:cubicBezTo>
                    <a:pt x="3674" y="476"/>
                    <a:pt x="3674" y="381"/>
                    <a:pt x="3738" y="223"/>
                  </a:cubicBezTo>
                  <a:cubicBezTo>
                    <a:pt x="3769" y="96"/>
                    <a:pt x="3516" y="1"/>
                    <a:pt x="3199"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1" name="Google Shape;236;p14">
              <a:extLst>
                <a:ext uri="{FF2B5EF4-FFF2-40B4-BE49-F238E27FC236}">
                  <a16:creationId xmlns:a16="http://schemas.microsoft.com/office/drawing/2014/main" id="{672B42A7-2839-DDCC-938A-164E0EAC6FD0}"/>
                </a:ext>
              </a:extLst>
            </p:cNvPr>
            <p:cNvSpPr/>
            <p:nvPr/>
          </p:nvSpPr>
          <p:spPr>
            <a:xfrm>
              <a:off x="6163260" y="2918248"/>
              <a:ext cx="98709" cy="22800"/>
            </a:xfrm>
            <a:custGeom>
              <a:avLst/>
              <a:gdLst/>
              <a:ahLst/>
              <a:cxnLst/>
              <a:rect l="l" t="t" r="r" b="b"/>
              <a:pathLst>
                <a:path w="3706" h="856" extrusionOk="0">
                  <a:moveTo>
                    <a:pt x="792" y="1"/>
                  </a:moveTo>
                  <a:cubicBezTo>
                    <a:pt x="475" y="1"/>
                    <a:pt x="158" y="96"/>
                    <a:pt x="127" y="223"/>
                  </a:cubicBezTo>
                  <a:cubicBezTo>
                    <a:pt x="95" y="381"/>
                    <a:pt x="63" y="476"/>
                    <a:pt x="32" y="634"/>
                  </a:cubicBezTo>
                  <a:cubicBezTo>
                    <a:pt x="0" y="761"/>
                    <a:pt x="222" y="856"/>
                    <a:pt x="570" y="856"/>
                  </a:cubicBezTo>
                  <a:lnTo>
                    <a:pt x="2945" y="856"/>
                  </a:lnTo>
                  <a:cubicBezTo>
                    <a:pt x="3294" y="856"/>
                    <a:pt x="3579" y="761"/>
                    <a:pt x="3610" y="634"/>
                  </a:cubicBezTo>
                  <a:cubicBezTo>
                    <a:pt x="3642" y="476"/>
                    <a:pt x="3642" y="381"/>
                    <a:pt x="3674" y="223"/>
                  </a:cubicBezTo>
                  <a:cubicBezTo>
                    <a:pt x="3705" y="96"/>
                    <a:pt x="3452" y="1"/>
                    <a:pt x="3135"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2" name="Google Shape;237;p14">
              <a:extLst>
                <a:ext uri="{FF2B5EF4-FFF2-40B4-BE49-F238E27FC236}">
                  <a16:creationId xmlns:a16="http://schemas.microsoft.com/office/drawing/2014/main" id="{9905E654-3BA4-5B50-7D32-6050B369ECB9}"/>
                </a:ext>
              </a:extLst>
            </p:cNvPr>
            <p:cNvSpPr/>
            <p:nvPr/>
          </p:nvSpPr>
          <p:spPr>
            <a:xfrm>
              <a:off x="6273742" y="2918248"/>
              <a:ext cx="97031" cy="22800"/>
            </a:xfrm>
            <a:custGeom>
              <a:avLst/>
              <a:gdLst/>
              <a:ahLst/>
              <a:cxnLst/>
              <a:rect l="l" t="t" r="r" b="b"/>
              <a:pathLst>
                <a:path w="3643" h="856" extrusionOk="0">
                  <a:moveTo>
                    <a:pt x="729" y="1"/>
                  </a:moveTo>
                  <a:cubicBezTo>
                    <a:pt x="412" y="1"/>
                    <a:pt x="127" y="96"/>
                    <a:pt x="96" y="223"/>
                  </a:cubicBezTo>
                  <a:cubicBezTo>
                    <a:pt x="96" y="381"/>
                    <a:pt x="64" y="476"/>
                    <a:pt x="32" y="634"/>
                  </a:cubicBezTo>
                  <a:cubicBezTo>
                    <a:pt x="1" y="761"/>
                    <a:pt x="254" y="856"/>
                    <a:pt x="602" y="856"/>
                  </a:cubicBezTo>
                  <a:lnTo>
                    <a:pt x="2978" y="856"/>
                  </a:lnTo>
                  <a:cubicBezTo>
                    <a:pt x="3294" y="856"/>
                    <a:pt x="3579" y="761"/>
                    <a:pt x="3579" y="634"/>
                  </a:cubicBezTo>
                  <a:cubicBezTo>
                    <a:pt x="3611" y="476"/>
                    <a:pt x="3611" y="381"/>
                    <a:pt x="3643" y="223"/>
                  </a:cubicBezTo>
                  <a:cubicBezTo>
                    <a:pt x="3643" y="96"/>
                    <a:pt x="3421" y="1"/>
                    <a:pt x="3073"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3" name="Google Shape;238;p14">
              <a:extLst>
                <a:ext uri="{FF2B5EF4-FFF2-40B4-BE49-F238E27FC236}">
                  <a16:creationId xmlns:a16="http://schemas.microsoft.com/office/drawing/2014/main" id="{228A3226-C070-2478-E6E7-061973EAF5D4}"/>
                </a:ext>
              </a:extLst>
            </p:cNvPr>
            <p:cNvSpPr/>
            <p:nvPr/>
          </p:nvSpPr>
          <p:spPr>
            <a:xfrm>
              <a:off x="6385103" y="2918248"/>
              <a:ext cx="96179" cy="22800"/>
            </a:xfrm>
            <a:custGeom>
              <a:avLst/>
              <a:gdLst/>
              <a:ahLst/>
              <a:cxnLst/>
              <a:rect l="l" t="t" r="r" b="b"/>
              <a:pathLst>
                <a:path w="3611" h="856" extrusionOk="0">
                  <a:moveTo>
                    <a:pt x="665" y="1"/>
                  </a:moveTo>
                  <a:cubicBezTo>
                    <a:pt x="348" y="1"/>
                    <a:pt x="63" y="96"/>
                    <a:pt x="63" y="223"/>
                  </a:cubicBezTo>
                  <a:cubicBezTo>
                    <a:pt x="32" y="381"/>
                    <a:pt x="32" y="476"/>
                    <a:pt x="0" y="634"/>
                  </a:cubicBezTo>
                  <a:cubicBezTo>
                    <a:pt x="0" y="761"/>
                    <a:pt x="253" y="856"/>
                    <a:pt x="602" y="856"/>
                  </a:cubicBezTo>
                  <a:lnTo>
                    <a:pt x="2977" y="856"/>
                  </a:lnTo>
                  <a:cubicBezTo>
                    <a:pt x="3294" y="856"/>
                    <a:pt x="3579" y="761"/>
                    <a:pt x="3579" y="634"/>
                  </a:cubicBezTo>
                  <a:cubicBezTo>
                    <a:pt x="3579" y="476"/>
                    <a:pt x="3579" y="381"/>
                    <a:pt x="3610" y="223"/>
                  </a:cubicBezTo>
                  <a:cubicBezTo>
                    <a:pt x="3610" y="96"/>
                    <a:pt x="3357" y="1"/>
                    <a:pt x="3009"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4" name="Google Shape;239;p14">
              <a:extLst>
                <a:ext uri="{FF2B5EF4-FFF2-40B4-BE49-F238E27FC236}">
                  <a16:creationId xmlns:a16="http://schemas.microsoft.com/office/drawing/2014/main" id="{EC11F2F9-62E6-CED3-B1B2-B5E125F29DC1}"/>
                </a:ext>
              </a:extLst>
            </p:cNvPr>
            <p:cNvSpPr/>
            <p:nvPr/>
          </p:nvSpPr>
          <p:spPr>
            <a:xfrm>
              <a:off x="6496437" y="2918248"/>
              <a:ext cx="95327" cy="22800"/>
            </a:xfrm>
            <a:custGeom>
              <a:avLst/>
              <a:gdLst/>
              <a:ahLst/>
              <a:cxnLst/>
              <a:rect l="l" t="t" r="r" b="b"/>
              <a:pathLst>
                <a:path w="3579" h="856" extrusionOk="0">
                  <a:moveTo>
                    <a:pt x="602" y="1"/>
                  </a:moveTo>
                  <a:cubicBezTo>
                    <a:pt x="285" y="1"/>
                    <a:pt x="0" y="96"/>
                    <a:pt x="0" y="223"/>
                  </a:cubicBezTo>
                  <a:cubicBezTo>
                    <a:pt x="0" y="381"/>
                    <a:pt x="0" y="476"/>
                    <a:pt x="0" y="634"/>
                  </a:cubicBezTo>
                  <a:cubicBezTo>
                    <a:pt x="0" y="761"/>
                    <a:pt x="254" y="856"/>
                    <a:pt x="570" y="856"/>
                  </a:cubicBezTo>
                  <a:lnTo>
                    <a:pt x="2977" y="856"/>
                  </a:lnTo>
                  <a:cubicBezTo>
                    <a:pt x="3294" y="856"/>
                    <a:pt x="3579" y="761"/>
                    <a:pt x="3547" y="634"/>
                  </a:cubicBezTo>
                  <a:cubicBezTo>
                    <a:pt x="3547" y="476"/>
                    <a:pt x="3547"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5" name="Google Shape;240;p14">
              <a:extLst>
                <a:ext uri="{FF2B5EF4-FFF2-40B4-BE49-F238E27FC236}">
                  <a16:creationId xmlns:a16="http://schemas.microsoft.com/office/drawing/2014/main" id="{4699869B-A270-E0A7-5CC0-42409ABEE4FD}"/>
                </a:ext>
              </a:extLst>
            </p:cNvPr>
            <p:cNvSpPr/>
            <p:nvPr/>
          </p:nvSpPr>
          <p:spPr>
            <a:xfrm>
              <a:off x="6606094" y="2918248"/>
              <a:ext cx="96179" cy="22800"/>
            </a:xfrm>
            <a:custGeom>
              <a:avLst/>
              <a:gdLst/>
              <a:ahLst/>
              <a:cxnLst/>
              <a:rect l="l" t="t" r="r" b="b"/>
              <a:pathLst>
                <a:path w="3611" h="856" extrusionOk="0">
                  <a:moveTo>
                    <a:pt x="602" y="1"/>
                  </a:moveTo>
                  <a:cubicBezTo>
                    <a:pt x="254" y="1"/>
                    <a:pt x="0" y="96"/>
                    <a:pt x="0" y="223"/>
                  </a:cubicBezTo>
                  <a:cubicBezTo>
                    <a:pt x="32" y="381"/>
                    <a:pt x="32" y="476"/>
                    <a:pt x="32" y="634"/>
                  </a:cubicBezTo>
                  <a:cubicBezTo>
                    <a:pt x="32" y="761"/>
                    <a:pt x="317" y="856"/>
                    <a:pt x="634" y="856"/>
                  </a:cubicBezTo>
                  <a:lnTo>
                    <a:pt x="3009" y="856"/>
                  </a:lnTo>
                  <a:cubicBezTo>
                    <a:pt x="3357" y="856"/>
                    <a:pt x="3611" y="761"/>
                    <a:pt x="3611" y="634"/>
                  </a:cubicBezTo>
                  <a:cubicBezTo>
                    <a:pt x="3579"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6" name="Google Shape;241;p14">
              <a:extLst>
                <a:ext uri="{FF2B5EF4-FFF2-40B4-BE49-F238E27FC236}">
                  <a16:creationId xmlns:a16="http://schemas.microsoft.com/office/drawing/2014/main" id="{B633C642-5B25-DD2B-F7F9-E5BE4FE5503B}"/>
                </a:ext>
              </a:extLst>
            </p:cNvPr>
            <p:cNvSpPr/>
            <p:nvPr/>
          </p:nvSpPr>
          <p:spPr>
            <a:xfrm>
              <a:off x="6715750" y="2918248"/>
              <a:ext cx="97857" cy="22800"/>
            </a:xfrm>
            <a:custGeom>
              <a:avLst/>
              <a:gdLst/>
              <a:ahLst/>
              <a:cxnLst/>
              <a:rect l="l" t="t" r="r" b="b"/>
              <a:pathLst>
                <a:path w="3674" h="856" extrusionOk="0">
                  <a:moveTo>
                    <a:pt x="602" y="1"/>
                  </a:moveTo>
                  <a:cubicBezTo>
                    <a:pt x="254" y="1"/>
                    <a:pt x="0" y="96"/>
                    <a:pt x="32" y="223"/>
                  </a:cubicBezTo>
                  <a:cubicBezTo>
                    <a:pt x="32" y="381"/>
                    <a:pt x="64" y="476"/>
                    <a:pt x="64" y="634"/>
                  </a:cubicBezTo>
                  <a:cubicBezTo>
                    <a:pt x="95" y="761"/>
                    <a:pt x="380" y="856"/>
                    <a:pt x="697" y="856"/>
                  </a:cubicBezTo>
                  <a:lnTo>
                    <a:pt x="3072" y="856"/>
                  </a:lnTo>
                  <a:cubicBezTo>
                    <a:pt x="3421" y="856"/>
                    <a:pt x="3674" y="761"/>
                    <a:pt x="3642" y="634"/>
                  </a:cubicBezTo>
                  <a:cubicBezTo>
                    <a:pt x="3611" y="476"/>
                    <a:pt x="3579" y="381"/>
                    <a:pt x="3547"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7" name="Google Shape;242;p14">
              <a:extLst>
                <a:ext uri="{FF2B5EF4-FFF2-40B4-BE49-F238E27FC236}">
                  <a16:creationId xmlns:a16="http://schemas.microsoft.com/office/drawing/2014/main" id="{390849F9-5DEF-56B6-46E4-B0E59976DB07}"/>
                </a:ext>
              </a:extLst>
            </p:cNvPr>
            <p:cNvSpPr/>
            <p:nvPr/>
          </p:nvSpPr>
          <p:spPr>
            <a:xfrm>
              <a:off x="6825406" y="2918248"/>
              <a:ext cx="99562" cy="22800"/>
            </a:xfrm>
            <a:custGeom>
              <a:avLst/>
              <a:gdLst/>
              <a:ahLst/>
              <a:cxnLst/>
              <a:rect l="l" t="t" r="r" b="b"/>
              <a:pathLst>
                <a:path w="3738" h="856" extrusionOk="0">
                  <a:moveTo>
                    <a:pt x="570" y="1"/>
                  </a:moveTo>
                  <a:cubicBezTo>
                    <a:pt x="254" y="1"/>
                    <a:pt x="0" y="96"/>
                    <a:pt x="32" y="223"/>
                  </a:cubicBezTo>
                  <a:cubicBezTo>
                    <a:pt x="64" y="381"/>
                    <a:pt x="95" y="476"/>
                    <a:pt x="127" y="634"/>
                  </a:cubicBezTo>
                  <a:cubicBezTo>
                    <a:pt x="159" y="761"/>
                    <a:pt x="444" y="856"/>
                    <a:pt x="760" y="856"/>
                  </a:cubicBezTo>
                  <a:lnTo>
                    <a:pt x="3167" y="856"/>
                  </a:lnTo>
                  <a:cubicBezTo>
                    <a:pt x="3484" y="856"/>
                    <a:pt x="3737" y="761"/>
                    <a:pt x="3706" y="634"/>
                  </a:cubicBezTo>
                  <a:cubicBezTo>
                    <a:pt x="3642" y="476"/>
                    <a:pt x="3611" y="381"/>
                    <a:pt x="3579" y="223"/>
                  </a:cubicBezTo>
                  <a:cubicBezTo>
                    <a:pt x="3547" y="96"/>
                    <a:pt x="3262"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8" name="Google Shape;243;p14">
              <a:extLst>
                <a:ext uri="{FF2B5EF4-FFF2-40B4-BE49-F238E27FC236}">
                  <a16:creationId xmlns:a16="http://schemas.microsoft.com/office/drawing/2014/main" id="{17A7307C-39C3-8EAF-3105-3B01ECBCB1B5}"/>
                </a:ext>
              </a:extLst>
            </p:cNvPr>
            <p:cNvSpPr/>
            <p:nvPr/>
          </p:nvSpPr>
          <p:spPr>
            <a:xfrm>
              <a:off x="6935063" y="2918248"/>
              <a:ext cx="100387" cy="22800"/>
            </a:xfrm>
            <a:custGeom>
              <a:avLst/>
              <a:gdLst/>
              <a:ahLst/>
              <a:cxnLst/>
              <a:rect l="l" t="t" r="r" b="b"/>
              <a:pathLst>
                <a:path w="3769" h="856" extrusionOk="0">
                  <a:moveTo>
                    <a:pt x="570" y="1"/>
                  </a:moveTo>
                  <a:cubicBezTo>
                    <a:pt x="254" y="1"/>
                    <a:pt x="0" y="96"/>
                    <a:pt x="32" y="223"/>
                  </a:cubicBezTo>
                  <a:cubicBezTo>
                    <a:pt x="95" y="381"/>
                    <a:pt x="127" y="476"/>
                    <a:pt x="159" y="634"/>
                  </a:cubicBezTo>
                  <a:cubicBezTo>
                    <a:pt x="190" y="761"/>
                    <a:pt x="475" y="856"/>
                    <a:pt x="824" y="856"/>
                  </a:cubicBezTo>
                  <a:lnTo>
                    <a:pt x="3199" y="856"/>
                  </a:lnTo>
                  <a:cubicBezTo>
                    <a:pt x="3516" y="856"/>
                    <a:pt x="3769" y="761"/>
                    <a:pt x="3737" y="634"/>
                  </a:cubicBezTo>
                  <a:cubicBezTo>
                    <a:pt x="3674" y="476"/>
                    <a:pt x="3642" y="381"/>
                    <a:pt x="3579" y="223"/>
                  </a:cubicBezTo>
                  <a:cubicBezTo>
                    <a:pt x="3547" y="96"/>
                    <a:pt x="3231" y="1"/>
                    <a:pt x="2914"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244;p14">
              <a:extLst>
                <a:ext uri="{FF2B5EF4-FFF2-40B4-BE49-F238E27FC236}">
                  <a16:creationId xmlns:a16="http://schemas.microsoft.com/office/drawing/2014/main" id="{E8F22D2C-4714-74CC-C0D3-686CF2B994B0}"/>
                </a:ext>
              </a:extLst>
            </p:cNvPr>
            <p:cNvSpPr/>
            <p:nvPr/>
          </p:nvSpPr>
          <p:spPr>
            <a:xfrm>
              <a:off x="7044719" y="2918248"/>
              <a:ext cx="101240" cy="22800"/>
            </a:xfrm>
            <a:custGeom>
              <a:avLst/>
              <a:gdLst/>
              <a:ahLst/>
              <a:cxnLst/>
              <a:rect l="l" t="t" r="r" b="b"/>
              <a:pathLst>
                <a:path w="3801" h="856" extrusionOk="0">
                  <a:moveTo>
                    <a:pt x="570" y="1"/>
                  </a:moveTo>
                  <a:cubicBezTo>
                    <a:pt x="222" y="1"/>
                    <a:pt x="0" y="96"/>
                    <a:pt x="64" y="223"/>
                  </a:cubicBezTo>
                  <a:cubicBezTo>
                    <a:pt x="95" y="381"/>
                    <a:pt x="127" y="476"/>
                    <a:pt x="190" y="634"/>
                  </a:cubicBezTo>
                  <a:cubicBezTo>
                    <a:pt x="254" y="761"/>
                    <a:pt x="539" y="856"/>
                    <a:pt x="887" y="856"/>
                  </a:cubicBezTo>
                  <a:lnTo>
                    <a:pt x="3262" y="856"/>
                  </a:lnTo>
                  <a:cubicBezTo>
                    <a:pt x="3579" y="856"/>
                    <a:pt x="3801" y="761"/>
                    <a:pt x="3769" y="634"/>
                  </a:cubicBezTo>
                  <a:cubicBezTo>
                    <a:pt x="3706" y="476"/>
                    <a:pt x="3642" y="381"/>
                    <a:pt x="3579"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0" name="Google Shape;245;p14">
              <a:extLst>
                <a:ext uri="{FF2B5EF4-FFF2-40B4-BE49-F238E27FC236}">
                  <a16:creationId xmlns:a16="http://schemas.microsoft.com/office/drawing/2014/main" id="{445B5A7E-5465-0531-DA53-1BB335FE7F31}"/>
                </a:ext>
              </a:extLst>
            </p:cNvPr>
            <p:cNvSpPr/>
            <p:nvPr/>
          </p:nvSpPr>
          <p:spPr>
            <a:xfrm>
              <a:off x="7154375" y="2918248"/>
              <a:ext cx="102918" cy="22800"/>
            </a:xfrm>
            <a:custGeom>
              <a:avLst/>
              <a:gdLst/>
              <a:ahLst/>
              <a:cxnLst/>
              <a:rect l="l" t="t" r="r" b="b"/>
              <a:pathLst>
                <a:path w="3864" h="856" extrusionOk="0">
                  <a:moveTo>
                    <a:pt x="570" y="1"/>
                  </a:moveTo>
                  <a:cubicBezTo>
                    <a:pt x="222" y="1"/>
                    <a:pt x="0" y="96"/>
                    <a:pt x="64" y="223"/>
                  </a:cubicBezTo>
                  <a:cubicBezTo>
                    <a:pt x="127" y="381"/>
                    <a:pt x="159" y="476"/>
                    <a:pt x="254" y="634"/>
                  </a:cubicBezTo>
                  <a:cubicBezTo>
                    <a:pt x="285" y="761"/>
                    <a:pt x="602" y="856"/>
                    <a:pt x="919" y="856"/>
                  </a:cubicBezTo>
                  <a:lnTo>
                    <a:pt x="3325" y="856"/>
                  </a:lnTo>
                  <a:cubicBezTo>
                    <a:pt x="3642" y="856"/>
                    <a:pt x="3864" y="761"/>
                    <a:pt x="3801" y="634"/>
                  </a:cubicBezTo>
                  <a:cubicBezTo>
                    <a:pt x="3737" y="476"/>
                    <a:pt x="3674" y="381"/>
                    <a:pt x="3610" y="223"/>
                  </a:cubicBezTo>
                  <a:cubicBezTo>
                    <a:pt x="3547" y="96"/>
                    <a:pt x="3230" y="1"/>
                    <a:pt x="2914"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1" name="Google Shape;246;p14">
              <a:extLst>
                <a:ext uri="{FF2B5EF4-FFF2-40B4-BE49-F238E27FC236}">
                  <a16:creationId xmlns:a16="http://schemas.microsoft.com/office/drawing/2014/main" id="{BDD59D1F-C389-D0A2-132D-B143D0BD9FC8}"/>
                </a:ext>
              </a:extLst>
            </p:cNvPr>
            <p:cNvSpPr/>
            <p:nvPr/>
          </p:nvSpPr>
          <p:spPr>
            <a:xfrm>
              <a:off x="7264031" y="2918248"/>
              <a:ext cx="104622" cy="22800"/>
            </a:xfrm>
            <a:custGeom>
              <a:avLst/>
              <a:gdLst/>
              <a:ahLst/>
              <a:cxnLst/>
              <a:rect l="l" t="t" r="r" b="b"/>
              <a:pathLst>
                <a:path w="3928" h="856" extrusionOk="0">
                  <a:moveTo>
                    <a:pt x="539" y="1"/>
                  </a:moveTo>
                  <a:cubicBezTo>
                    <a:pt x="222" y="1"/>
                    <a:pt x="0" y="96"/>
                    <a:pt x="64" y="223"/>
                  </a:cubicBezTo>
                  <a:cubicBezTo>
                    <a:pt x="159" y="381"/>
                    <a:pt x="190" y="476"/>
                    <a:pt x="285" y="634"/>
                  </a:cubicBezTo>
                  <a:cubicBezTo>
                    <a:pt x="349" y="761"/>
                    <a:pt x="665" y="856"/>
                    <a:pt x="982" y="856"/>
                  </a:cubicBezTo>
                  <a:lnTo>
                    <a:pt x="3389" y="856"/>
                  </a:lnTo>
                  <a:cubicBezTo>
                    <a:pt x="3705" y="856"/>
                    <a:pt x="3927" y="761"/>
                    <a:pt x="3864" y="634"/>
                  </a:cubicBezTo>
                  <a:cubicBezTo>
                    <a:pt x="3737" y="476"/>
                    <a:pt x="3705" y="381"/>
                    <a:pt x="3610" y="223"/>
                  </a:cubicBezTo>
                  <a:cubicBezTo>
                    <a:pt x="3547" y="96"/>
                    <a:pt x="3230" y="1"/>
                    <a:pt x="2882"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2" name="Google Shape;247;p14">
              <a:extLst>
                <a:ext uri="{FF2B5EF4-FFF2-40B4-BE49-F238E27FC236}">
                  <a16:creationId xmlns:a16="http://schemas.microsoft.com/office/drawing/2014/main" id="{F92F6F94-8752-A34E-6304-A23FD81E443C}"/>
                </a:ext>
              </a:extLst>
            </p:cNvPr>
            <p:cNvSpPr/>
            <p:nvPr/>
          </p:nvSpPr>
          <p:spPr>
            <a:xfrm>
              <a:off x="5695949" y="2946934"/>
              <a:ext cx="80997" cy="35451"/>
            </a:xfrm>
            <a:custGeom>
              <a:avLst/>
              <a:gdLst/>
              <a:ahLst/>
              <a:cxnLst/>
              <a:rect l="l" t="t" r="r" b="b"/>
              <a:pathLst>
                <a:path w="3041" h="1331" extrusionOk="0">
                  <a:moveTo>
                    <a:pt x="1299" y="1"/>
                  </a:moveTo>
                  <a:cubicBezTo>
                    <a:pt x="950" y="1"/>
                    <a:pt x="634" y="96"/>
                    <a:pt x="570" y="222"/>
                  </a:cubicBezTo>
                  <a:cubicBezTo>
                    <a:pt x="380" y="571"/>
                    <a:pt x="285" y="761"/>
                    <a:pt x="64" y="1109"/>
                  </a:cubicBezTo>
                  <a:cubicBezTo>
                    <a:pt x="0" y="1236"/>
                    <a:pt x="222" y="1331"/>
                    <a:pt x="570" y="1331"/>
                  </a:cubicBezTo>
                  <a:lnTo>
                    <a:pt x="1806" y="1331"/>
                  </a:lnTo>
                  <a:cubicBezTo>
                    <a:pt x="2122" y="1331"/>
                    <a:pt x="2471" y="1236"/>
                    <a:pt x="2534" y="1109"/>
                  </a:cubicBezTo>
                  <a:cubicBezTo>
                    <a:pt x="2692" y="761"/>
                    <a:pt x="2787" y="571"/>
                    <a:pt x="2977" y="222"/>
                  </a:cubicBezTo>
                  <a:cubicBezTo>
                    <a:pt x="3041" y="96"/>
                    <a:pt x="2819" y="1"/>
                    <a:pt x="2471"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3" name="Google Shape;248;p14">
              <a:extLst>
                <a:ext uri="{FF2B5EF4-FFF2-40B4-BE49-F238E27FC236}">
                  <a16:creationId xmlns:a16="http://schemas.microsoft.com/office/drawing/2014/main" id="{2295D87B-A0FE-2B31-765F-2FA56F255C23}"/>
                </a:ext>
              </a:extLst>
            </p:cNvPr>
            <p:cNvSpPr/>
            <p:nvPr/>
          </p:nvSpPr>
          <p:spPr>
            <a:xfrm>
              <a:off x="5777772" y="2946934"/>
              <a:ext cx="110509" cy="35451"/>
            </a:xfrm>
            <a:custGeom>
              <a:avLst/>
              <a:gdLst/>
              <a:ahLst/>
              <a:cxnLst/>
              <a:rect l="l" t="t" r="r" b="b"/>
              <a:pathLst>
                <a:path w="4149" h="1331" extrusionOk="0">
                  <a:moveTo>
                    <a:pt x="1204" y="1"/>
                  </a:moveTo>
                  <a:cubicBezTo>
                    <a:pt x="887" y="1"/>
                    <a:pt x="570" y="96"/>
                    <a:pt x="507" y="222"/>
                  </a:cubicBezTo>
                  <a:cubicBezTo>
                    <a:pt x="317" y="571"/>
                    <a:pt x="222" y="761"/>
                    <a:pt x="64" y="1109"/>
                  </a:cubicBezTo>
                  <a:cubicBezTo>
                    <a:pt x="0" y="1236"/>
                    <a:pt x="222" y="1331"/>
                    <a:pt x="570" y="1331"/>
                  </a:cubicBezTo>
                  <a:lnTo>
                    <a:pt x="3009" y="1331"/>
                  </a:lnTo>
                  <a:cubicBezTo>
                    <a:pt x="3357" y="1331"/>
                    <a:pt x="3674" y="1236"/>
                    <a:pt x="3706" y="1109"/>
                  </a:cubicBezTo>
                  <a:cubicBezTo>
                    <a:pt x="3864" y="761"/>
                    <a:pt x="3959" y="571"/>
                    <a:pt x="4117" y="222"/>
                  </a:cubicBezTo>
                  <a:cubicBezTo>
                    <a:pt x="4149" y="96"/>
                    <a:pt x="3927" y="1"/>
                    <a:pt x="3611"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4" name="Google Shape;249;p14">
              <a:extLst>
                <a:ext uri="{FF2B5EF4-FFF2-40B4-BE49-F238E27FC236}">
                  <a16:creationId xmlns:a16="http://schemas.microsoft.com/office/drawing/2014/main" id="{2C62A2DA-FAB1-FEAF-E2E4-EF18F292BECD}"/>
                </a:ext>
              </a:extLst>
            </p:cNvPr>
            <p:cNvSpPr/>
            <p:nvPr/>
          </p:nvSpPr>
          <p:spPr>
            <a:xfrm>
              <a:off x="5891636" y="2946934"/>
              <a:ext cx="108831" cy="35451"/>
            </a:xfrm>
            <a:custGeom>
              <a:avLst/>
              <a:gdLst/>
              <a:ahLst/>
              <a:cxnLst/>
              <a:rect l="l" t="t" r="r" b="b"/>
              <a:pathLst>
                <a:path w="4086" h="1331" extrusionOk="0">
                  <a:moveTo>
                    <a:pt x="1141" y="1"/>
                  </a:moveTo>
                  <a:cubicBezTo>
                    <a:pt x="792" y="1"/>
                    <a:pt x="476" y="96"/>
                    <a:pt x="444" y="222"/>
                  </a:cubicBezTo>
                  <a:cubicBezTo>
                    <a:pt x="286" y="571"/>
                    <a:pt x="222" y="761"/>
                    <a:pt x="64" y="1109"/>
                  </a:cubicBezTo>
                  <a:cubicBezTo>
                    <a:pt x="1" y="1236"/>
                    <a:pt x="254" y="1331"/>
                    <a:pt x="571" y="1331"/>
                  </a:cubicBezTo>
                  <a:lnTo>
                    <a:pt x="3041" y="1331"/>
                  </a:lnTo>
                  <a:cubicBezTo>
                    <a:pt x="3358" y="1331"/>
                    <a:pt x="3674" y="1236"/>
                    <a:pt x="3706" y="1109"/>
                  </a:cubicBezTo>
                  <a:cubicBezTo>
                    <a:pt x="3833" y="761"/>
                    <a:pt x="3928" y="571"/>
                    <a:pt x="4054" y="222"/>
                  </a:cubicBezTo>
                  <a:cubicBezTo>
                    <a:pt x="4086" y="96"/>
                    <a:pt x="3864" y="1"/>
                    <a:pt x="351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5" name="Google Shape;250;p14">
              <a:extLst>
                <a:ext uri="{FF2B5EF4-FFF2-40B4-BE49-F238E27FC236}">
                  <a16:creationId xmlns:a16="http://schemas.microsoft.com/office/drawing/2014/main" id="{69165989-2F3B-D198-AE1F-C72EF535F72F}"/>
                </a:ext>
              </a:extLst>
            </p:cNvPr>
            <p:cNvSpPr/>
            <p:nvPr/>
          </p:nvSpPr>
          <p:spPr>
            <a:xfrm>
              <a:off x="6005501" y="2946934"/>
              <a:ext cx="107153" cy="35451"/>
            </a:xfrm>
            <a:custGeom>
              <a:avLst/>
              <a:gdLst/>
              <a:ahLst/>
              <a:cxnLst/>
              <a:rect l="l" t="t" r="r" b="b"/>
              <a:pathLst>
                <a:path w="4023" h="1331" extrusionOk="0">
                  <a:moveTo>
                    <a:pt x="1046" y="1"/>
                  </a:moveTo>
                  <a:cubicBezTo>
                    <a:pt x="729" y="1"/>
                    <a:pt x="413" y="96"/>
                    <a:pt x="381" y="222"/>
                  </a:cubicBezTo>
                  <a:cubicBezTo>
                    <a:pt x="254" y="571"/>
                    <a:pt x="191" y="761"/>
                    <a:pt x="64" y="1109"/>
                  </a:cubicBezTo>
                  <a:cubicBezTo>
                    <a:pt x="1" y="1236"/>
                    <a:pt x="254" y="1331"/>
                    <a:pt x="603" y="1331"/>
                  </a:cubicBezTo>
                  <a:lnTo>
                    <a:pt x="3041" y="1331"/>
                  </a:lnTo>
                  <a:cubicBezTo>
                    <a:pt x="3390" y="1331"/>
                    <a:pt x="3675" y="1236"/>
                    <a:pt x="3738" y="1109"/>
                  </a:cubicBezTo>
                  <a:cubicBezTo>
                    <a:pt x="3833" y="761"/>
                    <a:pt x="3865" y="571"/>
                    <a:pt x="3991" y="222"/>
                  </a:cubicBezTo>
                  <a:cubicBezTo>
                    <a:pt x="4023" y="96"/>
                    <a:pt x="3770" y="1"/>
                    <a:pt x="3453"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6" name="Google Shape;251;p14">
              <a:extLst>
                <a:ext uri="{FF2B5EF4-FFF2-40B4-BE49-F238E27FC236}">
                  <a16:creationId xmlns:a16="http://schemas.microsoft.com/office/drawing/2014/main" id="{395BADFB-92CA-55C3-E724-34379ACA3522}"/>
                </a:ext>
              </a:extLst>
            </p:cNvPr>
            <p:cNvSpPr/>
            <p:nvPr/>
          </p:nvSpPr>
          <p:spPr>
            <a:xfrm>
              <a:off x="6120218" y="2946934"/>
              <a:ext cx="103797" cy="35451"/>
            </a:xfrm>
            <a:custGeom>
              <a:avLst/>
              <a:gdLst/>
              <a:ahLst/>
              <a:cxnLst/>
              <a:rect l="l" t="t" r="r" b="b"/>
              <a:pathLst>
                <a:path w="3897" h="1331" extrusionOk="0">
                  <a:moveTo>
                    <a:pt x="919" y="1"/>
                  </a:moveTo>
                  <a:cubicBezTo>
                    <a:pt x="603" y="1"/>
                    <a:pt x="318" y="96"/>
                    <a:pt x="286" y="222"/>
                  </a:cubicBezTo>
                  <a:cubicBezTo>
                    <a:pt x="159" y="571"/>
                    <a:pt x="128" y="761"/>
                    <a:pt x="33" y="1109"/>
                  </a:cubicBezTo>
                  <a:cubicBezTo>
                    <a:pt x="1" y="1236"/>
                    <a:pt x="254" y="1331"/>
                    <a:pt x="571" y="1331"/>
                  </a:cubicBezTo>
                  <a:lnTo>
                    <a:pt x="3041" y="1331"/>
                  </a:lnTo>
                  <a:cubicBezTo>
                    <a:pt x="3358" y="1331"/>
                    <a:pt x="3675" y="1236"/>
                    <a:pt x="3675" y="1109"/>
                  </a:cubicBezTo>
                  <a:cubicBezTo>
                    <a:pt x="3770" y="761"/>
                    <a:pt x="3801" y="571"/>
                    <a:pt x="3865" y="222"/>
                  </a:cubicBezTo>
                  <a:cubicBezTo>
                    <a:pt x="3896" y="96"/>
                    <a:pt x="3643" y="1"/>
                    <a:pt x="332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7" name="Google Shape;252;p14">
              <a:extLst>
                <a:ext uri="{FF2B5EF4-FFF2-40B4-BE49-F238E27FC236}">
                  <a16:creationId xmlns:a16="http://schemas.microsoft.com/office/drawing/2014/main" id="{76A52B65-277A-0FC8-AF84-339996B66FAD}"/>
                </a:ext>
              </a:extLst>
            </p:cNvPr>
            <p:cNvSpPr/>
            <p:nvPr/>
          </p:nvSpPr>
          <p:spPr>
            <a:xfrm>
              <a:off x="6234109" y="2946934"/>
              <a:ext cx="102092" cy="35451"/>
            </a:xfrm>
            <a:custGeom>
              <a:avLst/>
              <a:gdLst/>
              <a:ahLst/>
              <a:cxnLst/>
              <a:rect l="l" t="t" r="r" b="b"/>
              <a:pathLst>
                <a:path w="3833" h="1331" extrusionOk="0">
                  <a:moveTo>
                    <a:pt x="855" y="1"/>
                  </a:moveTo>
                  <a:cubicBezTo>
                    <a:pt x="507" y="1"/>
                    <a:pt x="222" y="96"/>
                    <a:pt x="190" y="222"/>
                  </a:cubicBezTo>
                  <a:cubicBezTo>
                    <a:pt x="127" y="571"/>
                    <a:pt x="95" y="761"/>
                    <a:pt x="32" y="1109"/>
                  </a:cubicBezTo>
                  <a:cubicBezTo>
                    <a:pt x="0" y="1236"/>
                    <a:pt x="254" y="1331"/>
                    <a:pt x="602" y="1331"/>
                  </a:cubicBezTo>
                  <a:lnTo>
                    <a:pt x="3040" y="1331"/>
                  </a:lnTo>
                  <a:cubicBezTo>
                    <a:pt x="3389" y="1331"/>
                    <a:pt x="3674" y="1236"/>
                    <a:pt x="3674" y="1109"/>
                  </a:cubicBezTo>
                  <a:cubicBezTo>
                    <a:pt x="3737" y="761"/>
                    <a:pt x="3769" y="571"/>
                    <a:pt x="3801" y="222"/>
                  </a:cubicBezTo>
                  <a:cubicBezTo>
                    <a:pt x="3832" y="96"/>
                    <a:pt x="3579" y="1"/>
                    <a:pt x="3231"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8" name="Google Shape;253;p14">
              <a:extLst>
                <a:ext uri="{FF2B5EF4-FFF2-40B4-BE49-F238E27FC236}">
                  <a16:creationId xmlns:a16="http://schemas.microsoft.com/office/drawing/2014/main" id="{A06C6D12-FF10-0CA8-3F50-3B4D00F101CA}"/>
                </a:ext>
              </a:extLst>
            </p:cNvPr>
            <p:cNvSpPr/>
            <p:nvPr/>
          </p:nvSpPr>
          <p:spPr>
            <a:xfrm>
              <a:off x="6347974" y="2946934"/>
              <a:ext cx="99562" cy="35451"/>
            </a:xfrm>
            <a:custGeom>
              <a:avLst/>
              <a:gdLst/>
              <a:ahLst/>
              <a:cxnLst/>
              <a:rect l="l" t="t" r="r" b="b"/>
              <a:pathLst>
                <a:path w="3738" h="1331" extrusionOk="0">
                  <a:moveTo>
                    <a:pt x="761" y="1"/>
                  </a:moveTo>
                  <a:cubicBezTo>
                    <a:pt x="444" y="1"/>
                    <a:pt x="159" y="96"/>
                    <a:pt x="127" y="222"/>
                  </a:cubicBezTo>
                  <a:cubicBezTo>
                    <a:pt x="96" y="571"/>
                    <a:pt x="64" y="761"/>
                    <a:pt x="32" y="1109"/>
                  </a:cubicBezTo>
                  <a:cubicBezTo>
                    <a:pt x="1" y="1236"/>
                    <a:pt x="286" y="1331"/>
                    <a:pt x="602" y="1331"/>
                  </a:cubicBezTo>
                  <a:lnTo>
                    <a:pt x="3072" y="1331"/>
                  </a:lnTo>
                  <a:cubicBezTo>
                    <a:pt x="3389" y="1331"/>
                    <a:pt x="3674" y="1236"/>
                    <a:pt x="3674" y="1109"/>
                  </a:cubicBezTo>
                  <a:cubicBezTo>
                    <a:pt x="3706" y="761"/>
                    <a:pt x="3706" y="571"/>
                    <a:pt x="3738" y="222"/>
                  </a:cubicBezTo>
                  <a:cubicBezTo>
                    <a:pt x="3738" y="96"/>
                    <a:pt x="3484" y="1"/>
                    <a:pt x="316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39" name="Google Shape;254;p14">
              <a:extLst>
                <a:ext uri="{FF2B5EF4-FFF2-40B4-BE49-F238E27FC236}">
                  <a16:creationId xmlns:a16="http://schemas.microsoft.com/office/drawing/2014/main" id="{BCE5E323-9C40-AC48-E6C0-2FBC23F92482}"/>
                </a:ext>
              </a:extLst>
            </p:cNvPr>
            <p:cNvSpPr/>
            <p:nvPr/>
          </p:nvSpPr>
          <p:spPr>
            <a:xfrm>
              <a:off x="6461838" y="2946934"/>
              <a:ext cx="97884" cy="35451"/>
            </a:xfrm>
            <a:custGeom>
              <a:avLst/>
              <a:gdLst/>
              <a:ahLst/>
              <a:cxnLst/>
              <a:rect l="l" t="t" r="r" b="b"/>
              <a:pathLst>
                <a:path w="3675" h="1331" extrusionOk="0">
                  <a:moveTo>
                    <a:pt x="666" y="1"/>
                  </a:moveTo>
                  <a:cubicBezTo>
                    <a:pt x="349" y="1"/>
                    <a:pt x="64" y="96"/>
                    <a:pt x="64" y="222"/>
                  </a:cubicBezTo>
                  <a:cubicBezTo>
                    <a:pt x="64" y="571"/>
                    <a:pt x="33" y="761"/>
                    <a:pt x="33" y="1109"/>
                  </a:cubicBezTo>
                  <a:cubicBezTo>
                    <a:pt x="1" y="1236"/>
                    <a:pt x="286" y="1331"/>
                    <a:pt x="634" y="1331"/>
                  </a:cubicBezTo>
                  <a:lnTo>
                    <a:pt x="3073" y="1331"/>
                  </a:lnTo>
                  <a:cubicBezTo>
                    <a:pt x="3421" y="1331"/>
                    <a:pt x="3675" y="1236"/>
                    <a:pt x="3675" y="1109"/>
                  </a:cubicBezTo>
                  <a:cubicBezTo>
                    <a:pt x="3675" y="761"/>
                    <a:pt x="3675" y="571"/>
                    <a:pt x="3675" y="222"/>
                  </a:cubicBezTo>
                  <a:cubicBezTo>
                    <a:pt x="3675" y="96"/>
                    <a:pt x="3390" y="1"/>
                    <a:pt x="3073"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0" name="Google Shape;255;p14">
              <a:extLst>
                <a:ext uri="{FF2B5EF4-FFF2-40B4-BE49-F238E27FC236}">
                  <a16:creationId xmlns:a16="http://schemas.microsoft.com/office/drawing/2014/main" id="{0B5BADF7-82D4-9FC9-15DE-6AF468CE97E0}"/>
                </a:ext>
              </a:extLst>
            </p:cNvPr>
            <p:cNvSpPr/>
            <p:nvPr/>
          </p:nvSpPr>
          <p:spPr>
            <a:xfrm>
              <a:off x="6575730" y="2946934"/>
              <a:ext cx="98709" cy="35451"/>
            </a:xfrm>
            <a:custGeom>
              <a:avLst/>
              <a:gdLst/>
              <a:ahLst/>
              <a:cxnLst/>
              <a:rect l="l" t="t" r="r" b="b"/>
              <a:pathLst>
                <a:path w="3706" h="1331" extrusionOk="0">
                  <a:moveTo>
                    <a:pt x="602" y="1"/>
                  </a:moveTo>
                  <a:cubicBezTo>
                    <a:pt x="254" y="1"/>
                    <a:pt x="0" y="96"/>
                    <a:pt x="0" y="222"/>
                  </a:cubicBezTo>
                  <a:cubicBezTo>
                    <a:pt x="0" y="571"/>
                    <a:pt x="0" y="761"/>
                    <a:pt x="32" y="1109"/>
                  </a:cubicBezTo>
                  <a:cubicBezTo>
                    <a:pt x="32" y="1236"/>
                    <a:pt x="285" y="1331"/>
                    <a:pt x="634" y="1331"/>
                  </a:cubicBezTo>
                  <a:lnTo>
                    <a:pt x="3104" y="1331"/>
                  </a:lnTo>
                  <a:cubicBezTo>
                    <a:pt x="3420" y="1331"/>
                    <a:pt x="3706" y="1236"/>
                    <a:pt x="3674" y="1109"/>
                  </a:cubicBezTo>
                  <a:cubicBezTo>
                    <a:pt x="3642" y="761"/>
                    <a:pt x="3642" y="571"/>
                    <a:pt x="3611" y="222"/>
                  </a:cubicBezTo>
                  <a:cubicBezTo>
                    <a:pt x="3579" y="96"/>
                    <a:pt x="3325" y="1"/>
                    <a:pt x="297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1" name="Google Shape;256;p14">
              <a:extLst>
                <a:ext uri="{FF2B5EF4-FFF2-40B4-BE49-F238E27FC236}">
                  <a16:creationId xmlns:a16="http://schemas.microsoft.com/office/drawing/2014/main" id="{D9B739AF-1F32-A026-B66F-361A07B5C8D0}"/>
                </a:ext>
              </a:extLst>
            </p:cNvPr>
            <p:cNvSpPr/>
            <p:nvPr/>
          </p:nvSpPr>
          <p:spPr>
            <a:xfrm>
              <a:off x="6687916" y="2946934"/>
              <a:ext cx="100387" cy="35451"/>
            </a:xfrm>
            <a:custGeom>
              <a:avLst/>
              <a:gdLst/>
              <a:ahLst/>
              <a:cxnLst/>
              <a:rect l="l" t="t" r="r" b="b"/>
              <a:pathLst>
                <a:path w="3769" h="1331" extrusionOk="0">
                  <a:moveTo>
                    <a:pt x="570" y="1"/>
                  </a:moveTo>
                  <a:cubicBezTo>
                    <a:pt x="254" y="1"/>
                    <a:pt x="0" y="96"/>
                    <a:pt x="0" y="222"/>
                  </a:cubicBezTo>
                  <a:cubicBezTo>
                    <a:pt x="32" y="571"/>
                    <a:pt x="32" y="761"/>
                    <a:pt x="95" y="1109"/>
                  </a:cubicBezTo>
                  <a:cubicBezTo>
                    <a:pt x="95" y="1236"/>
                    <a:pt x="380" y="1331"/>
                    <a:pt x="729" y="1331"/>
                  </a:cubicBezTo>
                  <a:lnTo>
                    <a:pt x="3167" y="1331"/>
                  </a:lnTo>
                  <a:cubicBezTo>
                    <a:pt x="3515" y="1331"/>
                    <a:pt x="3769" y="1236"/>
                    <a:pt x="3737" y="1109"/>
                  </a:cubicBezTo>
                  <a:cubicBezTo>
                    <a:pt x="3674" y="761"/>
                    <a:pt x="3674" y="571"/>
                    <a:pt x="3610" y="222"/>
                  </a:cubicBezTo>
                  <a:cubicBezTo>
                    <a:pt x="3579" y="96"/>
                    <a:pt x="3294" y="1"/>
                    <a:pt x="297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2" name="Google Shape;257;p14">
              <a:extLst>
                <a:ext uri="{FF2B5EF4-FFF2-40B4-BE49-F238E27FC236}">
                  <a16:creationId xmlns:a16="http://schemas.microsoft.com/office/drawing/2014/main" id="{F2DB60CB-4B3A-CF14-C0B6-BB80C59A75FC}"/>
                </a:ext>
              </a:extLst>
            </p:cNvPr>
            <p:cNvSpPr/>
            <p:nvPr/>
          </p:nvSpPr>
          <p:spPr>
            <a:xfrm>
              <a:off x="6799251" y="2946934"/>
              <a:ext cx="102944" cy="35451"/>
            </a:xfrm>
            <a:custGeom>
              <a:avLst/>
              <a:gdLst/>
              <a:ahLst/>
              <a:cxnLst/>
              <a:rect l="l" t="t" r="r" b="b"/>
              <a:pathLst>
                <a:path w="3865" h="1331" extrusionOk="0">
                  <a:moveTo>
                    <a:pt x="602" y="1"/>
                  </a:moveTo>
                  <a:cubicBezTo>
                    <a:pt x="254" y="1"/>
                    <a:pt x="1" y="96"/>
                    <a:pt x="32" y="222"/>
                  </a:cubicBezTo>
                  <a:cubicBezTo>
                    <a:pt x="96" y="571"/>
                    <a:pt x="127" y="761"/>
                    <a:pt x="191" y="1109"/>
                  </a:cubicBezTo>
                  <a:cubicBezTo>
                    <a:pt x="191" y="1236"/>
                    <a:pt x="476" y="1331"/>
                    <a:pt x="824" y="1331"/>
                  </a:cubicBezTo>
                  <a:lnTo>
                    <a:pt x="3262" y="1331"/>
                  </a:lnTo>
                  <a:cubicBezTo>
                    <a:pt x="3611" y="1331"/>
                    <a:pt x="3864" y="1236"/>
                    <a:pt x="3832" y="1109"/>
                  </a:cubicBezTo>
                  <a:cubicBezTo>
                    <a:pt x="3769" y="761"/>
                    <a:pt x="3706" y="571"/>
                    <a:pt x="3642" y="222"/>
                  </a:cubicBezTo>
                  <a:cubicBezTo>
                    <a:pt x="3611" y="96"/>
                    <a:pt x="3326" y="1"/>
                    <a:pt x="2977"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3" name="Google Shape;258;p14">
              <a:extLst>
                <a:ext uri="{FF2B5EF4-FFF2-40B4-BE49-F238E27FC236}">
                  <a16:creationId xmlns:a16="http://schemas.microsoft.com/office/drawing/2014/main" id="{B928732B-6B0B-020A-9100-F53E9F9BF100}"/>
                </a:ext>
              </a:extLst>
            </p:cNvPr>
            <p:cNvSpPr/>
            <p:nvPr/>
          </p:nvSpPr>
          <p:spPr>
            <a:xfrm>
              <a:off x="6911437" y="2946934"/>
              <a:ext cx="104622" cy="35451"/>
            </a:xfrm>
            <a:custGeom>
              <a:avLst/>
              <a:gdLst/>
              <a:ahLst/>
              <a:cxnLst/>
              <a:rect l="l" t="t" r="r" b="b"/>
              <a:pathLst>
                <a:path w="3928" h="1331" extrusionOk="0">
                  <a:moveTo>
                    <a:pt x="571" y="1"/>
                  </a:moveTo>
                  <a:cubicBezTo>
                    <a:pt x="222" y="1"/>
                    <a:pt x="1" y="96"/>
                    <a:pt x="32" y="222"/>
                  </a:cubicBezTo>
                  <a:cubicBezTo>
                    <a:pt x="96" y="571"/>
                    <a:pt x="159" y="761"/>
                    <a:pt x="222" y="1109"/>
                  </a:cubicBezTo>
                  <a:cubicBezTo>
                    <a:pt x="254" y="1236"/>
                    <a:pt x="571" y="1331"/>
                    <a:pt x="919" y="1331"/>
                  </a:cubicBezTo>
                  <a:lnTo>
                    <a:pt x="3357" y="1331"/>
                  </a:lnTo>
                  <a:cubicBezTo>
                    <a:pt x="3706" y="1331"/>
                    <a:pt x="3927" y="1236"/>
                    <a:pt x="3896" y="1109"/>
                  </a:cubicBezTo>
                  <a:cubicBezTo>
                    <a:pt x="3801" y="761"/>
                    <a:pt x="3737" y="571"/>
                    <a:pt x="3642" y="222"/>
                  </a:cubicBezTo>
                  <a:cubicBezTo>
                    <a:pt x="3579" y="96"/>
                    <a:pt x="3294" y="1"/>
                    <a:pt x="2946"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4" name="Google Shape;259;p14">
              <a:extLst>
                <a:ext uri="{FF2B5EF4-FFF2-40B4-BE49-F238E27FC236}">
                  <a16:creationId xmlns:a16="http://schemas.microsoft.com/office/drawing/2014/main" id="{D2EFC292-C154-C500-E9B5-21B8D846E621}"/>
                </a:ext>
              </a:extLst>
            </p:cNvPr>
            <p:cNvSpPr/>
            <p:nvPr/>
          </p:nvSpPr>
          <p:spPr>
            <a:xfrm>
              <a:off x="7022772" y="2946934"/>
              <a:ext cx="108005" cy="35451"/>
            </a:xfrm>
            <a:custGeom>
              <a:avLst/>
              <a:gdLst/>
              <a:ahLst/>
              <a:cxnLst/>
              <a:rect l="l" t="t" r="r" b="b"/>
              <a:pathLst>
                <a:path w="4055" h="1331" extrusionOk="0">
                  <a:moveTo>
                    <a:pt x="571" y="1"/>
                  </a:moveTo>
                  <a:cubicBezTo>
                    <a:pt x="254" y="1"/>
                    <a:pt x="1" y="96"/>
                    <a:pt x="64" y="222"/>
                  </a:cubicBezTo>
                  <a:cubicBezTo>
                    <a:pt x="159" y="571"/>
                    <a:pt x="223" y="761"/>
                    <a:pt x="318" y="1109"/>
                  </a:cubicBezTo>
                  <a:cubicBezTo>
                    <a:pt x="381" y="1236"/>
                    <a:pt x="666" y="1331"/>
                    <a:pt x="1014" y="1331"/>
                  </a:cubicBezTo>
                  <a:lnTo>
                    <a:pt x="3484" y="1331"/>
                  </a:lnTo>
                  <a:cubicBezTo>
                    <a:pt x="3801" y="1331"/>
                    <a:pt x="4054" y="1236"/>
                    <a:pt x="3991" y="1109"/>
                  </a:cubicBezTo>
                  <a:cubicBezTo>
                    <a:pt x="3864" y="761"/>
                    <a:pt x="3801" y="571"/>
                    <a:pt x="3643" y="222"/>
                  </a:cubicBezTo>
                  <a:cubicBezTo>
                    <a:pt x="3611" y="96"/>
                    <a:pt x="3294" y="1"/>
                    <a:pt x="2978"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5" name="Google Shape;260;p14">
              <a:extLst>
                <a:ext uri="{FF2B5EF4-FFF2-40B4-BE49-F238E27FC236}">
                  <a16:creationId xmlns:a16="http://schemas.microsoft.com/office/drawing/2014/main" id="{165D4F3A-C2F1-A696-93CB-BBF7C944CE75}"/>
                </a:ext>
              </a:extLst>
            </p:cNvPr>
            <p:cNvSpPr/>
            <p:nvPr/>
          </p:nvSpPr>
          <p:spPr>
            <a:xfrm>
              <a:off x="7134958" y="2946934"/>
              <a:ext cx="256468" cy="35451"/>
            </a:xfrm>
            <a:custGeom>
              <a:avLst/>
              <a:gdLst/>
              <a:ahLst/>
              <a:cxnLst/>
              <a:rect l="l" t="t" r="r" b="b"/>
              <a:pathLst>
                <a:path w="9629" h="1331" extrusionOk="0">
                  <a:moveTo>
                    <a:pt x="571" y="1"/>
                  </a:moveTo>
                  <a:cubicBezTo>
                    <a:pt x="223" y="1"/>
                    <a:pt x="1" y="96"/>
                    <a:pt x="32" y="222"/>
                  </a:cubicBezTo>
                  <a:cubicBezTo>
                    <a:pt x="191" y="571"/>
                    <a:pt x="254" y="761"/>
                    <a:pt x="381" y="1109"/>
                  </a:cubicBezTo>
                  <a:cubicBezTo>
                    <a:pt x="444" y="1236"/>
                    <a:pt x="761" y="1331"/>
                    <a:pt x="1109" y="1331"/>
                  </a:cubicBezTo>
                  <a:lnTo>
                    <a:pt x="9058" y="1331"/>
                  </a:lnTo>
                  <a:cubicBezTo>
                    <a:pt x="9407" y="1331"/>
                    <a:pt x="9628" y="1236"/>
                    <a:pt x="9565" y="1109"/>
                  </a:cubicBezTo>
                  <a:cubicBezTo>
                    <a:pt x="9343" y="761"/>
                    <a:pt x="9248" y="571"/>
                    <a:pt x="9058" y="222"/>
                  </a:cubicBezTo>
                  <a:cubicBezTo>
                    <a:pt x="8995" y="96"/>
                    <a:pt x="8678" y="1"/>
                    <a:pt x="8330" y="1"/>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6" name="Google Shape;261;p14">
              <a:extLst>
                <a:ext uri="{FF2B5EF4-FFF2-40B4-BE49-F238E27FC236}">
                  <a16:creationId xmlns:a16="http://schemas.microsoft.com/office/drawing/2014/main" id="{F1E49ADB-AC9A-F885-EDAA-18FFECC4CF93}"/>
                </a:ext>
              </a:extLst>
            </p:cNvPr>
            <p:cNvSpPr/>
            <p:nvPr/>
          </p:nvSpPr>
          <p:spPr>
            <a:xfrm>
              <a:off x="5673176" y="2988271"/>
              <a:ext cx="148490" cy="35451"/>
            </a:xfrm>
            <a:custGeom>
              <a:avLst/>
              <a:gdLst/>
              <a:ahLst/>
              <a:cxnLst/>
              <a:rect l="l" t="t" r="r" b="b"/>
              <a:pathLst>
                <a:path w="5575" h="1331" extrusionOk="0">
                  <a:moveTo>
                    <a:pt x="1299" y="0"/>
                  </a:moveTo>
                  <a:cubicBezTo>
                    <a:pt x="982" y="0"/>
                    <a:pt x="634" y="95"/>
                    <a:pt x="570" y="222"/>
                  </a:cubicBezTo>
                  <a:cubicBezTo>
                    <a:pt x="380" y="571"/>
                    <a:pt x="285" y="761"/>
                    <a:pt x="64" y="1109"/>
                  </a:cubicBezTo>
                  <a:cubicBezTo>
                    <a:pt x="0" y="1236"/>
                    <a:pt x="222" y="1331"/>
                    <a:pt x="570" y="1331"/>
                  </a:cubicBezTo>
                  <a:lnTo>
                    <a:pt x="4371" y="1331"/>
                  </a:lnTo>
                  <a:cubicBezTo>
                    <a:pt x="4719" y="1331"/>
                    <a:pt x="5036" y="1236"/>
                    <a:pt x="5099" y="1109"/>
                  </a:cubicBezTo>
                  <a:cubicBezTo>
                    <a:pt x="5257" y="761"/>
                    <a:pt x="5352" y="571"/>
                    <a:pt x="5511" y="222"/>
                  </a:cubicBezTo>
                  <a:cubicBezTo>
                    <a:pt x="5574" y="95"/>
                    <a:pt x="5352" y="0"/>
                    <a:pt x="500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7" name="Google Shape;262;p14">
              <a:extLst>
                <a:ext uri="{FF2B5EF4-FFF2-40B4-BE49-F238E27FC236}">
                  <a16:creationId xmlns:a16="http://schemas.microsoft.com/office/drawing/2014/main" id="{4BCD99ED-159F-A499-1D0A-A300AA8F55F8}"/>
                </a:ext>
              </a:extLst>
            </p:cNvPr>
            <p:cNvSpPr/>
            <p:nvPr/>
          </p:nvSpPr>
          <p:spPr>
            <a:xfrm>
              <a:off x="5824170" y="2988271"/>
              <a:ext cx="112213" cy="35451"/>
            </a:xfrm>
            <a:custGeom>
              <a:avLst/>
              <a:gdLst/>
              <a:ahLst/>
              <a:cxnLst/>
              <a:rect l="l" t="t" r="r" b="b"/>
              <a:pathLst>
                <a:path w="4213" h="1331" extrusionOk="0">
                  <a:moveTo>
                    <a:pt x="1172" y="0"/>
                  </a:moveTo>
                  <a:cubicBezTo>
                    <a:pt x="823" y="0"/>
                    <a:pt x="507" y="95"/>
                    <a:pt x="443" y="222"/>
                  </a:cubicBezTo>
                  <a:cubicBezTo>
                    <a:pt x="285" y="571"/>
                    <a:pt x="222" y="761"/>
                    <a:pt x="63" y="1109"/>
                  </a:cubicBezTo>
                  <a:cubicBezTo>
                    <a:pt x="0" y="1236"/>
                    <a:pt x="222" y="1331"/>
                    <a:pt x="570" y="1331"/>
                  </a:cubicBezTo>
                  <a:lnTo>
                    <a:pt x="3104" y="1331"/>
                  </a:lnTo>
                  <a:cubicBezTo>
                    <a:pt x="3452" y="1331"/>
                    <a:pt x="3769" y="1236"/>
                    <a:pt x="3800" y="1109"/>
                  </a:cubicBezTo>
                  <a:cubicBezTo>
                    <a:pt x="3959" y="761"/>
                    <a:pt x="4022" y="571"/>
                    <a:pt x="4149" y="222"/>
                  </a:cubicBezTo>
                  <a:cubicBezTo>
                    <a:pt x="4212" y="95"/>
                    <a:pt x="3990" y="0"/>
                    <a:pt x="364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8" name="Google Shape;263;p14">
              <a:extLst>
                <a:ext uri="{FF2B5EF4-FFF2-40B4-BE49-F238E27FC236}">
                  <a16:creationId xmlns:a16="http://schemas.microsoft.com/office/drawing/2014/main" id="{1807A6AB-D918-3502-7A30-C811C0A8F29D}"/>
                </a:ext>
              </a:extLst>
            </p:cNvPr>
            <p:cNvSpPr/>
            <p:nvPr/>
          </p:nvSpPr>
          <p:spPr>
            <a:xfrm>
              <a:off x="5941417" y="2988271"/>
              <a:ext cx="109683" cy="35451"/>
            </a:xfrm>
            <a:custGeom>
              <a:avLst/>
              <a:gdLst/>
              <a:ahLst/>
              <a:cxnLst/>
              <a:rect l="l" t="t" r="r" b="b"/>
              <a:pathLst>
                <a:path w="4118" h="1331" extrusionOk="0">
                  <a:moveTo>
                    <a:pt x="1077" y="0"/>
                  </a:moveTo>
                  <a:cubicBezTo>
                    <a:pt x="728" y="0"/>
                    <a:pt x="412" y="95"/>
                    <a:pt x="380" y="222"/>
                  </a:cubicBezTo>
                  <a:cubicBezTo>
                    <a:pt x="253" y="571"/>
                    <a:pt x="158" y="761"/>
                    <a:pt x="32" y="1109"/>
                  </a:cubicBezTo>
                  <a:cubicBezTo>
                    <a:pt x="0" y="1236"/>
                    <a:pt x="222" y="1331"/>
                    <a:pt x="570" y="1331"/>
                  </a:cubicBezTo>
                  <a:lnTo>
                    <a:pt x="3104" y="1331"/>
                  </a:lnTo>
                  <a:cubicBezTo>
                    <a:pt x="3452" y="1331"/>
                    <a:pt x="3769" y="1236"/>
                    <a:pt x="3800" y="1109"/>
                  </a:cubicBezTo>
                  <a:cubicBezTo>
                    <a:pt x="3927" y="761"/>
                    <a:pt x="3959" y="571"/>
                    <a:pt x="4085" y="222"/>
                  </a:cubicBezTo>
                  <a:cubicBezTo>
                    <a:pt x="4117" y="95"/>
                    <a:pt x="3895" y="0"/>
                    <a:pt x="3547"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9" name="Google Shape;264;p14">
              <a:extLst>
                <a:ext uri="{FF2B5EF4-FFF2-40B4-BE49-F238E27FC236}">
                  <a16:creationId xmlns:a16="http://schemas.microsoft.com/office/drawing/2014/main" id="{7986677A-7399-73C0-FB01-776763D3C0E6}"/>
                </a:ext>
              </a:extLst>
            </p:cNvPr>
            <p:cNvSpPr/>
            <p:nvPr/>
          </p:nvSpPr>
          <p:spPr>
            <a:xfrm>
              <a:off x="6058664" y="2988271"/>
              <a:ext cx="107153" cy="35451"/>
            </a:xfrm>
            <a:custGeom>
              <a:avLst/>
              <a:gdLst/>
              <a:ahLst/>
              <a:cxnLst/>
              <a:rect l="l" t="t" r="r" b="b"/>
              <a:pathLst>
                <a:path w="4023" h="1331" extrusionOk="0">
                  <a:moveTo>
                    <a:pt x="982" y="0"/>
                  </a:moveTo>
                  <a:cubicBezTo>
                    <a:pt x="633" y="0"/>
                    <a:pt x="348" y="95"/>
                    <a:pt x="285" y="222"/>
                  </a:cubicBezTo>
                  <a:cubicBezTo>
                    <a:pt x="190" y="571"/>
                    <a:pt x="127" y="761"/>
                    <a:pt x="32" y="1109"/>
                  </a:cubicBezTo>
                  <a:cubicBezTo>
                    <a:pt x="0" y="1236"/>
                    <a:pt x="253" y="1331"/>
                    <a:pt x="602" y="1331"/>
                  </a:cubicBezTo>
                  <a:lnTo>
                    <a:pt x="3104" y="1331"/>
                  </a:lnTo>
                  <a:cubicBezTo>
                    <a:pt x="3452" y="1331"/>
                    <a:pt x="3769" y="1236"/>
                    <a:pt x="3800" y="1109"/>
                  </a:cubicBezTo>
                  <a:cubicBezTo>
                    <a:pt x="3864" y="761"/>
                    <a:pt x="3927" y="571"/>
                    <a:pt x="4022" y="222"/>
                  </a:cubicBezTo>
                  <a:cubicBezTo>
                    <a:pt x="4022" y="95"/>
                    <a:pt x="3800" y="0"/>
                    <a:pt x="345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0" name="Google Shape;265;p14">
              <a:extLst>
                <a:ext uri="{FF2B5EF4-FFF2-40B4-BE49-F238E27FC236}">
                  <a16:creationId xmlns:a16="http://schemas.microsoft.com/office/drawing/2014/main" id="{BA459CB7-4DE8-678A-5D2B-EF6E2D35CABC}"/>
                </a:ext>
              </a:extLst>
            </p:cNvPr>
            <p:cNvSpPr/>
            <p:nvPr/>
          </p:nvSpPr>
          <p:spPr>
            <a:xfrm>
              <a:off x="6175912" y="2988271"/>
              <a:ext cx="105448" cy="35451"/>
            </a:xfrm>
            <a:custGeom>
              <a:avLst/>
              <a:gdLst/>
              <a:ahLst/>
              <a:cxnLst/>
              <a:rect l="l" t="t" r="r" b="b"/>
              <a:pathLst>
                <a:path w="3959" h="1331" extrusionOk="0">
                  <a:moveTo>
                    <a:pt x="887" y="0"/>
                  </a:moveTo>
                  <a:cubicBezTo>
                    <a:pt x="538" y="0"/>
                    <a:pt x="253" y="95"/>
                    <a:pt x="222" y="222"/>
                  </a:cubicBezTo>
                  <a:cubicBezTo>
                    <a:pt x="127" y="571"/>
                    <a:pt x="95" y="761"/>
                    <a:pt x="0" y="1109"/>
                  </a:cubicBezTo>
                  <a:cubicBezTo>
                    <a:pt x="0" y="1236"/>
                    <a:pt x="253" y="1331"/>
                    <a:pt x="602" y="1331"/>
                  </a:cubicBezTo>
                  <a:lnTo>
                    <a:pt x="3104" y="1331"/>
                  </a:lnTo>
                  <a:cubicBezTo>
                    <a:pt x="3452" y="1331"/>
                    <a:pt x="3769" y="1236"/>
                    <a:pt x="3769" y="1109"/>
                  </a:cubicBezTo>
                  <a:cubicBezTo>
                    <a:pt x="3832" y="761"/>
                    <a:pt x="3864" y="571"/>
                    <a:pt x="3927" y="222"/>
                  </a:cubicBezTo>
                  <a:cubicBezTo>
                    <a:pt x="3959" y="95"/>
                    <a:pt x="3705" y="0"/>
                    <a:pt x="3357"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1" name="Google Shape;266;p14">
              <a:extLst>
                <a:ext uri="{FF2B5EF4-FFF2-40B4-BE49-F238E27FC236}">
                  <a16:creationId xmlns:a16="http://schemas.microsoft.com/office/drawing/2014/main" id="{5348F702-B3CB-E6B9-3B58-838B39FC54E5}"/>
                </a:ext>
              </a:extLst>
            </p:cNvPr>
            <p:cNvSpPr/>
            <p:nvPr/>
          </p:nvSpPr>
          <p:spPr>
            <a:xfrm>
              <a:off x="6292307" y="2988271"/>
              <a:ext cx="103770" cy="35451"/>
            </a:xfrm>
            <a:custGeom>
              <a:avLst/>
              <a:gdLst/>
              <a:ahLst/>
              <a:cxnLst/>
              <a:rect l="l" t="t" r="r" b="b"/>
              <a:pathLst>
                <a:path w="3896" h="1331" extrusionOk="0">
                  <a:moveTo>
                    <a:pt x="824" y="0"/>
                  </a:moveTo>
                  <a:cubicBezTo>
                    <a:pt x="475" y="0"/>
                    <a:pt x="190" y="95"/>
                    <a:pt x="190" y="222"/>
                  </a:cubicBezTo>
                  <a:cubicBezTo>
                    <a:pt x="127" y="571"/>
                    <a:pt x="95" y="761"/>
                    <a:pt x="32" y="1109"/>
                  </a:cubicBezTo>
                  <a:cubicBezTo>
                    <a:pt x="0" y="1236"/>
                    <a:pt x="285" y="1331"/>
                    <a:pt x="634" y="1331"/>
                  </a:cubicBezTo>
                  <a:lnTo>
                    <a:pt x="3136" y="1331"/>
                  </a:lnTo>
                  <a:cubicBezTo>
                    <a:pt x="3484" y="1331"/>
                    <a:pt x="3801" y="1236"/>
                    <a:pt x="3801" y="1109"/>
                  </a:cubicBezTo>
                  <a:cubicBezTo>
                    <a:pt x="3832" y="761"/>
                    <a:pt x="3832" y="571"/>
                    <a:pt x="3896" y="222"/>
                  </a:cubicBezTo>
                  <a:cubicBezTo>
                    <a:pt x="3896" y="95"/>
                    <a:pt x="3642" y="0"/>
                    <a:pt x="329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2" name="Google Shape;267;p14">
              <a:extLst>
                <a:ext uri="{FF2B5EF4-FFF2-40B4-BE49-F238E27FC236}">
                  <a16:creationId xmlns:a16="http://schemas.microsoft.com/office/drawing/2014/main" id="{61A3D413-9D82-7776-528D-5FB4CAC8FB81}"/>
                </a:ext>
              </a:extLst>
            </p:cNvPr>
            <p:cNvSpPr/>
            <p:nvPr/>
          </p:nvSpPr>
          <p:spPr>
            <a:xfrm>
              <a:off x="6409554" y="2988271"/>
              <a:ext cx="101240" cy="35451"/>
            </a:xfrm>
            <a:custGeom>
              <a:avLst/>
              <a:gdLst/>
              <a:ahLst/>
              <a:cxnLst/>
              <a:rect l="l" t="t" r="r" b="b"/>
              <a:pathLst>
                <a:path w="3801" h="1331" extrusionOk="0">
                  <a:moveTo>
                    <a:pt x="729" y="0"/>
                  </a:moveTo>
                  <a:cubicBezTo>
                    <a:pt x="380" y="0"/>
                    <a:pt x="95" y="95"/>
                    <a:pt x="95" y="222"/>
                  </a:cubicBezTo>
                  <a:cubicBezTo>
                    <a:pt x="64" y="571"/>
                    <a:pt x="64" y="761"/>
                    <a:pt x="32" y="1109"/>
                  </a:cubicBezTo>
                  <a:cubicBezTo>
                    <a:pt x="0" y="1236"/>
                    <a:pt x="285" y="1331"/>
                    <a:pt x="634" y="1331"/>
                  </a:cubicBezTo>
                  <a:lnTo>
                    <a:pt x="3136" y="1331"/>
                  </a:lnTo>
                  <a:cubicBezTo>
                    <a:pt x="3484" y="1331"/>
                    <a:pt x="3769" y="1236"/>
                    <a:pt x="3769" y="1109"/>
                  </a:cubicBezTo>
                  <a:cubicBezTo>
                    <a:pt x="3801" y="761"/>
                    <a:pt x="3801" y="571"/>
                    <a:pt x="3801" y="222"/>
                  </a:cubicBezTo>
                  <a:cubicBezTo>
                    <a:pt x="3801" y="95"/>
                    <a:pt x="3547" y="0"/>
                    <a:pt x="319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3" name="Google Shape;268;p14">
              <a:extLst>
                <a:ext uri="{FF2B5EF4-FFF2-40B4-BE49-F238E27FC236}">
                  <a16:creationId xmlns:a16="http://schemas.microsoft.com/office/drawing/2014/main" id="{77DEE735-5330-B2FE-B6F3-CFF955B1AD76}"/>
                </a:ext>
              </a:extLst>
            </p:cNvPr>
            <p:cNvSpPr/>
            <p:nvPr/>
          </p:nvSpPr>
          <p:spPr>
            <a:xfrm>
              <a:off x="6526801" y="2988271"/>
              <a:ext cx="100414" cy="35451"/>
            </a:xfrm>
            <a:custGeom>
              <a:avLst/>
              <a:gdLst/>
              <a:ahLst/>
              <a:cxnLst/>
              <a:rect l="l" t="t" r="r" b="b"/>
              <a:pathLst>
                <a:path w="3770" h="1331" extrusionOk="0">
                  <a:moveTo>
                    <a:pt x="634" y="0"/>
                  </a:moveTo>
                  <a:cubicBezTo>
                    <a:pt x="285" y="0"/>
                    <a:pt x="32" y="95"/>
                    <a:pt x="32" y="222"/>
                  </a:cubicBezTo>
                  <a:cubicBezTo>
                    <a:pt x="0" y="571"/>
                    <a:pt x="0" y="761"/>
                    <a:pt x="0" y="1109"/>
                  </a:cubicBezTo>
                  <a:cubicBezTo>
                    <a:pt x="0" y="1236"/>
                    <a:pt x="285" y="1331"/>
                    <a:pt x="634" y="1331"/>
                  </a:cubicBezTo>
                  <a:lnTo>
                    <a:pt x="3167" y="1331"/>
                  </a:lnTo>
                  <a:cubicBezTo>
                    <a:pt x="3516" y="1331"/>
                    <a:pt x="3769" y="1236"/>
                    <a:pt x="3769" y="1109"/>
                  </a:cubicBezTo>
                  <a:cubicBezTo>
                    <a:pt x="3737" y="761"/>
                    <a:pt x="3737" y="571"/>
                    <a:pt x="3737" y="222"/>
                  </a:cubicBezTo>
                  <a:cubicBezTo>
                    <a:pt x="3706" y="95"/>
                    <a:pt x="3452" y="0"/>
                    <a:pt x="310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4" name="Google Shape;269;p14">
              <a:extLst>
                <a:ext uri="{FF2B5EF4-FFF2-40B4-BE49-F238E27FC236}">
                  <a16:creationId xmlns:a16="http://schemas.microsoft.com/office/drawing/2014/main" id="{399E65EB-0117-F2FF-CBC5-AA50AE4437AD}"/>
                </a:ext>
              </a:extLst>
            </p:cNvPr>
            <p:cNvSpPr/>
            <p:nvPr/>
          </p:nvSpPr>
          <p:spPr>
            <a:xfrm>
              <a:off x="6642371" y="2988271"/>
              <a:ext cx="102092" cy="35451"/>
            </a:xfrm>
            <a:custGeom>
              <a:avLst/>
              <a:gdLst/>
              <a:ahLst/>
              <a:cxnLst/>
              <a:rect l="l" t="t" r="r" b="b"/>
              <a:pathLst>
                <a:path w="3833" h="1331" extrusionOk="0">
                  <a:moveTo>
                    <a:pt x="602" y="0"/>
                  </a:moveTo>
                  <a:cubicBezTo>
                    <a:pt x="253" y="0"/>
                    <a:pt x="0" y="95"/>
                    <a:pt x="0" y="222"/>
                  </a:cubicBezTo>
                  <a:cubicBezTo>
                    <a:pt x="32" y="571"/>
                    <a:pt x="32" y="761"/>
                    <a:pt x="63" y="1109"/>
                  </a:cubicBezTo>
                  <a:cubicBezTo>
                    <a:pt x="63" y="1236"/>
                    <a:pt x="348" y="1331"/>
                    <a:pt x="697" y="1331"/>
                  </a:cubicBezTo>
                  <a:lnTo>
                    <a:pt x="3230" y="1331"/>
                  </a:lnTo>
                  <a:cubicBezTo>
                    <a:pt x="3579" y="1331"/>
                    <a:pt x="3832" y="1236"/>
                    <a:pt x="3832" y="1109"/>
                  </a:cubicBezTo>
                  <a:cubicBezTo>
                    <a:pt x="3769" y="761"/>
                    <a:pt x="3769" y="571"/>
                    <a:pt x="3705"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5" name="Google Shape;270;p14">
              <a:extLst>
                <a:ext uri="{FF2B5EF4-FFF2-40B4-BE49-F238E27FC236}">
                  <a16:creationId xmlns:a16="http://schemas.microsoft.com/office/drawing/2014/main" id="{7A93E391-C9EB-A242-03B9-CF77C994C12D}"/>
                </a:ext>
              </a:extLst>
            </p:cNvPr>
            <p:cNvSpPr/>
            <p:nvPr/>
          </p:nvSpPr>
          <p:spPr>
            <a:xfrm>
              <a:off x="6757087" y="2988271"/>
              <a:ext cx="104622" cy="35451"/>
            </a:xfrm>
            <a:custGeom>
              <a:avLst/>
              <a:gdLst/>
              <a:ahLst/>
              <a:cxnLst/>
              <a:rect l="l" t="t" r="r" b="b"/>
              <a:pathLst>
                <a:path w="3928" h="1331" extrusionOk="0">
                  <a:moveTo>
                    <a:pt x="602" y="0"/>
                  </a:moveTo>
                  <a:cubicBezTo>
                    <a:pt x="253" y="0"/>
                    <a:pt x="0" y="95"/>
                    <a:pt x="32" y="222"/>
                  </a:cubicBezTo>
                  <a:cubicBezTo>
                    <a:pt x="63" y="571"/>
                    <a:pt x="95" y="761"/>
                    <a:pt x="127" y="1109"/>
                  </a:cubicBezTo>
                  <a:cubicBezTo>
                    <a:pt x="158" y="1236"/>
                    <a:pt x="443" y="1331"/>
                    <a:pt x="792" y="1331"/>
                  </a:cubicBezTo>
                  <a:lnTo>
                    <a:pt x="3325" y="1331"/>
                  </a:lnTo>
                  <a:cubicBezTo>
                    <a:pt x="3674" y="1331"/>
                    <a:pt x="3927" y="1236"/>
                    <a:pt x="3895" y="1109"/>
                  </a:cubicBezTo>
                  <a:cubicBezTo>
                    <a:pt x="3832" y="761"/>
                    <a:pt x="3800"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6" name="Google Shape;271;p14">
              <a:extLst>
                <a:ext uri="{FF2B5EF4-FFF2-40B4-BE49-F238E27FC236}">
                  <a16:creationId xmlns:a16="http://schemas.microsoft.com/office/drawing/2014/main" id="{560A0F07-E737-4FA6-7213-43B7F8B33367}"/>
                </a:ext>
              </a:extLst>
            </p:cNvPr>
            <p:cNvSpPr/>
            <p:nvPr/>
          </p:nvSpPr>
          <p:spPr>
            <a:xfrm>
              <a:off x="6871804" y="2988271"/>
              <a:ext cx="107153" cy="35451"/>
            </a:xfrm>
            <a:custGeom>
              <a:avLst/>
              <a:gdLst/>
              <a:ahLst/>
              <a:cxnLst/>
              <a:rect l="l" t="t" r="r" b="b"/>
              <a:pathLst>
                <a:path w="4023" h="1331" extrusionOk="0">
                  <a:moveTo>
                    <a:pt x="602" y="0"/>
                  </a:moveTo>
                  <a:cubicBezTo>
                    <a:pt x="253" y="0"/>
                    <a:pt x="0" y="95"/>
                    <a:pt x="32" y="222"/>
                  </a:cubicBezTo>
                  <a:cubicBezTo>
                    <a:pt x="95" y="571"/>
                    <a:pt x="158" y="761"/>
                    <a:pt x="222" y="1109"/>
                  </a:cubicBezTo>
                  <a:cubicBezTo>
                    <a:pt x="253" y="1236"/>
                    <a:pt x="538" y="1331"/>
                    <a:pt x="887" y="1331"/>
                  </a:cubicBezTo>
                  <a:lnTo>
                    <a:pt x="3420" y="1331"/>
                  </a:lnTo>
                  <a:cubicBezTo>
                    <a:pt x="3769" y="1331"/>
                    <a:pt x="4022" y="1236"/>
                    <a:pt x="3990" y="1109"/>
                  </a:cubicBezTo>
                  <a:cubicBezTo>
                    <a:pt x="3895" y="761"/>
                    <a:pt x="3832" y="571"/>
                    <a:pt x="3737" y="222"/>
                  </a:cubicBezTo>
                  <a:cubicBezTo>
                    <a:pt x="3705" y="95"/>
                    <a:pt x="3420" y="0"/>
                    <a:pt x="307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7" name="Google Shape;272;p14">
              <a:extLst>
                <a:ext uri="{FF2B5EF4-FFF2-40B4-BE49-F238E27FC236}">
                  <a16:creationId xmlns:a16="http://schemas.microsoft.com/office/drawing/2014/main" id="{06DDA0C9-6514-A573-657B-AA8FFD98B048}"/>
                </a:ext>
              </a:extLst>
            </p:cNvPr>
            <p:cNvSpPr/>
            <p:nvPr/>
          </p:nvSpPr>
          <p:spPr>
            <a:xfrm>
              <a:off x="6987347" y="2988271"/>
              <a:ext cx="108857" cy="35451"/>
            </a:xfrm>
            <a:custGeom>
              <a:avLst/>
              <a:gdLst/>
              <a:ahLst/>
              <a:cxnLst/>
              <a:rect l="l" t="t" r="r" b="b"/>
              <a:pathLst>
                <a:path w="4087" h="1331" extrusionOk="0">
                  <a:moveTo>
                    <a:pt x="571" y="0"/>
                  </a:moveTo>
                  <a:cubicBezTo>
                    <a:pt x="222" y="0"/>
                    <a:pt x="1" y="95"/>
                    <a:pt x="32" y="222"/>
                  </a:cubicBezTo>
                  <a:cubicBezTo>
                    <a:pt x="127" y="571"/>
                    <a:pt x="159" y="761"/>
                    <a:pt x="286" y="1109"/>
                  </a:cubicBezTo>
                  <a:cubicBezTo>
                    <a:pt x="317" y="1236"/>
                    <a:pt x="634" y="1331"/>
                    <a:pt x="982" y="1331"/>
                  </a:cubicBezTo>
                  <a:lnTo>
                    <a:pt x="3484" y="1331"/>
                  </a:lnTo>
                  <a:cubicBezTo>
                    <a:pt x="3833" y="1331"/>
                    <a:pt x="4086" y="1236"/>
                    <a:pt x="4054" y="1109"/>
                  </a:cubicBezTo>
                  <a:cubicBezTo>
                    <a:pt x="3928" y="761"/>
                    <a:pt x="3864" y="571"/>
                    <a:pt x="3738" y="222"/>
                  </a:cubicBezTo>
                  <a:cubicBezTo>
                    <a:pt x="3674" y="95"/>
                    <a:pt x="3389" y="0"/>
                    <a:pt x="304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8" name="Google Shape;273;p14">
              <a:extLst>
                <a:ext uri="{FF2B5EF4-FFF2-40B4-BE49-F238E27FC236}">
                  <a16:creationId xmlns:a16="http://schemas.microsoft.com/office/drawing/2014/main" id="{904130AF-F2DD-523E-1827-6F3203CD67A7}"/>
                </a:ext>
              </a:extLst>
            </p:cNvPr>
            <p:cNvSpPr/>
            <p:nvPr/>
          </p:nvSpPr>
          <p:spPr>
            <a:xfrm>
              <a:off x="7102064" y="2988271"/>
              <a:ext cx="111388" cy="35451"/>
            </a:xfrm>
            <a:custGeom>
              <a:avLst/>
              <a:gdLst/>
              <a:ahLst/>
              <a:cxnLst/>
              <a:rect l="l" t="t" r="r" b="b"/>
              <a:pathLst>
                <a:path w="4182" h="1331" extrusionOk="0">
                  <a:moveTo>
                    <a:pt x="571" y="0"/>
                  </a:moveTo>
                  <a:cubicBezTo>
                    <a:pt x="222" y="0"/>
                    <a:pt x="1" y="95"/>
                    <a:pt x="32" y="222"/>
                  </a:cubicBezTo>
                  <a:cubicBezTo>
                    <a:pt x="159" y="571"/>
                    <a:pt x="222" y="761"/>
                    <a:pt x="349" y="1109"/>
                  </a:cubicBezTo>
                  <a:cubicBezTo>
                    <a:pt x="412" y="1236"/>
                    <a:pt x="729" y="1331"/>
                    <a:pt x="1077" y="1331"/>
                  </a:cubicBezTo>
                  <a:lnTo>
                    <a:pt x="3579" y="1331"/>
                  </a:lnTo>
                  <a:cubicBezTo>
                    <a:pt x="3928" y="1331"/>
                    <a:pt x="4181" y="1236"/>
                    <a:pt x="4118" y="1109"/>
                  </a:cubicBezTo>
                  <a:cubicBezTo>
                    <a:pt x="3959" y="761"/>
                    <a:pt x="3896" y="571"/>
                    <a:pt x="3738" y="222"/>
                  </a:cubicBezTo>
                  <a:cubicBezTo>
                    <a:pt x="3706" y="95"/>
                    <a:pt x="3389" y="0"/>
                    <a:pt x="304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274;p14">
              <a:extLst>
                <a:ext uri="{FF2B5EF4-FFF2-40B4-BE49-F238E27FC236}">
                  <a16:creationId xmlns:a16="http://schemas.microsoft.com/office/drawing/2014/main" id="{5039EBBB-2FD6-1D05-49CC-260381140AC0}"/>
                </a:ext>
              </a:extLst>
            </p:cNvPr>
            <p:cNvSpPr/>
            <p:nvPr/>
          </p:nvSpPr>
          <p:spPr>
            <a:xfrm>
              <a:off x="7216781" y="2988271"/>
              <a:ext cx="197419" cy="35451"/>
            </a:xfrm>
            <a:custGeom>
              <a:avLst/>
              <a:gdLst/>
              <a:ahLst/>
              <a:cxnLst/>
              <a:rect l="l" t="t" r="r" b="b"/>
              <a:pathLst>
                <a:path w="7412" h="1331" extrusionOk="0">
                  <a:moveTo>
                    <a:pt x="571" y="0"/>
                  </a:moveTo>
                  <a:cubicBezTo>
                    <a:pt x="222" y="0"/>
                    <a:pt x="1" y="95"/>
                    <a:pt x="64" y="222"/>
                  </a:cubicBezTo>
                  <a:cubicBezTo>
                    <a:pt x="222" y="571"/>
                    <a:pt x="286" y="761"/>
                    <a:pt x="444" y="1109"/>
                  </a:cubicBezTo>
                  <a:cubicBezTo>
                    <a:pt x="507" y="1236"/>
                    <a:pt x="824" y="1331"/>
                    <a:pt x="1172" y="1331"/>
                  </a:cubicBezTo>
                  <a:lnTo>
                    <a:pt x="6841" y="1331"/>
                  </a:lnTo>
                  <a:cubicBezTo>
                    <a:pt x="7190" y="1331"/>
                    <a:pt x="7411" y="1236"/>
                    <a:pt x="7348" y="1109"/>
                  </a:cubicBezTo>
                  <a:cubicBezTo>
                    <a:pt x="7126" y="761"/>
                    <a:pt x="7031" y="571"/>
                    <a:pt x="6841" y="222"/>
                  </a:cubicBezTo>
                  <a:cubicBezTo>
                    <a:pt x="6778" y="95"/>
                    <a:pt x="6461" y="0"/>
                    <a:pt x="6113"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275;p14">
              <a:extLst>
                <a:ext uri="{FF2B5EF4-FFF2-40B4-BE49-F238E27FC236}">
                  <a16:creationId xmlns:a16="http://schemas.microsoft.com/office/drawing/2014/main" id="{4FBDBCB7-48AA-1F3F-B7A4-6E3981E8C454}"/>
                </a:ext>
              </a:extLst>
            </p:cNvPr>
            <p:cNvSpPr/>
            <p:nvPr/>
          </p:nvSpPr>
          <p:spPr>
            <a:xfrm>
              <a:off x="5650403" y="3029609"/>
              <a:ext cx="185593" cy="35451"/>
            </a:xfrm>
            <a:custGeom>
              <a:avLst/>
              <a:gdLst/>
              <a:ahLst/>
              <a:cxnLst/>
              <a:rect l="l" t="t" r="r" b="b"/>
              <a:pathLst>
                <a:path w="6968" h="1331" extrusionOk="0">
                  <a:moveTo>
                    <a:pt x="1330" y="0"/>
                  </a:moveTo>
                  <a:cubicBezTo>
                    <a:pt x="982" y="0"/>
                    <a:pt x="634" y="95"/>
                    <a:pt x="570" y="222"/>
                  </a:cubicBezTo>
                  <a:cubicBezTo>
                    <a:pt x="380" y="570"/>
                    <a:pt x="254" y="729"/>
                    <a:pt x="64" y="1109"/>
                  </a:cubicBezTo>
                  <a:cubicBezTo>
                    <a:pt x="0" y="1204"/>
                    <a:pt x="254" y="1330"/>
                    <a:pt x="602" y="1330"/>
                  </a:cubicBezTo>
                  <a:lnTo>
                    <a:pt x="5764" y="1330"/>
                  </a:lnTo>
                  <a:cubicBezTo>
                    <a:pt x="6112" y="1330"/>
                    <a:pt x="6461" y="1204"/>
                    <a:pt x="6524" y="1109"/>
                  </a:cubicBezTo>
                  <a:cubicBezTo>
                    <a:pt x="6682" y="729"/>
                    <a:pt x="6746" y="570"/>
                    <a:pt x="6904" y="222"/>
                  </a:cubicBezTo>
                  <a:cubicBezTo>
                    <a:pt x="6967" y="95"/>
                    <a:pt x="6714" y="0"/>
                    <a:pt x="636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276;p14">
              <a:extLst>
                <a:ext uri="{FF2B5EF4-FFF2-40B4-BE49-F238E27FC236}">
                  <a16:creationId xmlns:a16="http://schemas.microsoft.com/office/drawing/2014/main" id="{AEDEA946-0B65-E4F6-BFAF-A46AE3597B4A}"/>
                </a:ext>
              </a:extLst>
            </p:cNvPr>
            <p:cNvSpPr/>
            <p:nvPr/>
          </p:nvSpPr>
          <p:spPr>
            <a:xfrm>
              <a:off x="5839352" y="3029609"/>
              <a:ext cx="114744" cy="35451"/>
            </a:xfrm>
            <a:custGeom>
              <a:avLst/>
              <a:gdLst/>
              <a:ahLst/>
              <a:cxnLst/>
              <a:rect l="l" t="t" r="r" b="b"/>
              <a:pathLst>
                <a:path w="4308" h="1331" extrusionOk="0">
                  <a:moveTo>
                    <a:pt x="1172" y="0"/>
                  </a:moveTo>
                  <a:cubicBezTo>
                    <a:pt x="824" y="0"/>
                    <a:pt x="507" y="95"/>
                    <a:pt x="444" y="222"/>
                  </a:cubicBezTo>
                  <a:cubicBezTo>
                    <a:pt x="285" y="570"/>
                    <a:pt x="222" y="729"/>
                    <a:pt x="63" y="1109"/>
                  </a:cubicBezTo>
                  <a:cubicBezTo>
                    <a:pt x="0" y="1204"/>
                    <a:pt x="253" y="1330"/>
                    <a:pt x="602" y="1330"/>
                  </a:cubicBezTo>
                  <a:lnTo>
                    <a:pt x="3199" y="1330"/>
                  </a:lnTo>
                  <a:cubicBezTo>
                    <a:pt x="3547" y="1330"/>
                    <a:pt x="3864" y="1204"/>
                    <a:pt x="3927" y="1109"/>
                  </a:cubicBezTo>
                  <a:cubicBezTo>
                    <a:pt x="4054" y="729"/>
                    <a:pt x="4117" y="570"/>
                    <a:pt x="4244" y="222"/>
                  </a:cubicBezTo>
                  <a:cubicBezTo>
                    <a:pt x="4307" y="95"/>
                    <a:pt x="4054" y="0"/>
                    <a:pt x="370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277;p14">
              <a:extLst>
                <a:ext uri="{FF2B5EF4-FFF2-40B4-BE49-F238E27FC236}">
                  <a16:creationId xmlns:a16="http://schemas.microsoft.com/office/drawing/2014/main" id="{8F29EF4C-F67D-9A92-21FA-9A59E4E72FC3}"/>
                </a:ext>
              </a:extLst>
            </p:cNvPr>
            <p:cNvSpPr/>
            <p:nvPr/>
          </p:nvSpPr>
          <p:spPr>
            <a:xfrm>
              <a:off x="5959955" y="3029609"/>
              <a:ext cx="111388" cy="35451"/>
            </a:xfrm>
            <a:custGeom>
              <a:avLst/>
              <a:gdLst/>
              <a:ahLst/>
              <a:cxnLst/>
              <a:rect l="l" t="t" r="r" b="b"/>
              <a:pathLst>
                <a:path w="4182" h="1331" extrusionOk="0">
                  <a:moveTo>
                    <a:pt x="1078" y="0"/>
                  </a:moveTo>
                  <a:cubicBezTo>
                    <a:pt x="729" y="0"/>
                    <a:pt x="413" y="95"/>
                    <a:pt x="349" y="222"/>
                  </a:cubicBezTo>
                  <a:cubicBezTo>
                    <a:pt x="222" y="570"/>
                    <a:pt x="159" y="729"/>
                    <a:pt x="32" y="1109"/>
                  </a:cubicBezTo>
                  <a:cubicBezTo>
                    <a:pt x="1" y="1204"/>
                    <a:pt x="254" y="1330"/>
                    <a:pt x="603" y="1330"/>
                  </a:cubicBezTo>
                  <a:lnTo>
                    <a:pt x="3168" y="1330"/>
                  </a:lnTo>
                  <a:cubicBezTo>
                    <a:pt x="3548" y="1330"/>
                    <a:pt x="3864" y="1204"/>
                    <a:pt x="3896" y="1109"/>
                  </a:cubicBezTo>
                  <a:cubicBezTo>
                    <a:pt x="3991" y="729"/>
                    <a:pt x="4054" y="570"/>
                    <a:pt x="4149" y="222"/>
                  </a:cubicBezTo>
                  <a:cubicBezTo>
                    <a:pt x="4181" y="95"/>
                    <a:pt x="3928" y="0"/>
                    <a:pt x="357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278;p14">
              <a:extLst>
                <a:ext uri="{FF2B5EF4-FFF2-40B4-BE49-F238E27FC236}">
                  <a16:creationId xmlns:a16="http://schemas.microsoft.com/office/drawing/2014/main" id="{649E6B0A-C3AD-BCFD-3846-25DD15C6229F}"/>
                </a:ext>
              </a:extLst>
            </p:cNvPr>
            <p:cNvSpPr/>
            <p:nvPr/>
          </p:nvSpPr>
          <p:spPr>
            <a:xfrm>
              <a:off x="6079733" y="3029609"/>
              <a:ext cx="109683" cy="35451"/>
            </a:xfrm>
            <a:custGeom>
              <a:avLst/>
              <a:gdLst/>
              <a:ahLst/>
              <a:cxnLst/>
              <a:rect l="l" t="t" r="r" b="b"/>
              <a:pathLst>
                <a:path w="4118" h="1331" extrusionOk="0">
                  <a:moveTo>
                    <a:pt x="983" y="0"/>
                  </a:moveTo>
                  <a:cubicBezTo>
                    <a:pt x="634" y="0"/>
                    <a:pt x="318" y="95"/>
                    <a:pt x="286" y="222"/>
                  </a:cubicBezTo>
                  <a:cubicBezTo>
                    <a:pt x="191" y="570"/>
                    <a:pt x="128" y="729"/>
                    <a:pt x="32" y="1109"/>
                  </a:cubicBezTo>
                  <a:cubicBezTo>
                    <a:pt x="1" y="1204"/>
                    <a:pt x="254" y="1330"/>
                    <a:pt x="634" y="1330"/>
                  </a:cubicBezTo>
                  <a:lnTo>
                    <a:pt x="3199" y="1330"/>
                  </a:lnTo>
                  <a:cubicBezTo>
                    <a:pt x="3548" y="1330"/>
                    <a:pt x="3864" y="1204"/>
                    <a:pt x="3896" y="1109"/>
                  </a:cubicBezTo>
                  <a:cubicBezTo>
                    <a:pt x="3991" y="729"/>
                    <a:pt x="4023" y="570"/>
                    <a:pt x="4086" y="222"/>
                  </a:cubicBezTo>
                  <a:cubicBezTo>
                    <a:pt x="4118" y="95"/>
                    <a:pt x="3864" y="0"/>
                    <a:pt x="351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279;p14">
              <a:extLst>
                <a:ext uri="{FF2B5EF4-FFF2-40B4-BE49-F238E27FC236}">
                  <a16:creationId xmlns:a16="http://schemas.microsoft.com/office/drawing/2014/main" id="{2F38117B-FE10-F20A-E539-70E67854C6C1}"/>
                </a:ext>
              </a:extLst>
            </p:cNvPr>
            <p:cNvSpPr/>
            <p:nvPr/>
          </p:nvSpPr>
          <p:spPr>
            <a:xfrm>
              <a:off x="6200363" y="3029609"/>
              <a:ext cx="107153" cy="35451"/>
            </a:xfrm>
            <a:custGeom>
              <a:avLst/>
              <a:gdLst/>
              <a:ahLst/>
              <a:cxnLst/>
              <a:rect l="l" t="t" r="r" b="b"/>
              <a:pathLst>
                <a:path w="4023" h="1331" extrusionOk="0">
                  <a:moveTo>
                    <a:pt x="887" y="0"/>
                  </a:moveTo>
                  <a:cubicBezTo>
                    <a:pt x="539" y="0"/>
                    <a:pt x="254" y="95"/>
                    <a:pt x="222" y="222"/>
                  </a:cubicBezTo>
                  <a:cubicBezTo>
                    <a:pt x="127" y="570"/>
                    <a:pt x="96" y="729"/>
                    <a:pt x="32" y="1109"/>
                  </a:cubicBezTo>
                  <a:cubicBezTo>
                    <a:pt x="1" y="1204"/>
                    <a:pt x="254" y="1330"/>
                    <a:pt x="634" y="1330"/>
                  </a:cubicBezTo>
                  <a:lnTo>
                    <a:pt x="3199" y="1330"/>
                  </a:lnTo>
                  <a:cubicBezTo>
                    <a:pt x="3547" y="1330"/>
                    <a:pt x="3864" y="1204"/>
                    <a:pt x="3896" y="1109"/>
                  </a:cubicBezTo>
                  <a:cubicBezTo>
                    <a:pt x="3927" y="729"/>
                    <a:pt x="3959" y="570"/>
                    <a:pt x="4022" y="222"/>
                  </a:cubicBezTo>
                  <a:cubicBezTo>
                    <a:pt x="4022" y="95"/>
                    <a:pt x="3769" y="0"/>
                    <a:pt x="342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7" name="Google Shape;280;p14">
              <a:extLst>
                <a:ext uri="{FF2B5EF4-FFF2-40B4-BE49-F238E27FC236}">
                  <a16:creationId xmlns:a16="http://schemas.microsoft.com/office/drawing/2014/main" id="{802647D6-9EB8-5C3D-8529-797689A0073C}"/>
                </a:ext>
              </a:extLst>
            </p:cNvPr>
            <p:cNvSpPr/>
            <p:nvPr/>
          </p:nvSpPr>
          <p:spPr>
            <a:xfrm>
              <a:off x="6320140" y="3029609"/>
              <a:ext cx="105475" cy="35451"/>
            </a:xfrm>
            <a:custGeom>
              <a:avLst/>
              <a:gdLst/>
              <a:ahLst/>
              <a:cxnLst/>
              <a:rect l="l" t="t" r="r" b="b"/>
              <a:pathLst>
                <a:path w="3960" h="1331" extrusionOk="0">
                  <a:moveTo>
                    <a:pt x="824" y="0"/>
                  </a:moveTo>
                  <a:cubicBezTo>
                    <a:pt x="476" y="0"/>
                    <a:pt x="159" y="95"/>
                    <a:pt x="159" y="222"/>
                  </a:cubicBezTo>
                  <a:cubicBezTo>
                    <a:pt x="96" y="570"/>
                    <a:pt x="64" y="729"/>
                    <a:pt x="32" y="1109"/>
                  </a:cubicBezTo>
                  <a:cubicBezTo>
                    <a:pt x="1" y="1204"/>
                    <a:pt x="286" y="1330"/>
                    <a:pt x="634" y="1330"/>
                  </a:cubicBezTo>
                  <a:lnTo>
                    <a:pt x="3231" y="1330"/>
                  </a:lnTo>
                  <a:cubicBezTo>
                    <a:pt x="3579" y="1330"/>
                    <a:pt x="3864" y="1204"/>
                    <a:pt x="3896" y="1109"/>
                  </a:cubicBezTo>
                  <a:cubicBezTo>
                    <a:pt x="3927" y="729"/>
                    <a:pt x="3927" y="570"/>
                    <a:pt x="3959" y="222"/>
                  </a:cubicBezTo>
                  <a:cubicBezTo>
                    <a:pt x="3959" y="95"/>
                    <a:pt x="3674" y="0"/>
                    <a:pt x="332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8" name="Google Shape;281;p14">
              <a:extLst>
                <a:ext uri="{FF2B5EF4-FFF2-40B4-BE49-F238E27FC236}">
                  <a16:creationId xmlns:a16="http://schemas.microsoft.com/office/drawing/2014/main" id="{DFB21B0C-E919-7B2B-D93E-4AD034F9E827}"/>
                </a:ext>
              </a:extLst>
            </p:cNvPr>
            <p:cNvSpPr/>
            <p:nvPr/>
          </p:nvSpPr>
          <p:spPr>
            <a:xfrm>
              <a:off x="6440770" y="3029609"/>
              <a:ext cx="102918" cy="35451"/>
            </a:xfrm>
            <a:custGeom>
              <a:avLst/>
              <a:gdLst/>
              <a:ahLst/>
              <a:cxnLst/>
              <a:rect l="l" t="t" r="r" b="b"/>
              <a:pathLst>
                <a:path w="3864" h="1331" extrusionOk="0">
                  <a:moveTo>
                    <a:pt x="697" y="0"/>
                  </a:moveTo>
                  <a:cubicBezTo>
                    <a:pt x="349" y="0"/>
                    <a:pt x="64" y="95"/>
                    <a:pt x="64" y="222"/>
                  </a:cubicBezTo>
                  <a:cubicBezTo>
                    <a:pt x="32" y="570"/>
                    <a:pt x="32" y="729"/>
                    <a:pt x="0" y="1109"/>
                  </a:cubicBezTo>
                  <a:cubicBezTo>
                    <a:pt x="0" y="1204"/>
                    <a:pt x="285" y="1330"/>
                    <a:pt x="634" y="1330"/>
                  </a:cubicBezTo>
                  <a:lnTo>
                    <a:pt x="3199" y="1330"/>
                  </a:lnTo>
                  <a:cubicBezTo>
                    <a:pt x="3579" y="1330"/>
                    <a:pt x="3864" y="1204"/>
                    <a:pt x="3864" y="1109"/>
                  </a:cubicBezTo>
                  <a:lnTo>
                    <a:pt x="3864" y="222"/>
                  </a:lnTo>
                  <a:cubicBezTo>
                    <a:pt x="3864" y="95"/>
                    <a:pt x="3579" y="0"/>
                    <a:pt x="3230"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282;p14">
              <a:extLst>
                <a:ext uri="{FF2B5EF4-FFF2-40B4-BE49-F238E27FC236}">
                  <a16:creationId xmlns:a16="http://schemas.microsoft.com/office/drawing/2014/main" id="{C2E97199-28E7-7DDC-0DBF-67B0B51D04B9}"/>
                </a:ext>
              </a:extLst>
            </p:cNvPr>
            <p:cNvSpPr/>
            <p:nvPr/>
          </p:nvSpPr>
          <p:spPr>
            <a:xfrm>
              <a:off x="6560548" y="3029609"/>
              <a:ext cx="103770" cy="35451"/>
            </a:xfrm>
            <a:custGeom>
              <a:avLst/>
              <a:gdLst/>
              <a:ahLst/>
              <a:cxnLst/>
              <a:rect l="l" t="t" r="r" b="b"/>
              <a:pathLst>
                <a:path w="3896" h="1331" extrusionOk="0">
                  <a:moveTo>
                    <a:pt x="634" y="0"/>
                  </a:moveTo>
                  <a:cubicBezTo>
                    <a:pt x="285" y="0"/>
                    <a:pt x="0" y="95"/>
                    <a:pt x="0" y="222"/>
                  </a:cubicBezTo>
                  <a:cubicBezTo>
                    <a:pt x="0" y="570"/>
                    <a:pt x="0" y="729"/>
                    <a:pt x="0" y="1109"/>
                  </a:cubicBezTo>
                  <a:cubicBezTo>
                    <a:pt x="0" y="1204"/>
                    <a:pt x="317" y="1330"/>
                    <a:pt x="665" y="1330"/>
                  </a:cubicBezTo>
                  <a:lnTo>
                    <a:pt x="3230" y="1330"/>
                  </a:lnTo>
                  <a:cubicBezTo>
                    <a:pt x="3610" y="1330"/>
                    <a:pt x="3895" y="1204"/>
                    <a:pt x="3864" y="1109"/>
                  </a:cubicBezTo>
                  <a:cubicBezTo>
                    <a:pt x="3832" y="729"/>
                    <a:pt x="3832" y="570"/>
                    <a:pt x="3800" y="222"/>
                  </a:cubicBezTo>
                  <a:cubicBezTo>
                    <a:pt x="3800" y="95"/>
                    <a:pt x="3515" y="0"/>
                    <a:pt x="3167"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283;p14">
              <a:extLst>
                <a:ext uri="{FF2B5EF4-FFF2-40B4-BE49-F238E27FC236}">
                  <a16:creationId xmlns:a16="http://schemas.microsoft.com/office/drawing/2014/main" id="{28D4A8CE-D561-685A-AC6B-3E0B68E91B71}"/>
                </a:ext>
              </a:extLst>
            </p:cNvPr>
            <p:cNvSpPr/>
            <p:nvPr/>
          </p:nvSpPr>
          <p:spPr>
            <a:xfrm>
              <a:off x="6678621" y="3029609"/>
              <a:ext cx="105475" cy="35451"/>
            </a:xfrm>
            <a:custGeom>
              <a:avLst/>
              <a:gdLst/>
              <a:ahLst/>
              <a:cxnLst/>
              <a:rect l="l" t="t" r="r" b="b"/>
              <a:pathLst>
                <a:path w="3960" h="1331" extrusionOk="0">
                  <a:moveTo>
                    <a:pt x="634" y="0"/>
                  </a:moveTo>
                  <a:cubicBezTo>
                    <a:pt x="286" y="0"/>
                    <a:pt x="1" y="95"/>
                    <a:pt x="1" y="222"/>
                  </a:cubicBezTo>
                  <a:cubicBezTo>
                    <a:pt x="33" y="570"/>
                    <a:pt x="64" y="729"/>
                    <a:pt x="96" y="1109"/>
                  </a:cubicBezTo>
                  <a:cubicBezTo>
                    <a:pt x="96" y="1204"/>
                    <a:pt x="381" y="1330"/>
                    <a:pt x="761" y="1330"/>
                  </a:cubicBezTo>
                  <a:lnTo>
                    <a:pt x="3326" y="1330"/>
                  </a:lnTo>
                  <a:cubicBezTo>
                    <a:pt x="3674" y="1330"/>
                    <a:pt x="3959" y="1204"/>
                    <a:pt x="3959" y="1109"/>
                  </a:cubicBezTo>
                  <a:cubicBezTo>
                    <a:pt x="3896" y="729"/>
                    <a:pt x="3864" y="570"/>
                    <a:pt x="3801"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284;p14">
              <a:extLst>
                <a:ext uri="{FF2B5EF4-FFF2-40B4-BE49-F238E27FC236}">
                  <a16:creationId xmlns:a16="http://schemas.microsoft.com/office/drawing/2014/main" id="{61E4EBEC-4035-C9FF-0DE3-ABC5F8276CC2}"/>
                </a:ext>
              </a:extLst>
            </p:cNvPr>
            <p:cNvSpPr/>
            <p:nvPr/>
          </p:nvSpPr>
          <p:spPr>
            <a:xfrm>
              <a:off x="6796720" y="3029609"/>
              <a:ext cx="108005" cy="35451"/>
            </a:xfrm>
            <a:custGeom>
              <a:avLst/>
              <a:gdLst/>
              <a:ahLst/>
              <a:cxnLst/>
              <a:rect l="l" t="t" r="r" b="b"/>
              <a:pathLst>
                <a:path w="4055" h="1331" extrusionOk="0">
                  <a:moveTo>
                    <a:pt x="602" y="0"/>
                  </a:moveTo>
                  <a:cubicBezTo>
                    <a:pt x="254" y="0"/>
                    <a:pt x="1" y="95"/>
                    <a:pt x="1" y="222"/>
                  </a:cubicBezTo>
                  <a:cubicBezTo>
                    <a:pt x="64" y="570"/>
                    <a:pt x="96" y="729"/>
                    <a:pt x="159" y="1109"/>
                  </a:cubicBezTo>
                  <a:cubicBezTo>
                    <a:pt x="191" y="1204"/>
                    <a:pt x="476" y="1330"/>
                    <a:pt x="824" y="1330"/>
                  </a:cubicBezTo>
                  <a:lnTo>
                    <a:pt x="3421" y="1330"/>
                  </a:lnTo>
                  <a:cubicBezTo>
                    <a:pt x="3769" y="1330"/>
                    <a:pt x="4054" y="1204"/>
                    <a:pt x="4023" y="1109"/>
                  </a:cubicBezTo>
                  <a:cubicBezTo>
                    <a:pt x="3927" y="729"/>
                    <a:pt x="3896" y="570"/>
                    <a:pt x="3832" y="222"/>
                  </a:cubicBezTo>
                  <a:cubicBezTo>
                    <a:pt x="3801" y="95"/>
                    <a:pt x="3484" y="0"/>
                    <a:pt x="313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285;p14">
              <a:extLst>
                <a:ext uri="{FF2B5EF4-FFF2-40B4-BE49-F238E27FC236}">
                  <a16:creationId xmlns:a16="http://schemas.microsoft.com/office/drawing/2014/main" id="{9C58A5BA-9DDA-7092-B638-98CC9358B27D}"/>
                </a:ext>
              </a:extLst>
            </p:cNvPr>
            <p:cNvSpPr/>
            <p:nvPr/>
          </p:nvSpPr>
          <p:spPr>
            <a:xfrm>
              <a:off x="6914820" y="3029609"/>
              <a:ext cx="109683" cy="35451"/>
            </a:xfrm>
            <a:custGeom>
              <a:avLst/>
              <a:gdLst/>
              <a:ahLst/>
              <a:cxnLst/>
              <a:rect l="l" t="t" r="r" b="b"/>
              <a:pathLst>
                <a:path w="4118" h="1331" extrusionOk="0">
                  <a:moveTo>
                    <a:pt x="602" y="0"/>
                  </a:moveTo>
                  <a:cubicBezTo>
                    <a:pt x="254" y="0"/>
                    <a:pt x="0" y="95"/>
                    <a:pt x="32" y="222"/>
                  </a:cubicBezTo>
                  <a:cubicBezTo>
                    <a:pt x="95" y="570"/>
                    <a:pt x="159" y="729"/>
                    <a:pt x="222" y="1109"/>
                  </a:cubicBezTo>
                  <a:cubicBezTo>
                    <a:pt x="254" y="1204"/>
                    <a:pt x="570" y="1330"/>
                    <a:pt x="919" y="1330"/>
                  </a:cubicBezTo>
                  <a:lnTo>
                    <a:pt x="3515" y="1330"/>
                  </a:lnTo>
                  <a:cubicBezTo>
                    <a:pt x="3864" y="1330"/>
                    <a:pt x="4117" y="1204"/>
                    <a:pt x="4086" y="1109"/>
                  </a:cubicBezTo>
                  <a:cubicBezTo>
                    <a:pt x="3991" y="729"/>
                    <a:pt x="3927" y="570"/>
                    <a:pt x="3832"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286;p14">
              <a:extLst>
                <a:ext uri="{FF2B5EF4-FFF2-40B4-BE49-F238E27FC236}">
                  <a16:creationId xmlns:a16="http://schemas.microsoft.com/office/drawing/2014/main" id="{7DCB622A-ACB7-4957-03B0-D377BF905E8C}"/>
                </a:ext>
              </a:extLst>
            </p:cNvPr>
            <p:cNvSpPr/>
            <p:nvPr/>
          </p:nvSpPr>
          <p:spPr>
            <a:xfrm>
              <a:off x="7032067" y="3029609"/>
              <a:ext cx="113039" cy="35451"/>
            </a:xfrm>
            <a:custGeom>
              <a:avLst/>
              <a:gdLst/>
              <a:ahLst/>
              <a:cxnLst/>
              <a:rect l="l" t="t" r="r" b="b"/>
              <a:pathLst>
                <a:path w="4244" h="1331" extrusionOk="0">
                  <a:moveTo>
                    <a:pt x="634" y="0"/>
                  </a:moveTo>
                  <a:cubicBezTo>
                    <a:pt x="285" y="0"/>
                    <a:pt x="0" y="95"/>
                    <a:pt x="64" y="222"/>
                  </a:cubicBezTo>
                  <a:cubicBezTo>
                    <a:pt x="159" y="570"/>
                    <a:pt x="222" y="729"/>
                    <a:pt x="317" y="1109"/>
                  </a:cubicBezTo>
                  <a:cubicBezTo>
                    <a:pt x="380" y="1204"/>
                    <a:pt x="697" y="1330"/>
                    <a:pt x="1045" y="1330"/>
                  </a:cubicBezTo>
                  <a:lnTo>
                    <a:pt x="3610" y="1330"/>
                  </a:lnTo>
                  <a:cubicBezTo>
                    <a:pt x="3991" y="1330"/>
                    <a:pt x="4244" y="1204"/>
                    <a:pt x="4181" y="1109"/>
                  </a:cubicBezTo>
                  <a:cubicBezTo>
                    <a:pt x="4054" y="729"/>
                    <a:pt x="3991" y="570"/>
                    <a:pt x="3864" y="222"/>
                  </a:cubicBezTo>
                  <a:cubicBezTo>
                    <a:pt x="3800" y="95"/>
                    <a:pt x="3484" y="0"/>
                    <a:pt x="313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287;p14">
              <a:extLst>
                <a:ext uri="{FF2B5EF4-FFF2-40B4-BE49-F238E27FC236}">
                  <a16:creationId xmlns:a16="http://schemas.microsoft.com/office/drawing/2014/main" id="{FC2BAA46-417A-A1F5-77EA-D64A5C58645C}"/>
                </a:ext>
              </a:extLst>
            </p:cNvPr>
            <p:cNvSpPr/>
            <p:nvPr/>
          </p:nvSpPr>
          <p:spPr>
            <a:xfrm>
              <a:off x="7150140" y="3029609"/>
              <a:ext cx="286832" cy="35451"/>
            </a:xfrm>
            <a:custGeom>
              <a:avLst/>
              <a:gdLst/>
              <a:ahLst/>
              <a:cxnLst/>
              <a:rect l="l" t="t" r="r" b="b"/>
              <a:pathLst>
                <a:path w="10769" h="1331" extrusionOk="0">
                  <a:moveTo>
                    <a:pt x="603" y="0"/>
                  </a:moveTo>
                  <a:cubicBezTo>
                    <a:pt x="254" y="0"/>
                    <a:pt x="1" y="95"/>
                    <a:pt x="64" y="222"/>
                  </a:cubicBezTo>
                  <a:cubicBezTo>
                    <a:pt x="191" y="570"/>
                    <a:pt x="254" y="729"/>
                    <a:pt x="413" y="1109"/>
                  </a:cubicBezTo>
                  <a:cubicBezTo>
                    <a:pt x="444" y="1204"/>
                    <a:pt x="761" y="1330"/>
                    <a:pt x="1141" y="1330"/>
                  </a:cubicBezTo>
                  <a:lnTo>
                    <a:pt x="10167" y="1330"/>
                  </a:lnTo>
                  <a:cubicBezTo>
                    <a:pt x="10515" y="1330"/>
                    <a:pt x="10768" y="1204"/>
                    <a:pt x="10705" y="1109"/>
                  </a:cubicBezTo>
                  <a:cubicBezTo>
                    <a:pt x="10483" y="729"/>
                    <a:pt x="10388" y="570"/>
                    <a:pt x="10198" y="222"/>
                  </a:cubicBezTo>
                  <a:cubicBezTo>
                    <a:pt x="10135" y="95"/>
                    <a:pt x="9787" y="0"/>
                    <a:pt x="9438"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288;p14">
              <a:extLst>
                <a:ext uri="{FF2B5EF4-FFF2-40B4-BE49-F238E27FC236}">
                  <a16:creationId xmlns:a16="http://schemas.microsoft.com/office/drawing/2014/main" id="{0FB3F0C9-3258-4893-37A6-DD0CEDA5A587}"/>
                </a:ext>
              </a:extLst>
            </p:cNvPr>
            <p:cNvSpPr/>
            <p:nvPr/>
          </p:nvSpPr>
          <p:spPr>
            <a:xfrm>
              <a:off x="5627630" y="3070094"/>
              <a:ext cx="293571" cy="35451"/>
            </a:xfrm>
            <a:custGeom>
              <a:avLst/>
              <a:gdLst/>
              <a:ahLst/>
              <a:cxnLst/>
              <a:rect l="l" t="t" r="r" b="b"/>
              <a:pathLst>
                <a:path w="11022" h="1331" extrusionOk="0">
                  <a:moveTo>
                    <a:pt x="1330" y="0"/>
                  </a:moveTo>
                  <a:cubicBezTo>
                    <a:pt x="982" y="0"/>
                    <a:pt x="634" y="95"/>
                    <a:pt x="570" y="222"/>
                  </a:cubicBezTo>
                  <a:cubicBezTo>
                    <a:pt x="380" y="570"/>
                    <a:pt x="285" y="760"/>
                    <a:pt x="64" y="1109"/>
                  </a:cubicBezTo>
                  <a:cubicBezTo>
                    <a:pt x="0" y="1235"/>
                    <a:pt x="254" y="1330"/>
                    <a:pt x="602" y="1330"/>
                  </a:cubicBezTo>
                  <a:lnTo>
                    <a:pt x="9881" y="1330"/>
                  </a:lnTo>
                  <a:cubicBezTo>
                    <a:pt x="10261" y="1330"/>
                    <a:pt x="10578" y="1235"/>
                    <a:pt x="10641" y="1109"/>
                  </a:cubicBezTo>
                  <a:cubicBezTo>
                    <a:pt x="10768" y="760"/>
                    <a:pt x="10831" y="570"/>
                    <a:pt x="10989" y="222"/>
                  </a:cubicBezTo>
                  <a:cubicBezTo>
                    <a:pt x="11021" y="95"/>
                    <a:pt x="10768" y="0"/>
                    <a:pt x="1041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289;p14">
              <a:extLst>
                <a:ext uri="{FF2B5EF4-FFF2-40B4-BE49-F238E27FC236}">
                  <a16:creationId xmlns:a16="http://schemas.microsoft.com/office/drawing/2014/main" id="{7CCACF2A-D873-CA23-2857-7568CCBDBA3C}"/>
                </a:ext>
              </a:extLst>
            </p:cNvPr>
            <p:cNvSpPr/>
            <p:nvPr/>
          </p:nvSpPr>
          <p:spPr>
            <a:xfrm>
              <a:off x="5927061" y="3070094"/>
              <a:ext cx="114744" cy="35451"/>
            </a:xfrm>
            <a:custGeom>
              <a:avLst/>
              <a:gdLst/>
              <a:ahLst/>
              <a:cxnLst/>
              <a:rect l="l" t="t" r="r" b="b"/>
              <a:pathLst>
                <a:path w="4308" h="1331" extrusionOk="0">
                  <a:moveTo>
                    <a:pt x="1109" y="0"/>
                  </a:moveTo>
                  <a:cubicBezTo>
                    <a:pt x="729" y="0"/>
                    <a:pt x="412" y="95"/>
                    <a:pt x="381" y="222"/>
                  </a:cubicBezTo>
                  <a:cubicBezTo>
                    <a:pt x="254" y="570"/>
                    <a:pt x="159" y="760"/>
                    <a:pt x="32" y="1109"/>
                  </a:cubicBezTo>
                  <a:cubicBezTo>
                    <a:pt x="1" y="1235"/>
                    <a:pt x="254" y="1330"/>
                    <a:pt x="634" y="1330"/>
                  </a:cubicBezTo>
                  <a:lnTo>
                    <a:pt x="3263" y="1330"/>
                  </a:lnTo>
                  <a:cubicBezTo>
                    <a:pt x="3643" y="1330"/>
                    <a:pt x="3959" y="1235"/>
                    <a:pt x="3991" y="1109"/>
                  </a:cubicBezTo>
                  <a:cubicBezTo>
                    <a:pt x="4118" y="760"/>
                    <a:pt x="4181" y="570"/>
                    <a:pt x="4276" y="222"/>
                  </a:cubicBezTo>
                  <a:cubicBezTo>
                    <a:pt x="4308" y="95"/>
                    <a:pt x="4054" y="0"/>
                    <a:pt x="370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290;p14">
              <a:extLst>
                <a:ext uri="{FF2B5EF4-FFF2-40B4-BE49-F238E27FC236}">
                  <a16:creationId xmlns:a16="http://schemas.microsoft.com/office/drawing/2014/main" id="{91A1EAEF-8575-6B01-3C02-FA1426814A3D}"/>
                </a:ext>
              </a:extLst>
            </p:cNvPr>
            <p:cNvSpPr/>
            <p:nvPr/>
          </p:nvSpPr>
          <p:spPr>
            <a:xfrm>
              <a:off x="6050221" y="3070094"/>
              <a:ext cx="113066" cy="35451"/>
            </a:xfrm>
            <a:custGeom>
              <a:avLst/>
              <a:gdLst/>
              <a:ahLst/>
              <a:cxnLst/>
              <a:rect l="l" t="t" r="r" b="b"/>
              <a:pathLst>
                <a:path w="4245" h="1331" extrusionOk="0">
                  <a:moveTo>
                    <a:pt x="1014" y="0"/>
                  </a:moveTo>
                  <a:cubicBezTo>
                    <a:pt x="665" y="0"/>
                    <a:pt x="349" y="95"/>
                    <a:pt x="317" y="222"/>
                  </a:cubicBezTo>
                  <a:cubicBezTo>
                    <a:pt x="190" y="570"/>
                    <a:pt x="159" y="760"/>
                    <a:pt x="32" y="1109"/>
                  </a:cubicBezTo>
                  <a:cubicBezTo>
                    <a:pt x="0" y="1235"/>
                    <a:pt x="285" y="1330"/>
                    <a:pt x="634" y="1330"/>
                  </a:cubicBezTo>
                  <a:lnTo>
                    <a:pt x="3294" y="1330"/>
                  </a:lnTo>
                  <a:cubicBezTo>
                    <a:pt x="3674" y="1330"/>
                    <a:pt x="3991" y="1235"/>
                    <a:pt x="4022" y="1109"/>
                  </a:cubicBezTo>
                  <a:cubicBezTo>
                    <a:pt x="4086" y="760"/>
                    <a:pt x="4117" y="570"/>
                    <a:pt x="4212" y="222"/>
                  </a:cubicBezTo>
                  <a:cubicBezTo>
                    <a:pt x="4244" y="95"/>
                    <a:pt x="3959" y="0"/>
                    <a:pt x="361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291;p14">
              <a:extLst>
                <a:ext uri="{FF2B5EF4-FFF2-40B4-BE49-F238E27FC236}">
                  <a16:creationId xmlns:a16="http://schemas.microsoft.com/office/drawing/2014/main" id="{9976AA46-DAE3-9B15-2B12-C97817668D18}"/>
                </a:ext>
              </a:extLst>
            </p:cNvPr>
            <p:cNvSpPr/>
            <p:nvPr/>
          </p:nvSpPr>
          <p:spPr>
            <a:xfrm>
              <a:off x="6173381" y="3070094"/>
              <a:ext cx="110509" cy="35451"/>
            </a:xfrm>
            <a:custGeom>
              <a:avLst/>
              <a:gdLst/>
              <a:ahLst/>
              <a:cxnLst/>
              <a:rect l="l" t="t" r="r" b="b"/>
              <a:pathLst>
                <a:path w="4149" h="1331" extrusionOk="0">
                  <a:moveTo>
                    <a:pt x="918" y="0"/>
                  </a:moveTo>
                  <a:cubicBezTo>
                    <a:pt x="570" y="0"/>
                    <a:pt x="253" y="95"/>
                    <a:pt x="222" y="222"/>
                  </a:cubicBezTo>
                  <a:cubicBezTo>
                    <a:pt x="158" y="570"/>
                    <a:pt x="127" y="760"/>
                    <a:pt x="32" y="1109"/>
                  </a:cubicBezTo>
                  <a:cubicBezTo>
                    <a:pt x="0" y="1235"/>
                    <a:pt x="285" y="1330"/>
                    <a:pt x="665" y="1330"/>
                  </a:cubicBezTo>
                  <a:lnTo>
                    <a:pt x="3294" y="1330"/>
                  </a:lnTo>
                  <a:cubicBezTo>
                    <a:pt x="3674" y="1330"/>
                    <a:pt x="3990" y="1235"/>
                    <a:pt x="3990" y="1109"/>
                  </a:cubicBezTo>
                  <a:cubicBezTo>
                    <a:pt x="4054" y="760"/>
                    <a:pt x="4085" y="570"/>
                    <a:pt x="4149" y="222"/>
                  </a:cubicBezTo>
                  <a:cubicBezTo>
                    <a:pt x="4149" y="95"/>
                    <a:pt x="3895" y="0"/>
                    <a:pt x="351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292;p14">
              <a:extLst>
                <a:ext uri="{FF2B5EF4-FFF2-40B4-BE49-F238E27FC236}">
                  <a16:creationId xmlns:a16="http://schemas.microsoft.com/office/drawing/2014/main" id="{DD8E933E-9F01-9D82-E12A-AE86A6BCE35D}"/>
                </a:ext>
              </a:extLst>
            </p:cNvPr>
            <p:cNvSpPr/>
            <p:nvPr/>
          </p:nvSpPr>
          <p:spPr>
            <a:xfrm>
              <a:off x="6297367" y="3070094"/>
              <a:ext cx="108005" cy="35451"/>
            </a:xfrm>
            <a:custGeom>
              <a:avLst/>
              <a:gdLst/>
              <a:ahLst/>
              <a:cxnLst/>
              <a:rect l="l" t="t" r="r" b="b"/>
              <a:pathLst>
                <a:path w="4055" h="1331" extrusionOk="0">
                  <a:moveTo>
                    <a:pt x="824" y="0"/>
                  </a:moveTo>
                  <a:cubicBezTo>
                    <a:pt x="475" y="0"/>
                    <a:pt x="159" y="95"/>
                    <a:pt x="127" y="222"/>
                  </a:cubicBezTo>
                  <a:cubicBezTo>
                    <a:pt x="95" y="570"/>
                    <a:pt x="64" y="760"/>
                    <a:pt x="0" y="1109"/>
                  </a:cubicBezTo>
                  <a:cubicBezTo>
                    <a:pt x="0" y="1235"/>
                    <a:pt x="285" y="1330"/>
                    <a:pt x="634" y="1330"/>
                  </a:cubicBezTo>
                  <a:lnTo>
                    <a:pt x="3294" y="1330"/>
                  </a:lnTo>
                  <a:cubicBezTo>
                    <a:pt x="3642" y="1330"/>
                    <a:pt x="3959" y="1235"/>
                    <a:pt x="3959" y="1109"/>
                  </a:cubicBezTo>
                  <a:cubicBezTo>
                    <a:pt x="3991" y="760"/>
                    <a:pt x="4022" y="570"/>
                    <a:pt x="4054" y="222"/>
                  </a:cubicBezTo>
                  <a:cubicBezTo>
                    <a:pt x="4054" y="95"/>
                    <a:pt x="3769" y="0"/>
                    <a:pt x="342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293;p14">
              <a:extLst>
                <a:ext uri="{FF2B5EF4-FFF2-40B4-BE49-F238E27FC236}">
                  <a16:creationId xmlns:a16="http://schemas.microsoft.com/office/drawing/2014/main" id="{1ABC0B8E-C093-5D95-DA3F-5FC0FC9FBFFC}"/>
                </a:ext>
              </a:extLst>
            </p:cNvPr>
            <p:cNvSpPr/>
            <p:nvPr/>
          </p:nvSpPr>
          <p:spPr>
            <a:xfrm>
              <a:off x="6420528" y="3070094"/>
              <a:ext cx="106300" cy="35451"/>
            </a:xfrm>
            <a:custGeom>
              <a:avLst/>
              <a:gdLst/>
              <a:ahLst/>
              <a:cxnLst/>
              <a:rect l="l" t="t" r="r" b="b"/>
              <a:pathLst>
                <a:path w="3991" h="1331" extrusionOk="0">
                  <a:moveTo>
                    <a:pt x="729" y="0"/>
                  </a:moveTo>
                  <a:cubicBezTo>
                    <a:pt x="380" y="0"/>
                    <a:pt x="95" y="95"/>
                    <a:pt x="63" y="222"/>
                  </a:cubicBezTo>
                  <a:cubicBezTo>
                    <a:pt x="32" y="570"/>
                    <a:pt x="32" y="760"/>
                    <a:pt x="0" y="1109"/>
                  </a:cubicBezTo>
                  <a:cubicBezTo>
                    <a:pt x="0" y="1235"/>
                    <a:pt x="285" y="1330"/>
                    <a:pt x="665" y="1330"/>
                  </a:cubicBezTo>
                  <a:lnTo>
                    <a:pt x="3294" y="1330"/>
                  </a:lnTo>
                  <a:cubicBezTo>
                    <a:pt x="3674" y="1330"/>
                    <a:pt x="3959" y="1235"/>
                    <a:pt x="3959" y="1109"/>
                  </a:cubicBezTo>
                  <a:cubicBezTo>
                    <a:pt x="3959" y="760"/>
                    <a:pt x="3959" y="570"/>
                    <a:pt x="3990" y="222"/>
                  </a:cubicBezTo>
                  <a:cubicBezTo>
                    <a:pt x="3990" y="95"/>
                    <a:pt x="3674" y="0"/>
                    <a:pt x="3325"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294;p14">
              <a:extLst>
                <a:ext uri="{FF2B5EF4-FFF2-40B4-BE49-F238E27FC236}">
                  <a16:creationId xmlns:a16="http://schemas.microsoft.com/office/drawing/2014/main" id="{CAC845C5-4724-665D-7C48-5097A69DCE35}"/>
                </a:ext>
              </a:extLst>
            </p:cNvPr>
            <p:cNvSpPr/>
            <p:nvPr/>
          </p:nvSpPr>
          <p:spPr>
            <a:xfrm>
              <a:off x="6543661" y="3070094"/>
              <a:ext cx="105475" cy="35451"/>
            </a:xfrm>
            <a:custGeom>
              <a:avLst/>
              <a:gdLst/>
              <a:ahLst/>
              <a:cxnLst/>
              <a:rect l="l" t="t" r="r" b="b"/>
              <a:pathLst>
                <a:path w="3960" h="1331" extrusionOk="0">
                  <a:moveTo>
                    <a:pt x="666" y="0"/>
                  </a:moveTo>
                  <a:cubicBezTo>
                    <a:pt x="286" y="0"/>
                    <a:pt x="1" y="95"/>
                    <a:pt x="1" y="222"/>
                  </a:cubicBezTo>
                  <a:lnTo>
                    <a:pt x="1" y="1109"/>
                  </a:lnTo>
                  <a:cubicBezTo>
                    <a:pt x="1" y="1235"/>
                    <a:pt x="286" y="1330"/>
                    <a:pt x="666" y="1330"/>
                  </a:cubicBezTo>
                  <a:lnTo>
                    <a:pt x="3326" y="1330"/>
                  </a:lnTo>
                  <a:cubicBezTo>
                    <a:pt x="3674" y="1330"/>
                    <a:pt x="3959" y="1235"/>
                    <a:pt x="3959" y="1109"/>
                  </a:cubicBezTo>
                  <a:cubicBezTo>
                    <a:pt x="3928" y="760"/>
                    <a:pt x="3928" y="570"/>
                    <a:pt x="3896" y="222"/>
                  </a:cubicBezTo>
                  <a:cubicBezTo>
                    <a:pt x="3896" y="95"/>
                    <a:pt x="3611" y="0"/>
                    <a:pt x="323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295;p14">
              <a:extLst>
                <a:ext uri="{FF2B5EF4-FFF2-40B4-BE49-F238E27FC236}">
                  <a16:creationId xmlns:a16="http://schemas.microsoft.com/office/drawing/2014/main" id="{E608681A-0430-41A1-FCB3-14AA62D64F84}"/>
                </a:ext>
              </a:extLst>
            </p:cNvPr>
            <p:cNvSpPr/>
            <p:nvPr/>
          </p:nvSpPr>
          <p:spPr>
            <a:xfrm>
              <a:off x="6664291" y="3070094"/>
              <a:ext cx="108831" cy="35451"/>
            </a:xfrm>
            <a:custGeom>
              <a:avLst/>
              <a:gdLst/>
              <a:ahLst/>
              <a:cxnLst/>
              <a:rect l="l" t="t" r="r" b="b"/>
              <a:pathLst>
                <a:path w="4086" h="1331" extrusionOk="0">
                  <a:moveTo>
                    <a:pt x="666" y="0"/>
                  </a:moveTo>
                  <a:cubicBezTo>
                    <a:pt x="286" y="0"/>
                    <a:pt x="0" y="95"/>
                    <a:pt x="32" y="222"/>
                  </a:cubicBezTo>
                  <a:cubicBezTo>
                    <a:pt x="64" y="570"/>
                    <a:pt x="64" y="760"/>
                    <a:pt x="95" y="1109"/>
                  </a:cubicBezTo>
                  <a:cubicBezTo>
                    <a:pt x="95" y="1235"/>
                    <a:pt x="412" y="1330"/>
                    <a:pt x="761" y="1330"/>
                  </a:cubicBezTo>
                  <a:lnTo>
                    <a:pt x="3421" y="1330"/>
                  </a:lnTo>
                  <a:cubicBezTo>
                    <a:pt x="3801" y="1330"/>
                    <a:pt x="4086" y="1235"/>
                    <a:pt x="4054" y="1109"/>
                  </a:cubicBezTo>
                  <a:cubicBezTo>
                    <a:pt x="4022" y="760"/>
                    <a:pt x="3991" y="570"/>
                    <a:pt x="3927" y="222"/>
                  </a:cubicBezTo>
                  <a:cubicBezTo>
                    <a:pt x="3927" y="95"/>
                    <a:pt x="3611" y="0"/>
                    <a:pt x="3262"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296;p14">
              <a:extLst>
                <a:ext uri="{FF2B5EF4-FFF2-40B4-BE49-F238E27FC236}">
                  <a16:creationId xmlns:a16="http://schemas.microsoft.com/office/drawing/2014/main" id="{AEAD0238-A553-76C9-CCBD-412A090C0A3E}"/>
                </a:ext>
              </a:extLst>
            </p:cNvPr>
            <p:cNvSpPr/>
            <p:nvPr/>
          </p:nvSpPr>
          <p:spPr>
            <a:xfrm>
              <a:off x="6785747" y="3070094"/>
              <a:ext cx="110535" cy="35451"/>
            </a:xfrm>
            <a:custGeom>
              <a:avLst/>
              <a:gdLst/>
              <a:ahLst/>
              <a:cxnLst/>
              <a:rect l="l" t="t" r="r" b="b"/>
              <a:pathLst>
                <a:path w="4150" h="1331" extrusionOk="0">
                  <a:moveTo>
                    <a:pt x="634" y="0"/>
                  </a:moveTo>
                  <a:cubicBezTo>
                    <a:pt x="286" y="0"/>
                    <a:pt x="1" y="95"/>
                    <a:pt x="33" y="222"/>
                  </a:cubicBezTo>
                  <a:cubicBezTo>
                    <a:pt x="64" y="570"/>
                    <a:pt x="96" y="760"/>
                    <a:pt x="159" y="1109"/>
                  </a:cubicBezTo>
                  <a:cubicBezTo>
                    <a:pt x="159" y="1235"/>
                    <a:pt x="476" y="1330"/>
                    <a:pt x="856" y="1330"/>
                  </a:cubicBezTo>
                  <a:lnTo>
                    <a:pt x="3516" y="1330"/>
                  </a:lnTo>
                  <a:cubicBezTo>
                    <a:pt x="3864" y="1330"/>
                    <a:pt x="4149" y="1235"/>
                    <a:pt x="4118" y="1109"/>
                  </a:cubicBezTo>
                  <a:cubicBezTo>
                    <a:pt x="4054" y="760"/>
                    <a:pt x="3991" y="570"/>
                    <a:pt x="3928"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297;p14">
              <a:extLst>
                <a:ext uri="{FF2B5EF4-FFF2-40B4-BE49-F238E27FC236}">
                  <a16:creationId xmlns:a16="http://schemas.microsoft.com/office/drawing/2014/main" id="{F3638989-750E-191E-B9E8-E0E5AE5EF07C}"/>
                </a:ext>
              </a:extLst>
            </p:cNvPr>
            <p:cNvSpPr/>
            <p:nvPr/>
          </p:nvSpPr>
          <p:spPr>
            <a:xfrm>
              <a:off x="6907229" y="3070094"/>
              <a:ext cx="112213" cy="35451"/>
            </a:xfrm>
            <a:custGeom>
              <a:avLst/>
              <a:gdLst/>
              <a:ahLst/>
              <a:cxnLst/>
              <a:rect l="l" t="t" r="r" b="b"/>
              <a:pathLst>
                <a:path w="4213" h="1331" extrusionOk="0">
                  <a:moveTo>
                    <a:pt x="602" y="0"/>
                  </a:moveTo>
                  <a:cubicBezTo>
                    <a:pt x="254" y="0"/>
                    <a:pt x="0" y="95"/>
                    <a:pt x="32" y="222"/>
                  </a:cubicBezTo>
                  <a:cubicBezTo>
                    <a:pt x="95" y="570"/>
                    <a:pt x="127" y="760"/>
                    <a:pt x="222" y="1109"/>
                  </a:cubicBezTo>
                  <a:cubicBezTo>
                    <a:pt x="254" y="1235"/>
                    <a:pt x="570" y="1330"/>
                    <a:pt x="919" y="1330"/>
                  </a:cubicBezTo>
                  <a:lnTo>
                    <a:pt x="3579" y="1330"/>
                  </a:lnTo>
                  <a:cubicBezTo>
                    <a:pt x="3927" y="1330"/>
                    <a:pt x="4212" y="1235"/>
                    <a:pt x="4180" y="1109"/>
                  </a:cubicBezTo>
                  <a:cubicBezTo>
                    <a:pt x="4085" y="760"/>
                    <a:pt x="4022" y="570"/>
                    <a:pt x="3927" y="222"/>
                  </a:cubicBezTo>
                  <a:cubicBezTo>
                    <a:pt x="3895" y="95"/>
                    <a:pt x="3547" y="0"/>
                    <a:pt x="319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298;p14">
              <a:extLst>
                <a:ext uri="{FF2B5EF4-FFF2-40B4-BE49-F238E27FC236}">
                  <a16:creationId xmlns:a16="http://schemas.microsoft.com/office/drawing/2014/main" id="{0DDDC47B-1D06-5007-8B0F-E12B31241676}"/>
                </a:ext>
              </a:extLst>
            </p:cNvPr>
            <p:cNvSpPr/>
            <p:nvPr/>
          </p:nvSpPr>
          <p:spPr>
            <a:xfrm>
              <a:off x="7027832" y="3070094"/>
              <a:ext cx="114744" cy="35451"/>
            </a:xfrm>
            <a:custGeom>
              <a:avLst/>
              <a:gdLst/>
              <a:ahLst/>
              <a:cxnLst/>
              <a:rect l="l" t="t" r="r" b="b"/>
              <a:pathLst>
                <a:path w="4308" h="1331" extrusionOk="0">
                  <a:moveTo>
                    <a:pt x="634" y="0"/>
                  </a:moveTo>
                  <a:cubicBezTo>
                    <a:pt x="254" y="0"/>
                    <a:pt x="1" y="95"/>
                    <a:pt x="33" y="222"/>
                  </a:cubicBezTo>
                  <a:cubicBezTo>
                    <a:pt x="159" y="570"/>
                    <a:pt x="191" y="760"/>
                    <a:pt x="318" y="1109"/>
                  </a:cubicBezTo>
                  <a:cubicBezTo>
                    <a:pt x="349" y="1235"/>
                    <a:pt x="666" y="1330"/>
                    <a:pt x="1046" y="1330"/>
                  </a:cubicBezTo>
                  <a:lnTo>
                    <a:pt x="3674" y="1330"/>
                  </a:lnTo>
                  <a:cubicBezTo>
                    <a:pt x="4054" y="1330"/>
                    <a:pt x="4308" y="1235"/>
                    <a:pt x="4276" y="1109"/>
                  </a:cubicBezTo>
                  <a:cubicBezTo>
                    <a:pt x="4150" y="760"/>
                    <a:pt x="4086" y="570"/>
                    <a:pt x="3959" y="222"/>
                  </a:cubicBezTo>
                  <a:cubicBezTo>
                    <a:pt x="3896" y="95"/>
                    <a:pt x="3579" y="0"/>
                    <a:pt x="323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299;p14">
              <a:extLst>
                <a:ext uri="{FF2B5EF4-FFF2-40B4-BE49-F238E27FC236}">
                  <a16:creationId xmlns:a16="http://schemas.microsoft.com/office/drawing/2014/main" id="{CA38F700-4BAD-839E-B6FF-2D4D41506B97}"/>
                </a:ext>
              </a:extLst>
            </p:cNvPr>
            <p:cNvSpPr/>
            <p:nvPr/>
          </p:nvSpPr>
          <p:spPr>
            <a:xfrm>
              <a:off x="7149314" y="3070094"/>
              <a:ext cx="310431" cy="35451"/>
            </a:xfrm>
            <a:custGeom>
              <a:avLst/>
              <a:gdLst/>
              <a:ahLst/>
              <a:cxnLst/>
              <a:rect l="l" t="t" r="r" b="b"/>
              <a:pathLst>
                <a:path w="11655" h="1331" extrusionOk="0">
                  <a:moveTo>
                    <a:pt x="602" y="0"/>
                  </a:moveTo>
                  <a:cubicBezTo>
                    <a:pt x="254" y="0"/>
                    <a:pt x="0" y="95"/>
                    <a:pt x="32" y="222"/>
                  </a:cubicBezTo>
                  <a:cubicBezTo>
                    <a:pt x="159" y="570"/>
                    <a:pt x="222" y="760"/>
                    <a:pt x="380" y="1109"/>
                  </a:cubicBezTo>
                  <a:cubicBezTo>
                    <a:pt x="412" y="1235"/>
                    <a:pt x="760" y="1330"/>
                    <a:pt x="1109" y="1330"/>
                  </a:cubicBezTo>
                  <a:lnTo>
                    <a:pt x="11053" y="1330"/>
                  </a:lnTo>
                  <a:cubicBezTo>
                    <a:pt x="11401" y="1330"/>
                    <a:pt x="11654" y="1235"/>
                    <a:pt x="11591" y="1109"/>
                  </a:cubicBezTo>
                  <a:cubicBezTo>
                    <a:pt x="11401" y="760"/>
                    <a:pt x="11306" y="570"/>
                    <a:pt x="11084" y="222"/>
                  </a:cubicBezTo>
                  <a:cubicBezTo>
                    <a:pt x="11021" y="95"/>
                    <a:pt x="10673" y="0"/>
                    <a:pt x="1032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300;p14">
              <a:extLst>
                <a:ext uri="{FF2B5EF4-FFF2-40B4-BE49-F238E27FC236}">
                  <a16:creationId xmlns:a16="http://schemas.microsoft.com/office/drawing/2014/main" id="{75AB9302-8E92-0F82-DB9B-16EA7C1960FB}"/>
                </a:ext>
              </a:extLst>
            </p:cNvPr>
            <p:cNvSpPr/>
            <p:nvPr/>
          </p:nvSpPr>
          <p:spPr>
            <a:xfrm>
              <a:off x="5604857" y="3111431"/>
              <a:ext cx="123160" cy="35451"/>
            </a:xfrm>
            <a:custGeom>
              <a:avLst/>
              <a:gdLst/>
              <a:ahLst/>
              <a:cxnLst/>
              <a:rect l="l" t="t" r="r" b="b"/>
              <a:pathLst>
                <a:path w="4624" h="1331" extrusionOk="0">
                  <a:moveTo>
                    <a:pt x="1330" y="0"/>
                  </a:moveTo>
                  <a:cubicBezTo>
                    <a:pt x="982" y="0"/>
                    <a:pt x="634" y="95"/>
                    <a:pt x="539" y="222"/>
                  </a:cubicBezTo>
                  <a:cubicBezTo>
                    <a:pt x="348" y="570"/>
                    <a:pt x="253" y="760"/>
                    <a:pt x="63" y="1109"/>
                  </a:cubicBezTo>
                  <a:cubicBezTo>
                    <a:pt x="0" y="1235"/>
                    <a:pt x="253" y="1330"/>
                    <a:pt x="634" y="1330"/>
                  </a:cubicBezTo>
                  <a:lnTo>
                    <a:pt x="3325" y="1330"/>
                  </a:lnTo>
                  <a:cubicBezTo>
                    <a:pt x="3705" y="1330"/>
                    <a:pt x="4054" y="1235"/>
                    <a:pt x="4117" y="1109"/>
                  </a:cubicBezTo>
                  <a:cubicBezTo>
                    <a:pt x="4307" y="760"/>
                    <a:pt x="4402" y="570"/>
                    <a:pt x="4560" y="222"/>
                  </a:cubicBezTo>
                  <a:cubicBezTo>
                    <a:pt x="4624" y="95"/>
                    <a:pt x="4370" y="0"/>
                    <a:pt x="3990"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301;p14">
              <a:extLst>
                <a:ext uri="{FF2B5EF4-FFF2-40B4-BE49-F238E27FC236}">
                  <a16:creationId xmlns:a16="http://schemas.microsoft.com/office/drawing/2014/main" id="{8CA267E8-1F08-DB2B-6A05-4A70384A7B22}"/>
                </a:ext>
              </a:extLst>
            </p:cNvPr>
            <p:cNvSpPr/>
            <p:nvPr/>
          </p:nvSpPr>
          <p:spPr>
            <a:xfrm>
              <a:off x="5731374" y="3111431"/>
              <a:ext cx="120657" cy="35451"/>
            </a:xfrm>
            <a:custGeom>
              <a:avLst/>
              <a:gdLst/>
              <a:ahLst/>
              <a:cxnLst/>
              <a:rect l="l" t="t" r="r" b="b"/>
              <a:pathLst>
                <a:path w="4530" h="1331" extrusionOk="0">
                  <a:moveTo>
                    <a:pt x="1236" y="0"/>
                  </a:moveTo>
                  <a:cubicBezTo>
                    <a:pt x="887" y="0"/>
                    <a:pt x="539" y="95"/>
                    <a:pt x="476" y="222"/>
                  </a:cubicBezTo>
                  <a:cubicBezTo>
                    <a:pt x="317" y="570"/>
                    <a:pt x="222" y="760"/>
                    <a:pt x="64" y="1109"/>
                  </a:cubicBezTo>
                  <a:cubicBezTo>
                    <a:pt x="0" y="1235"/>
                    <a:pt x="254" y="1330"/>
                    <a:pt x="634" y="1330"/>
                  </a:cubicBezTo>
                  <a:lnTo>
                    <a:pt x="3357" y="1330"/>
                  </a:lnTo>
                  <a:cubicBezTo>
                    <a:pt x="3706" y="1330"/>
                    <a:pt x="4054" y="1235"/>
                    <a:pt x="4117" y="1109"/>
                  </a:cubicBezTo>
                  <a:cubicBezTo>
                    <a:pt x="4276" y="760"/>
                    <a:pt x="4339" y="570"/>
                    <a:pt x="4498" y="222"/>
                  </a:cubicBezTo>
                  <a:cubicBezTo>
                    <a:pt x="4529" y="95"/>
                    <a:pt x="4276" y="0"/>
                    <a:pt x="389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302;p14">
              <a:extLst>
                <a:ext uri="{FF2B5EF4-FFF2-40B4-BE49-F238E27FC236}">
                  <a16:creationId xmlns:a16="http://schemas.microsoft.com/office/drawing/2014/main" id="{35BB7EF2-588C-89C5-700E-F58514CF30D1}"/>
                </a:ext>
              </a:extLst>
            </p:cNvPr>
            <p:cNvSpPr/>
            <p:nvPr/>
          </p:nvSpPr>
          <p:spPr>
            <a:xfrm>
              <a:off x="5857890" y="3111431"/>
              <a:ext cx="118126" cy="35451"/>
            </a:xfrm>
            <a:custGeom>
              <a:avLst/>
              <a:gdLst/>
              <a:ahLst/>
              <a:cxnLst/>
              <a:rect l="l" t="t" r="r" b="b"/>
              <a:pathLst>
                <a:path w="4435" h="1331" extrusionOk="0">
                  <a:moveTo>
                    <a:pt x="1141" y="0"/>
                  </a:moveTo>
                  <a:cubicBezTo>
                    <a:pt x="793" y="0"/>
                    <a:pt x="444" y="95"/>
                    <a:pt x="381" y="222"/>
                  </a:cubicBezTo>
                  <a:cubicBezTo>
                    <a:pt x="254" y="570"/>
                    <a:pt x="191" y="760"/>
                    <a:pt x="33" y="1109"/>
                  </a:cubicBezTo>
                  <a:cubicBezTo>
                    <a:pt x="1" y="1235"/>
                    <a:pt x="254" y="1330"/>
                    <a:pt x="634" y="1330"/>
                  </a:cubicBezTo>
                  <a:lnTo>
                    <a:pt x="3358" y="1330"/>
                  </a:lnTo>
                  <a:cubicBezTo>
                    <a:pt x="3706" y="1330"/>
                    <a:pt x="4054" y="1235"/>
                    <a:pt x="4086" y="1109"/>
                  </a:cubicBezTo>
                  <a:cubicBezTo>
                    <a:pt x="4213" y="760"/>
                    <a:pt x="4276" y="570"/>
                    <a:pt x="4403" y="222"/>
                  </a:cubicBezTo>
                  <a:cubicBezTo>
                    <a:pt x="4435" y="95"/>
                    <a:pt x="4181" y="0"/>
                    <a:pt x="380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303;p14">
              <a:extLst>
                <a:ext uri="{FF2B5EF4-FFF2-40B4-BE49-F238E27FC236}">
                  <a16:creationId xmlns:a16="http://schemas.microsoft.com/office/drawing/2014/main" id="{1FEB7510-F516-C7DA-44E9-70439D46B263}"/>
                </a:ext>
              </a:extLst>
            </p:cNvPr>
            <p:cNvSpPr/>
            <p:nvPr/>
          </p:nvSpPr>
          <p:spPr>
            <a:xfrm>
              <a:off x="5984433" y="3111431"/>
              <a:ext cx="186445" cy="35451"/>
            </a:xfrm>
            <a:custGeom>
              <a:avLst/>
              <a:gdLst/>
              <a:ahLst/>
              <a:cxnLst/>
              <a:rect l="l" t="t" r="r" b="b"/>
              <a:pathLst>
                <a:path w="7000" h="1331" extrusionOk="0">
                  <a:moveTo>
                    <a:pt x="1045" y="0"/>
                  </a:moveTo>
                  <a:cubicBezTo>
                    <a:pt x="697" y="0"/>
                    <a:pt x="349" y="95"/>
                    <a:pt x="317" y="222"/>
                  </a:cubicBezTo>
                  <a:cubicBezTo>
                    <a:pt x="190" y="570"/>
                    <a:pt x="159" y="760"/>
                    <a:pt x="32" y="1109"/>
                  </a:cubicBezTo>
                  <a:cubicBezTo>
                    <a:pt x="0" y="1235"/>
                    <a:pt x="254" y="1330"/>
                    <a:pt x="634" y="1330"/>
                  </a:cubicBezTo>
                  <a:lnTo>
                    <a:pt x="6049" y="1330"/>
                  </a:lnTo>
                  <a:cubicBezTo>
                    <a:pt x="6429" y="1330"/>
                    <a:pt x="6746" y="1235"/>
                    <a:pt x="6777" y="1109"/>
                  </a:cubicBezTo>
                  <a:cubicBezTo>
                    <a:pt x="6872" y="760"/>
                    <a:pt x="6904" y="570"/>
                    <a:pt x="6999" y="222"/>
                  </a:cubicBezTo>
                  <a:cubicBezTo>
                    <a:pt x="6999" y="95"/>
                    <a:pt x="6746" y="0"/>
                    <a:pt x="6366"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304;p14">
              <a:extLst>
                <a:ext uri="{FF2B5EF4-FFF2-40B4-BE49-F238E27FC236}">
                  <a16:creationId xmlns:a16="http://schemas.microsoft.com/office/drawing/2014/main" id="{6A56D198-5F5E-B7C3-E7BB-57650907B77E}"/>
                </a:ext>
              </a:extLst>
            </p:cNvPr>
            <p:cNvSpPr/>
            <p:nvPr/>
          </p:nvSpPr>
          <p:spPr>
            <a:xfrm>
              <a:off x="6182650" y="3111431"/>
              <a:ext cx="722075" cy="35451"/>
            </a:xfrm>
            <a:custGeom>
              <a:avLst/>
              <a:gdLst/>
              <a:ahLst/>
              <a:cxnLst/>
              <a:rect l="l" t="t" r="r" b="b"/>
              <a:pathLst>
                <a:path w="27110" h="1331" extrusionOk="0">
                  <a:moveTo>
                    <a:pt x="919" y="0"/>
                  </a:moveTo>
                  <a:cubicBezTo>
                    <a:pt x="570" y="0"/>
                    <a:pt x="254" y="95"/>
                    <a:pt x="222" y="222"/>
                  </a:cubicBezTo>
                  <a:cubicBezTo>
                    <a:pt x="127" y="570"/>
                    <a:pt x="95" y="760"/>
                    <a:pt x="32" y="1109"/>
                  </a:cubicBezTo>
                  <a:cubicBezTo>
                    <a:pt x="0" y="1235"/>
                    <a:pt x="285" y="1330"/>
                    <a:pt x="666" y="1330"/>
                  </a:cubicBezTo>
                  <a:lnTo>
                    <a:pt x="26444" y="1330"/>
                  </a:lnTo>
                  <a:cubicBezTo>
                    <a:pt x="26824" y="1330"/>
                    <a:pt x="27109" y="1235"/>
                    <a:pt x="27078" y="1109"/>
                  </a:cubicBezTo>
                  <a:cubicBezTo>
                    <a:pt x="27014" y="760"/>
                    <a:pt x="26982" y="570"/>
                    <a:pt x="26887" y="222"/>
                  </a:cubicBezTo>
                  <a:cubicBezTo>
                    <a:pt x="26887" y="95"/>
                    <a:pt x="26571" y="0"/>
                    <a:pt x="26191"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305;p14">
              <a:extLst>
                <a:ext uri="{FF2B5EF4-FFF2-40B4-BE49-F238E27FC236}">
                  <a16:creationId xmlns:a16="http://schemas.microsoft.com/office/drawing/2014/main" id="{6E4BC9D7-4695-8191-A831-28305736212F}"/>
                </a:ext>
              </a:extLst>
            </p:cNvPr>
            <p:cNvSpPr/>
            <p:nvPr/>
          </p:nvSpPr>
          <p:spPr>
            <a:xfrm>
              <a:off x="6916498" y="3111431"/>
              <a:ext cx="114744" cy="35451"/>
            </a:xfrm>
            <a:custGeom>
              <a:avLst/>
              <a:gdLst/>
              <a:ahLst/>
              <a:cxnLst/>
              <a:rect l="l" t="t" r="r" b="b"/>
              <a:pathLst>
                <a:path w="4308" h="1331" extrusionOk="0">
                  <a:moveTo>
                    <a:pt x="634" y="0"/>
                  </a:moveTo>
                  <a:cubicBezTo>
                    <a:pt x="254" y="0"/>
                    <a:pt x="1" y="95"/>
                    <a:pt x="1" y="222"/>
                  </a:cubicBezTo>
                  <a:cubicBezTo>
                    <a:pt x="96" y="570"/>
                    <a:pt x="127" y="760"/>
                    <a:pt x="222" y="1109"/>
                  </a:cubicBezTo>
                  <a:cubicBezTo>
                    <a:pt x="254" y="1235"/>
                    <a:pt x="571" y="1330"/>
                    <a:pt x="951" y="1330"/>
                  </a:cubicBezTo>
                  <a:lnTo>
                    <a:pt x="3642" y="1330"/>
                  </a:lnTo>
                  <a:cubicBezTo>
                    <a:pt x="4023" y="1330"/>
                    <a:pt x="4308" y="1235"/>
                    <a:pt x="4276" y="1109"/>
                  </a:cubicBezTo>
                  <a:cubicBezTo>
                    <a:pt x="4181" y="760"/>
                    <a:pt x="4118" y="570"/>
                    <a:pt x="4023" y="222"/>
                  </a:cubicBezTo>
                  <a:cubicBezTo>
                    <a:pt x="3991" y="95"/>
                    <a:pt x="3642" y="0"/>
                    <a:pt x="329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306;p14">
              <a:extLst>
                <a:ext uri="{FF2B5EF4-FFF2-40B4-BE49-F238E27FC236}">
                  <a16:creationId xmlns:a16="http://schemas.microsoft.com/office/drawing/2014/main" id="{C2C0C1D3-253C-EE74-F331-790497FADB31}"/>
                </a:ext>
              </a:extLst>
            </p:cNvPr>
            <p:cNvSpPr/>
            <p:nvPr/>
          </p:nvSpPr>
          <p:spPr>
            <a:xfrm>
              <a:off x="7040484" y="3111431"/>
              <a:ext cx="117274" cy="35451"/>
            </a:xfrm>
            <a:custGeom>
              <a:avLst/>
              <a:gdLst/>
              <a:ahLst/>
              <a:cxnLst/>
              <a:rect l="l" t="t" r="r" b="b"/>
              <a:pathLst>
                <a:path w="4403" h="1331" extrusionOk="0">
                  <a:moveTo>
                    <a:pt x="634" y="0"/>
                  </a:moveTo>
                  <a:cubicBezTo>
                    <a:pt x="254" y="0"/>
                    <a:pt x="1" y="95"/>
                    <a:pt x="33" y="222"/>
                  </a:cubicBezTo>
                  <a:cubicBezTo>
                    <a:pt x="128" y="570"/>
                    <a:pt x="191" y="760"/>
                    <a:pt x="286" y="1109"/>
                  </a:cubicBezTo>
                  <a:cubicBezTo>
                    <a:pt x="318" y="1235"/>
                    <a:pt x="666" y="1330"/>
                    <a:pt x="1046" y="1330"/>
                  </a:cubicBezTo>
                  <a:lnTo>
                    <a:pt x="3770" y="1330"/>
                  </a:lnTo>
                  <a:cubicBezTo>
                    <a:pt x="4118" y="1330"/>
                    <a:pt x="4403" y="1235"/>
                    <a:pt x="4340" y="1109"/>
                  </a:cubicBezTo>
                  <a:cubicBezTo>
                    <a:pt x="4213" y="760"/>
                    <a:pt x="4150" y="570"/>
                    <a:pt x="4023" y="222"/>
                  </a:cubicBezTo>
                  <a:cubicBezTo>
                    <a:pt x="3991" y="95"/>
                    <a:pt x="3643" y="0"/>
                    <a:pt x="329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307;p14">
              <a:extLst>
                <a:ext uri="{FF2B5EF4-FFF2-40B4-BE49-F238E27FC236}">
                  <a16:creationId xmlns:a16="http://schemas.microsoft.com/office/drawing/2014/main" id="{34214805-2DA9-A8FE-7FC2-A2562948AD32}"/>
                </a:ext>
              </a:extLst>
            </p:cNvPr>
            <p:cNvSpPr/>
            <p:nvPr/>
          </p:nvSpPr>
          <p:spPr>
            <a:xfrm>
              <a:off x="7164496" y="3111431"/>
              <a:ext cx="101240" cy="35451"/>
            </a:xfrm>
            <a:custGeom>
              <a:avLst/>
              <a:gdLst/>
              <a:ahLst/>
              <a:cxnLst/>
              <a:rect l="l" t="t" r="r" b="b"/>
              <a:pathLst>
                <a:path w="3801" h="1331" extrusionOk="0">
                  <a:moveTo>
                    <a:pt x="634" y="0"/>
                  </a:moveTo>
                  <a:cubicBezTo>
                    <a:pt x="254" y="0"/>
                    <a:pt x="0" y="95"/>
                    <a:pt x="32" y="222"/>
                  </a:cubicBezTo>
                  <a:cubicBezTo>
                    <a:pt x="190" y="570"/>
                    <a:pt x="254" y="760"/>
                    <a:pt x="380" y="1109"/>
                  </a:cubicBezTo>
                  <a:cubicBezTo>
                    <a:pt x="412" y="1235"/>
                    <a:pt x="760" y="1330"/>
                    <a:pt x="1140" y="1330"/>
                  </a:cubicBezTo>
                  <a:lnTo>
                    <a:pt x="3167" y="1330"/>
                  </a:lnTo>
                  <a:cubicBezTo>
                    <a:pt x="3547" y="1330"/>
                    <a:pt x="3801" y="1235"/>
                    <a:pt x="3769" y="1109"/>
                  </a:cubicBezTo>
                  <a:cubicBezTo>
                    <a:pt x="3611" y="760"/>
                    <a:pt x="3547" y="570"/>
                    <a:pt x="3389" y="222"/>
                  </a:cubicBezTo>
                  <a:cubicBezTo>
                    <a:pt x="3325" y="95"/>
                    <a:pt x="2977" y="0"/>
                    <a:pt x="262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308;p14">
              <a:extLst>
                <a:ext uri="{FF2B5EF4-FFF2-40B4-BE49-F238E27FC236}">
                  <a16:creationId xmlns:a16="http://schemas.microsoft.com/office/drawing/2014/main" id="{16EF6694-0904-D5C2-06A6-37E5756105DE}"/>
                </a:ext>
              </a:extLst>
            </p:cNvPr>
            <p:cNvSpPr/>
            <p:nvPr/>
          </p:nvSpPr>
          <p:spPr>
            <a:xfrm>
              <a:off x="7377044" y="3111431"/>
              <a:ext cx="105475" cy="35451"/>
            </a:xfrm>
            <a:custGeom>
              <a:avLst/>
              <a:gdLst/>
              <a:ahLst/>
              <a:cxnLst/>
              <a:rect l="l" t="t" r="r" b="b"/>
              <a:pathLst>
                <a:path w="3960" h="1331" extrusionOk="0">
                  <a:moveTo>
                    <a:pt x="634" y="0"/>
                  </a:moveTo>
                  <a:cubicBezTo>
                    <a:pt x="254" y="0"/>
                    <a:pt x="1" y="95"/>
                    <a:pt x="64" y="222"/>
                  </a:cubicBezTo>
                  <a:cubicBezTo>
                    <a:pt x="254" y="570"/>
                    <a:pt x="349" y="760"/>
                    <a:pt x="508" y="1109"/>
                  </a:cubicBezTo>
                  <a:cubicBezTo>
                    <a:pt x="571" y="1235"/>
                    <a:pt x="919" y="1330"/>
                    <a:pt x="1299" y="1330"/>
                  </a:cubicBezTo>
                  <a:lnTo>
                    <a:pt x="3326" y="1330"/>
                  </a:lnTo>
                  <a:cubicBezTo>
                    <a:pt x="3706" y="1330"/>
                    <a:pt x="3959" y="1235"/>
                    <a:pt x="3896" y="1109"/>
                  </a:cubicBezTo>
                  <a:cubicBezTo>
                    <a:pt x="3706" y="760"/>
                    <a:pt x="3611" y="570"/>
                    <a:pt x="3421" y="222"/>
                  </a:cubicBezTo>
                  <a:cubicBezTo>
                    <a:pt x="3326" y="95"/>
                    <a:pt x="2978" y="0"/>
                    <a:pt x="262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6" name="Google Shape;309;p14">
              <a:extLst>
                <a:ext uri="{FF2B5EF4-FFF2-40B4-BE49-F238E27FC236}">
                  <a16:creationId xmlns:a16="http://schemas.microsoft.com/office/drawing/2014/main" id="{318CB19E-7AF2-1B02-A39C-2B510F103A70}"/>
                </a:ext>
              </a:extLst>
            </p:cNvPr>
            <p:cNvSpPr/>
            <p:nvPr/>
          </p:nvSpPr>
          <p:spPr>
            <a:xfrm>
              <a:off x="7270770" y="3111431"/>
              <a:ext cx="93649" cy="15209"/>
            </a:xfrm>
            <a:custGeom>
              <a:avLst/>
              <a:gdLst/>
              <a:ahLst/>
              <a:cxnLst/>
              <a:rect l="l" t="t" r="r" b="b"/>
              <a:pathLst>
                <a:path w="3516" h="571" extrusionOk="0">
                  <a:moveTo>
                    <a:pt x="634" y="0"/>
                  </a:moveTo>
                  <a:cubicBezTo>
                    <a:pt x="254" y="0"/>
                    <a:pt x="1" y="95"/>
                    <a:pt x="64" y="222"/>
                  </a:cubicBezTo>
                  <a:cubicBezTo>
                    <a:pt x="64" y="253"/>
                    <a:pt x="96" y="285"/>
                    <a:pt x="96" y="348"/>
                  </a:cubicBezTo>
                  <a:cubicBezTo>
                    <a:pt x="159" y="443"/>
                    <a:pt x="507" y="570"/>
                    <a:pt x="887" y="570"/>
                  </a:cubicBezTo>
                  <a:lnTo>
                    <a:pt x="2882" y="570"/>
                  </a:lnTo>
                  <a:cubicBezTo>
                    <a:pt x="3262" y="570"/>
                    <a:pt x="3516" y="443"/>
                    <a:pt x="3452" y="348"/>
                  </a:cubicBezTo>
                  <a:cubicBezTo>
                    <a:pt x="3421" y="285"/>
                    <a:pt x="3421" y="253"/>
                    <a:pt x="3389" y="222"/>
                  </a:cubicBezTo>
                  <a:cubicBezTo>
                    <a:pt x="3326" y="95"/>
                    <a:pt x="2977" y="0"/>
                    <a:pt x="262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7" name="Google Shape;310;p14">
              <a:extLst>
                <a:ext uri="{FF2B5EF4-FFF2-40B4-BE49-F238E27FC236}">
                  <a16:creationId xmlns:a16="http://schemas.microsoft.com/office/drawing/2014/main" id="{18798840-172F-6ACE-8925-3C64D12C8A4E}"/>
                </a:ext>
              </a:extLst>
            </p:cNvPr>
            <p:cNvSpPr/>
            <p:nvPr/>
          </p:nvSpPr>
          <p:spPr>
            <a:xfrm>
              <a:off x="7280039" y="3131674"/>
              <a:ext cx="94501" cy="15209"/>
            </a:xfrm>
            <a:custGeom>
              <a:avLst/>
              <a:gdLst/>
              <a:ahLst/>
              <a:cxnLst/>
              <a:rect l="l" t="t" r="r" b="b"/>
              <a:pathLst>
                <a:path w="3548" h="571" extrusionOk="0">
                  <a:moveTo>
                    <a:pt x="634" y="0"/>
                  </a:moveTo>
                  <a:cubicBezTo>
                    <a:pt x="254" y="0"/>
                    <a:pt x="1" y="127"/>
                    <a:pt x="33" y="222"/>
                  </a:cubicBezTo>
                  <a:cubicBezTo>
                    <a:pt x="64" y="285"/>
                    <a:pt x="64" y="285"/>
                    <a:pt x="96" y="349"/>
                  </a:cubicBezTo>
                  <a:cubicBezTo>
                    <a:pt x="159" y="475"/>
                    <a:pt x="508" y="570"/>
                    <a:pt x="856" y="570"/>
                  </a:cubicBezTo>
                  <a:lnTo>
                    <a:pt x="2914" y="570"/>
                  </a:lnTo>
                  <a:cubicBezTo>
                    <a:pt x="3294" y="570"/>
                    <a:pt x="3548" y="475"/>
                    <a:pt x="3485" y="349"/>
                  </a:cubicBezTo>
                  <a:cubicBezTo>
                    <a:pt x="3453" y="285"/>
                    <a:pt x="3453" y="285"/>
                    <a:pt x="3421" y="222"/>
                  </a:cubicBezTo>
                  <a:cubicBezTo>
                    <a:pt x="3358" y="127"/>
                    <a:pt x="3009" y="0"/>
                    <a:pt x="2629"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311;p14">
              <a:extLst>
                <a:ext uri="{FF2B5EF4-FFF2-40B4-BE49-F238E27FC236}">
                  <a16:creationId xmlns:a16="http://schemas.microsoft.com/office/drawing/2014/main" id="{35022A14-A9A9-49DB-7DA2-6527007CE594}"/>
                </a:ext>
              </a:extLst>
            </p:cNvPr>
            <p:cNvSpPr/>
            <p:nvPr/>
          </p:nvSpPr>
          <p:spPr>
            <a:xfrm>
              <a:off x="6149756" y="3164568"/>
              <a:ext cx="787863" cy="134986"/>
            </a:xfrm>
            <a:custGeom>
              <a:avLst/>
              <a:gdLst/>
              <a:ahLst/>
              <a:cxnLst/>
              <a:rect l="l" t="t" r="r" b="b"/>
              <a:pathLst>
                <a:path w="29580" h="5068" extrusionOk="0">
                  <a:moveTo>
                    <a:pt x="1425" y="0"/>
                  </a:moveTo>
                  <a:cubicBezTo>
                    <a:pt x="1235" y="0"/>
                    <a:pt x="1045" y="32"/>
                    <a:pt x="1045" y="95"/>
                  </a:cubicBezTo>
                  <a:cubicBezTo>
                    <a:pt x="634" y="2059"/>
                    <a:pt x="412" y="3009"/>
                    <a:pt x="0" y="4941"/>
                  </a:cubicBezTo>
                  <a:cubicBezTo>
                    <a:pt x="0" y="5004"/>
                    <a:pt x="159" y="5067"/>
                    <a:pt x="349" y="5067"/>
                  </a:cubicBezTo>
                  <a:lnTo>
                    <a:pt x="29231" y="5067"/>
                  </a:lnTo>
                  <a:cubicBezTo>
                    <a:pt x="29421" y="5067"/>
                    <a:pt x="29579" y="5004"/>
                    <a:pt x="29579" y="4941"/>
                  </a:cubicBezTo>
                  <a:cubicBezTo>
                    <a:pt x="29168" y="3009"/>
                    <a:pt x="28946" y="2059"/>
                    <a:pt x="28534" y="95"/>
                  </a:cubicBezTo>
                  <a:cubicBezTo>
                    <a:pt x="28534" y="32"/>
                    <a:pt x="28376" y="0"/>
                    <a:pt x="28154" y="0"/>
                  </a:cubicBezTo>
                  <a:close/>
                </a:path>
              </a:pathLst>
            </a:custGeom>
            <a:solidFill>
              <a:srgbClr val="CECEC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312;p14">
              <a:extLst>
                <a:ext uri="{FF2B5EF4-FFF2-40B4-BE49-F238E27FC236}">
                  <a16:creationId xmlns:a16="http://schemas.microsoft.com/office/drawing/2014/main" id="{48B7403A-4AEB-FC85-C695-5DF90CEDECC8}"/>
                </a:ext>
              </a:extLst>
            </p:cNvPr>
            <p:cNvSpPr/>
            <p:nvPr/>
          </p:nvSpPr>
          <p:spPr>
            <a:xfrm>
              <a:off x="5641108" y="1782052"/>
              <a:ext cx="1805134" cy="1008028"/>
            </a:xfrm>
            <a:custGeom>
              <a:avLst/>
              <a:gdLst/>
              <a:ahLst/>
              <a:cxnLst/>
              <a:rect l="l" t="t" r="r" b="b"/>
              <a:pathLst>
                <a:path w="67773" h="37846" extrusionOk="0">
                  <a:moveTo>
                    <a:pt x="1711" y="1"/>
                  </a:moveTo>
                  <a:cubicBezTo>
                    <a:pt x="793" y="1"/>
                    <a:pt x="1" y="761"/>
                    <a:pt x="1" y="1711"/>
                  </a:cubicBezTo>
                  <a:lnTo>
                    <a:pt x="1" y="36167"/>
                  </a:lnTo>
                  <a:cubicBezTo>
                    <a:pt x="1" y="37085"/>
                    <a:pt x="793" y="37845"/>
                    <a:pt x="1711" y="37845"/>
                  </a:cubicBezTo>
                  <a:lnTo>
                    <a:pt x="66063" y="37845"/>
                  </a:lnTo>
                  <a:cubicBezTo>
                    <a:pt x="66981" y="37845"/>
                    <a:pt x="67773" y="37085"/>
                    <a:pt x="67773" y="36167"/>
                  </a:cubicBezTo>
                  <a:lnTo>
                    <a:pt x="67773" y="1711"/>
                  </a:lnTo>
                  <a:cubicBezTo>
                    <a:pt x="67773" y="761"/>
                    <a:pt x="67013" y="1"/>
                    <a:pt x="66063" y="1"/>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660154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t>Future Tasks</a:t>
            </a:r>
            <a:endParaRPr b="0" dirty="0"/>
          </a:p>
        </p:txBody>
      </p:sp>
      <p:sp>
        <p:nvSpPr>
          <p:cNvPr id="66" name="Google Shape;66;p16"/>
          <p:cNvSpPr txBox="1">
            <a:spLocks noGrp="1"/>
          </p:cNvSpPr>
          <p:nvPr>
            <p:ph type="body" idx="1"/>
          </p:nvPr>
        </p:nvSpPr>
        <p:spPr>
          <a:xfrm>
            <a:off x="732524" y="1505400"/>
            <a:ext cx="3852000" cy="2379000"/>
          </a:xfrm>
          <a:prstGeom prst="rect">
            <a:avLst/>
          </a:prstGeom>
        </p:spPr>
        <p:txBody>
          <a:bodyPr spcFirstLastPara="1" wrap="square" lIns="91425" tIns="91425" rIns="91425" bIns="91425" anchor="t" anchorCtr="0">
            <a:noAutofit/>
          </a:bodyPr>
          <a:lstStyle/>
          <a:p>
            <a:pPr marL="139700" lvl="0" indent="0" algn="l" rtl="0">
              <a:lnSpc>
                <a:spcPct val="150000"/>
              </a:lnSpc>
              <a:spcBef>
                <a:spcPts val="0"/>
              </a:spcBef>
              <a:spcAft>
                <a:spcPts val="0"/>
              </a:spcAft>
              <a:buClr>
                <a:schemeClr val="dk1"/>
              </a:buClr>
              <a:buSzPts val="1400"/>
              <a:buNone/>
            </a:pPr>
            <a:r>
              <a:rPr lang="en-CA" b="1" u="sng" dirty="0">
                <a:solidFill>
                  <a:schemeClr val="dk1"/>
                </a:solidFill>
              </a:rPr>
              <a:t>Features:</a:t>
            </a:r>
          </a:p>
          <a:p>
            <a:pPr marL="425450" lvl="0" indent="-285750" algn="l" rtl="0">
              <a:lnSpc>
                <a:spcPct val="150000"/>
              </a:lnSpc>
              <a:spcBef>
                <a:spcPts val="0"/>
              </a:spcBef>
              <a:spcAft>
                <a:spcPts val="0"/>
              </a:spcAft>
              <a:buClr>
                <a:schemeClr val="dk1"/>
              </a:buClr>
              <a:buSzPts val="1400"/>
              <a:buFont typeface="Courier New" panose="02070309020205020404" pitchFamily="49" charset="0"/>
              <a:buChar char="o"/>
            </a:pPr>
            <a:r>
              <a:rPr lang="en-CA" dirty="0">
                <a:solidFill>
                  <a:schemeClr val="dk1"/>
                </a:solidFill>
              </a:rPr>
              <a:t>File Sharing </a:t>
            </a:r>
          </a:p>
          <a:p>
            <a:pPr marL="425450" lvl="0" indent="-285750" algn="l" rtl="0">
              <a:lnSpc>
                <a:spcPct val="150000"/>
              </a:lnSpc>
              <a:spcBef>
                <a:spcPts val="0"/>
              </a:spcBef>
              <a:spcAft>
                <a:spcPts val="0"/>
              </a:spcAft>
              <a:buClr>
                <a:schemeClr val="dk1"/>
              </a:buClr>
              <a:buSzPts val="1400"/>
              <a:buFont typeface="Courier New" panose="02070309020205020404" pitchFamily="49" charset="0"/>
              <a:buChar char="o"/>
            </a:pPr>
            <a:r>
              <a:rPr lang="en-CA" dirty="0"/>
              <a:t>Translate Text </a:t>
            </a:r>
          </a:p>
          <a:p>
            <a:pPr marL="425450" lvl="0" indent="-285750" algn="l" rtl="0">
              <a:lnSpc>
                <a:spcPct val="150000"/>
              </a:lnSpc>
              <a:spcBef>
                <a:spcPts val="0"/>
              </a:spcBef>
              <a:spcAft>
                <a:spcPts val="0"/>
              </a:spcAft>
              <a:buClr>
                <a:schemeClr val="dk1"/>
              </a:buClr>
              <a:buSzPts val="1400"/>
              <a:buFont typeface="Courier New" panose="02070309020205020404" pitchFamily="49" charset="0"/>
              <a:buChar char="o"/>
            </a:pPr>
            <a:r>
              <a:rPr lang="en-CA" dirty="0">
                <a:solidFill>
                  <a:schemeClr val="dk1"/>
                </a:solidFill>
              </a:rPr>
              <a:t>Facial Recognition</a:t>
            </a:r>
            <a:r>
              <a:rPr lang="en-CA" dirty="0"/>
              <a:t> </a:t>
            </a:r>
          </a:p>
          <a:p>
            <a:pPr marL="425450" lvl="0" indent="-285750" algn="l" rtl="0">
              <a:lnSpc>
                <a:spcPct val="150000"/>
              </a:lnSpc>
              <a:spcBef>
                <a:spcPts val="0"/>
              </a:spcBef>
              <a:spcAft>
                <a:spcPts val="0"/>
              </a:spcAft>
              <a:buClr>
                <a:schemeClr val="dk1"/>
              </a:buClr>
              <a:buSzPts val="1400"/>
              <a:buFont typeface="Courier New" panose="02070309020205020404" pitchFamily="49" charset="0"/>
              <a:buChar char="o"/>
            </a:pPr>
            <a:r>
              <a:rPr lang="en-CA" dirty="0">
                <a:solidFill>
                  <a:schemeClr val="dk1"/>
                </a:solidFill>
              </a:rPr>
              <a:t>Fine Tune Tagging </a:t>
            </a:r>
          </a:p>
          <a:p>
            <a:pPr marL="139700" lvl="0" indent="0" algn="l" rtl="0">
              <a:lnSpc>
                <a:spcPct val="150000"/>
              </a:lnSpc>
              <a:spcBef>
                <a:spcPts val="0"/>
              </a:spcBef>
              <a:spcAft>
                <a:spcPts val="0"/>
              </a:spcAft>
              <a:buClr>
                <a:schemeClr val="dk1"/>
              </a:buClr>
              <a:buSzPts val="1400"/>
              <a:buNone/>
            </a:pPr>
            <a:endParaRPr lang="en-CA" dirty="0">
              <a:solidFill>
                <a:schemeClr val="dk1"/>
              </a:solidFill>
            </a:endParaRPr>
          </a:p>
          <a:p>
            <a:pPr marL="139700" lvl="0" indent="0" algn="l" rtl="0">
              <a:lnSpc>
                <a:spcPct val="150000"/>
              </a:lnSpc>
              <a:spcBef>
                <a:spcPts val="0"/>
              </a:spcBef>
              <a:spcAft>
                <a:spcPts val="0"/>
              </a:spcAft>
              <a:buClr>
                <a:schemeClr val="dk1"/>
              </a:buClr>
              <a:buSzPts val="1400"/>
              <a:buNone/>
            </a:pPr>
            <a:endParaRPr dirty="0">
              <a:solidFill>
                <a:schemeClr val="dk1"/>
              </a:solidFill>
            </a:endParaRPr>
          </a:p>
        </p:txBody>
      </p:sp>
      <p:sp>
        <p:nvSpPr>
          <p:cNvPr id="2" name="Google Shape;66;p16">
            <a:extLst>
              <a:ext uri="{FF2B5EF4-FFF2-40B4-BE49-F238E27FC236}">
                <a16:creationId xmlns:a16="http://schemas.microsoft.com/office/drawing/2014/main" id="{796E7432-AAAF-EDF1-BDD1-49005EE09FFE}"/>
              </a:ext>
            </a:extLst>
          </p:cNvPr>
          <p:cNvSpPr txBox="1">
            <a:spLocks/>
          </p:cNvSpPr>
          <p:nvPr/>
        </p:nvSpPr>
        <p:spPr>
          <a:xfrm>
            <a:off x="4578899" y="1505400"/>
            <a:ext cx="4269825" cy="2379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90000"/>
              </a:lnSpc>
              <a:spcBef>
                <a:spcPts val="0"/>
              </a:spcBef>
              <a:spcAft>
                <a:spcPts val="0"/>
              </a:spcAft>
              <a:buClr>
                <a:schemeClr val="dk1"/>
              </a:buClr>
              <a:buSzPts val="1200"/>
              <a:buFont typeface="Livvic"/>
              <a:buChar char="●"/>
              <a:defRPr sz="14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0"/>
              </a:spcBef>
              <a:spcAft>
                <a:spcPts val="0"/>
              </a:spcAft>
              <a:buClr>
                <a:schemeClr val="dk1"/>
              </a:buClr>
              <a:buSzPts val="1400"/>
              <a:buFont typeface="Darker Grotesque SemiBold"/>
              <a:buChar char="■"/>
              <a:defRPr sz="1400" b="0" i="0" u="none" strike="noStrike" cap="none">
                <a:solidFill>
                  <a:schemeClr val="dk1"/>
                </a:solidFill>
                <a:latin typeface="Nunito"/>
                <a:ea typeface="Nunito"/>
                <a:cs typeface="Nunito"/>
                <a:sym typeface="Nunito"/>
              </a:defRPr>
            </a:lvl9pPr>
          </a:lstStyle>
          <a:p>
            <a:pPr marL="139700" indent="0">
              <a:lnSpc>
                <a:spcPct val="150000"/>
              </a:lnSpc>
              <a:buSzPts val="1400"/>
              <a:buFont typeface="Livvic"/>
              <a:buNone/>
            </a:pPr>
            <a:r>
              <a:rPr lang="en-CA" b="1" u="sng" dirty="0"/>
              <a:t>Improvement in Architecture:</a:t>
            </a:r>
          </a:p>
          <a:p>
            <a:pPr marL="425450" indent="-285750">
              <a:lnSpc>
                <a:spcPct val="150000"/>
              </a:lnSpc>
              <a:buSzPts val="1400"/>
              <a:buFont typeface="Courier New" panose="02070309020205020404" pitchFamily="49" charset="0"/>
              <a:buChar char="o"/>
            </a:pPr>
            <a:r>
              <a:rPr lang="en-US" dirty="0"/>
              <a:t>AWS </a:t>
            </a:r>
            <a:r>
              <a:rPr lang="en-US" dirty="0" err="1"/>
              <a:t>Fargate</a:t>
            </a:r>
            <a:r>
              <a:rPr lang="en-US" dirty="0"/>
              <a:t> for Container Orchestration</a:t>
            </a:r>
          </a:p>
          <a:p>
            <a:pPr marL="425450" indent="-285750">
              <a:lnSpc>
                <a:spcPct val="150000"/>
              </a:lnSpc>
              <a:buSzPts val="1400"/>
              <a:buFont typeface="Courier New" panose="02070309020205020404" pitchFamily="49" charset="0"/>
              <a:buChar char="o"/>
            </a:pPr>
            <a:r>
              <a:rPr lang="en-US" dirty="0"/>
              <a:t>Amazon Elastic Cache</a:t>
            </a:r>
          </a:p>
          <a:p>
            <a:pPr marL="425450" indent="-285750">
              <a:lnSpc>
                <a:spcPct val="150000"/>
              </a:lnSpc>
              <a:buSzPts val="1400"/>
              <a:buFont typeface="Courier New" panose="02070309020205020404" pitchFamily="49" charset="0"/>
              <a:buChar char="o"/>
            </a:pPr>
            <a:r>
              <a:rPr lang="en-US" dirty="0"/>
              <a:t>AWS Cost Explorer</a:t>
            </a:r>
          </a:p>
          <a:p>
            <a:pPr marL="425450" indent="-285750">
              <a:lnSpc>
                <a:spcPct val="150000"/>
              </a:lnSpc>
              <a:buSzPts val="1400"/>
              <a:buFont typeface="Courier New" panose="02070309020205020404" pitchFamily="49" charset="0"/>
              <a:buChar char="o"/>
            </a:pPr>
            <a:r>
              <a:rPr lang="en-US" dirty="0"/>
              <a:t>AWS App Runner</a:t>
            </a:r>
          </a:p>
          <a:p>
            <a:pPr marL="425450" indent="-285750">
              <a:lnSpc>
                <a:spcPct val="150000"/>
              </a:lnSpc>
              <a:buSzPts val="1400"/>
              <a:buFont typeface="Courier New" panose="02070309020205020404" pitchFamily="49" charset="0"/>
              <a:buChar char="o"/>
            </a:pPr>
            <a:r>
              <a:rPr lang="en-US" dirty="0"/>
              <a:t>Amazon DynamoDB</a:t>
            </a:r>
          </a:p>
          <a:p>
            <a:pPr marL="139700" indent="0">
              <a:lnSpc>
                <a:spcPct val="150000"/>
              </a:lnSpc>
              <a:buSzPts val="1400"/>
              <a:buFont typeface="Livvic"/>
              <a:buNone/>
            </a:pPr>
            <a:endParaRPr lang="en-CA" dirty="0"/>
          </a:p>
          <a:p>
            <a:pPr marL="139700" indent="0">
              <a:lnSpc>
                <a:spcPct val="150000"/>
              </a:lnSpc>
              <a:buSzPts val="1400"/>
              <a:buFont typeface="Livvic"/>
              <a:buNone/>
            </a:pPr>
            <a:endParaRPr lang="en-CA" dirty="0"/>
          </a:p>
          <a:p>
            <a:pPr marL="139700" indent="0">
              <a:lnSpc>
                <a:spcPct val="150000"/>
              </a:lnSpc>
              <a:buSzPts val="1400"/>
              <a:buFont typeface="Livvic"/>
              <a:buNone/>
            </a:pPr>
            <a:endParaRPr lang="en-CA" dirty="0"/>
          </a:p>
        </p:txBody>
      </p:sp>
    </p:spTree>
    <p:extLst>
      <p:ext uri="{BB962C8B-B14F-4D97-AF65-F5344CB8AC3E}">
        <p14:creationId xmlns:p14="http://schemas.microsoft.com/office/powerpoint/2010/main" val="4345289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Minimalist Slides for Meeting Infographics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2958</TotalTime>
  <Words>4697</Words>
  <Application>Microsoft Office PowerPoint</Application>
  <PresentationFormat>On-screen Show (16:9)</PresentationFormat>
  <Paragraphs>717</Paragraphs>
  <Slides>45</Slides>
  <Notes>45</Notes>
  <HiddenSlides>34</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45</vt:i4>
      </vt:variant>
    </vt:vector>
  </HeadingPairs>
  <TitlesOfParts>
    <vt:vector size="58" baseType="lpstr">
      <vt:lpstr>Questrial</vt:lpstr>
      <vt:lpstr>DM Sans</vt:lpstr>
      <vt:lpstr>Livvic</vt:lpstr>
      <vt:lpstr>Nunito</vt:lpstr>
      <vt:lpstr>Darker Grotesque SemiBold</vt:lpstr>
      <vt:lpstr>Proxima Nova Semibold</vt:lpstr>
      <vt:lpstr>Söhne</vt:lpstr>
      <vt:lpstr>Courier New</vt:lpstr>
      <vt:lpstr>Arial</vt:lpstr>
      <vt:lpstr>Bebas Neue</vt:lpstr>
      <vt:lpstr>Proxima Nova</vt:lpstr>
      <vt:lpstr>Minimalist Slides for Meeting Infographics by Slidesgo</vt:lpstr>
      <vt:lpstr>Slidesgo Final Pages</vt:lpstr>
      <vt:lpstr>CMPE 281 – Cloud Project #2  Travel Diary </vt:lpstr>
      <vt:lpstr>Presentation Overview</vt:lpstr>
      <vt:lpstr>Project Idea / Objective</vt:lpstr>
      <vt:lpstr>Project Idea / Objective</vt:lpstr>
      <vt:lpstr>AWS Architecture Diagram</vt:lpstr>
      <vt:lpstr>Work Distrubution</vt:lpstr>
      <vt:lpstr>Elements Consider in System Design</vt:lpstr>
      <vt:lpstr>Application Demonstraction  </vt:lpstr>
      <vt:lpstr>Future Tasks</vt:lpstr>
      <vt:lpstr>Thank you!!</vt:lpstr>
      <vt:lpstr>Any Questions?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infografías en diapositivas minimalistas para reuniones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infografías en diapositivas minimalistas para reuniones</dc:title>
  <cp:lastModifiedBy>Harshil Vyas</cp:lastModifiedBy>
  <cp:revision>34</cp:revision>
  <dcterms:modified xsi:type="dcterms:W3CDTF">2023-11-30T09:58:58Z</dcterms:modified>
</cp:coreProperties>
</file>