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9"/>
  </p:notesMasterIdLst>
  <p:sldIdLst>
    <p:sldId id="256" r:id="rId3"/>
    <p:sldId id="257" r:id="rId4"/>
    <p:sldId id="296" r:id="rId5"/>
    <p:sldId id="294" r:id="rId6"/>
    <p:sldId id="293" r:id="rId7"/>
    <p:sldId id="292" r:id="rId8"/>
    <p:sldId id="295" r:id="rId9"/>
    <p:sldId id="301" r:id="rId10"/>
    <p:sldId id="291" r:id="rId11"/>
    <p:sldId id="298" r:id="rId12"/>
    <p:sldId id="299" r:id="rId13"/>
    <p:sldId id="300" r:id="rId14"/>
    <p:sldId id="29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Lst>
  <p:sldSz cx="9144000" cy="5143500" type="screen16x9"/>
  <p:notesSz cx="6858000" cy="9144000"/>
  <p:embeddedFontLst>
    <p:embeddedFont>
      <p:font typeface="Bebas Neue" panose="020B0606020202050201" pitchFamily="34" charset="0"/>
      <p:regular r:id="rId50"/>
    </p:embeddedFont>
    <p:embeddedFont>
      <p:font typeface="DM Sans" pitchFamily="2" charset="0"/>
      <p:regular r:id="rId51"/>
      <p:bold r:id="rId52"/>
      <p:italic r:id="rId53"/>
      <p:boldItalic r:id="rId54"/>
    </p:embeddedFont>
    <p:embeddedFont>
      <p:font typeface="Livvic" pitchFamily="2" charset="0"/>
      <p:regular r:id="rId55"/>
      <p:bold r:id="rId56"/>
      <p:italic r:id="rId57"/>
      <p:boldItalic r:id="rId58"/>
    </p:embeddedFont>
    <p:embeddedFont>
      <p:font typeface="Nunito" pitchFamily="2" charset="0"/>
      <p:regular r:id="rId59"/>
      <p:bold r:id="rId60"/>
      <p:italic r:id="rId61"/>
      <p:boldItalic r:id="rId62"/>
    </p:embeddedFont>
    <p:embeddedFont>
      <p:font typeface="Proxima Nova" panose="020B0604020202020204" charset="0"/>
      <p:regular r:id="rId63"/>
      <p:bold r:id="rId64"/>
      <p:italic r:id="rId65"/>
      <p:boldItalic r:id="rId66"/>
    </p:embeddedFont>
    <p:embeddedFont>
      <p:font typeface="Proxima Nova Semibold" panose="020B0604020202020204" charset="0"/>
      <p:regular r:id="rId67"/>
      <p:bold r:id="rId68"/>
      <p:boldItalic r:id="rId69"/>
    </p:embeddedFont>
    <p:embeddedFont>
      <p:font typeface="Questrial" pitchFamily="2" charset="0"/>
      <p:regular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2349C0-9ABA-4E7F-AD87-67EB2194085E}">
  <a:tblStyle styleId="{D32349C0-9ABA-4E7F-AD87-67EB219408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47" autoAdjust="0"/>
  </p:normalViewPr>
  <p:slideViewPr>
    <p:cSldViewPr snapToGrid="0">
      <p:cViewPr>
        <p:scale>
          <a:sx n="125" d="100"/>
          <a:sy n="125" d="100"/>
        </p:scale>
        <p:origin x="1194"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AWS </a:t>
            </a:r>
            <a:r>
              <a:rPr lang="en-US" b="0" i="0" dirty="0" err="1">
                <a:solidFill>
                  <a:srgbClr val="D1D5DB"/>
                </a:solidFill>
                <a:effectLst/>
                <a:latin typeface="Söhne"/>
              </a:rPr>
              <a:t>Fargate</a:t>
            </a:r>
            <a:r>
              <a:rPr lang="en-US" b="0" i="0" dirty="0">
                <a:solidFill>
                  <a:srgbClr val="D1D5DB"/>
                </a:solidFill>
                <a:effectLst/>
                <a:latin typeface="Söhne"/>
              </a:rPr>
              <a:t> is a serverless compute engine for containers that lets you run containers without managing the underlying infrastructure. This abstracts away the need to provision and manage servers for containerized applications.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78830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AWS </a:t>
            </a:r>
            <a:r>
              <a:rPr lang="en-US" b="0" i="0" dirty="0" err="1">
                <a:solidFill>
                  <a:srgbClr val="D1D5DB"/>
                </a:solidFill>
                <a:effectLst/>
                <a:latin typeface="Söhne"/>
              </a:rPr>
              <a:t>Fargate</a:t>
            </a:r>
            <a:r>
              <a:rPr lang="en-US" b="0" i="0" dirty="0">
                <a:solidFill>
                  <a:srgbClr val="D1D5DB"/>
                </a:solidFill>
                <a:effectLst/>
                <a:latin typeface="Söhne"/>
              </a:rPr>
              <a:t> is a serverless compute engine for containers that lets you run containers without managing the underlying infrastructure. This abstracts away the need to provision and manage servers for containerized applications.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44176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AWS </a:t>
            </a:r>
            <a:r>
              <a:rPr lang="en-US" b="0" i="0" dirty="0" err="1">
                <a:solidFill>
                  <a:srgbClr val="D1D5DB"/>
                </a:solidFill>
                <a:effectLst/>
                <a:latin typeface="Söhne"/>
              </a:rPr>
              <a:t>Fargate</a:t>
            </a:r>
            <a:r>
              <a:rPr lang="en-US" b="0" i="0" dirty="0">
                <a:solidFill>
                  <a:srgbClr val="D1D5DB"/>
                </a:solidFill>
                <a:effectLst/>
                <a:latin typeface="Söhne"/>
              </a:rPr>
              <a:t> is a serverless compute engine for containers that lets you run containers without managing the underlying infrastructure. This abstracts away the need to provision and manage servers for containerized applications.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69581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387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87ce4591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87ce4591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7ce45913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7ce45913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7ce45913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87ce45913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7ce45913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87ce45913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87ce45913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87ce45913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871df31c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871df31c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e871df31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e871df31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e871df31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e871df31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e871df31c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e871df31c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871df31c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871df31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e871df31c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e871df31c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e871df31c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e871df31c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e871df31c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e871df31c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e871df31c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e871df31c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e871df31c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e871df31c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e871df31c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e871df31c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none" dirty="0">
                <a:solidFill>
                  <a:srgbClr val="D1D5DB"/>
                </a:solidFill>
                <a:effectLst/>
                <a:latin typeface="Söhne"/>
              </a:rPr>
              <a:t>Ahmed</a:t>
            </a:r>
            <a:br>
              <a:rPr lang="en-US" b="0" i="0" u="none" dirty="0">
                <a:solidFill>
                  <a:srgbClr val="D1D5DB"/>
                </a:solidFill>
                <a:effectLst/>
                <a:latin typeface="Söhne"/>
              </a:rPr>
            </a:br>
            <a:br>
              <a:rPr lang="en-US" b="0" i="0" u="none" dirty="0">
                <a:solidFill>
                  <a:srgbClr val="D1D5DB"/>
                </a:solidFill>
                <a:effectLst/>
                <a:latin typeface="Söhne"/>
              </a:rPr>
            </a:br>
            <a:r>
              <a:rPr lang="en-US" b="0" i="0" u="none" dirty="0">
                <a:solidFill>
                  <a:srgbClr val="D1D5DB"/>
                </a:solidFill>
                <a:effectLst/>
                <a:latin typeface="Söhne"/>
              </a:rPr>
              <a:t>Project Desc:</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r>
              <a:rPr lang="en-US" b="0" i="0" u="none" dirty="0">
                <a:solidFill>
                  <a:srgbClr val="D1D5DB"/>
                </a:solidFill>
                <a:effectLst/>
                <a:latin typeface="Söhne"/>
              </a:rPr>
              <a:t>Travel diary application that goes beyond the traditional pen-and-paper format. This digital platform allows users to store and view images related to their travel experiences. What sets this application apart is its integration of artificial </a:t>
            </a:r>
          </a:p>
          <a:p>
            <a:pPr marL="0" lvl="0" indent="0" algn="l" rtl="0">
              <a:spcBef>
                <a:spcPts val="0"/>
              </a:spcBef>
              <a:spcAft>
                <a:spcPts val="0"/>
              </a:spcAft>
              <a:buNone/>
            </a:pPr>
            <a:r>
              <a:rPr lang="en-US" b="0" i="0" u="none" dirty="0">
                <a:solidFill>
                  <a:srgbClr val="D1D5DB"/>
                </a:solidFill>
                <a:effectLst/>
                <a:latin typeface="Söhne"/>
              </a:rPr>
              <a:t>intelligence (AI) and machine learning (ML) models for image analysis, along with features like text translation and sentiment analysis.</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r>
              <a:rPr lang="en-US" b="0" i="0" u="none" dirty="0">
                <a:solidFill>
                  <a:srgbClr val="D1D5DB"/>
                </a:solidFill>
                <a:effectLst/>
                <a:latin typeface="Söhne"/>
              </a:rPr>
              <a:t>    Key Features:</a:t>
            </a:r>
          </a:p>
          <a:p>
            <a:pPr algn="l">
              <a:buFont typeface="+mj-lt"/>
              <a:buAutoNum type="arabicPeriod"/>
            </a:pPr>
            <a:r>
              <a:rPr lang="en-US" b="0" i="0" u="none" dirty="0">
                <a:solidFill>
                  <a:srgbClr val="D1D5DB"/>
                </a:solidFill>
                <a:effectLst/>
                <a:latin typeface="Söhne"/>
              </a:rPr>
              <a:t>Image Analysis: Users can upload images, and the AI/ML models will analyze the content, identifying objects, landmarks, and themes. This analysis generates tags that are associated with each image, facilitating easy categorization and search.</a:t>
            </a:r>
          </a:p>
          <a:p>
            <a:pPr algn="l">
              <a:buFont typeface="+mj-lt"/>
              <a:buAutoNum type="arabicPeriod"/>
            </a:pPr>
            <a:r>
              <a:rPr lang="en-US" b="0" i="0" u="none" dirty="0">
                <a:solidFill>
                  <a:srgbClr val="D1D5DB"/>
                </a:solidFill>
                <a:effectLst/>
                <a:latin typeface="Söhne"/>
              </a:rPr>
              <a:t>Text Translation: The application includes a text translation feature where users can enter text, select the target language, and receive translations. This is particularly useful for travelers navigating regions where the local language may be unfamiliar.</a:t>
            </a:r>
          </a:p>
          <a:p>
            <a:pPr algn="l">
              <a:buFont typeface="+mj-lt"/>
              <a:buAutoNum type="arabicPeriod"/>
            </a:pPr>
            <a:r>
              <a:rPr lang="en-US" b="0" i="0" u="none" dirty="0">
                <a:solidFill>
                  <a:srgbClr val="D1D5DB"/>
                </a:solidFill>
                <a:effectLst/>
                <a:latin typeface="Söhne"/>
              </a:rPr>
              <a:t>Audio Pronunciation: In addition to text translation, the app provides an audio feature that allows users to hear how the translated text is pronounced in the chosen language. This aids in language learning and enhances communication in foreign environments.</a:t>
            </a:r>
          </a:p>
          <a:p>
            <a:pPr algn="l">
              <a:buFont typeface="+mj-lt"/>
              <a:buAutoNum type="arabicPeriod"/>
            </a:pPr>
            <a:r>
              <a:rPr lang="en-US" b="0" i="0" u="none" dirty="0">
                <a:solidFill>
                  <a:srgbClr val="D1D5DB"/>
                </a:solidFill>
                <a:effectLst/>
                <a:latin typeface="Söhne"/>
              </a:rPr>
              <a:t>Sentiment Analysis: The application employs sentiment analysis to understand the emotional context of the entered text. This adds a layer of depth to the diary entries, capturing the user's feelings and reactions during their travel experiences.</a:t>
            </a:r>
          </a:p>
          <a:p>
            <a:pPr marL="158750" indent="0" algn="l">
              <a:buFont typeface="+mj-lt"/>
              <a:buNone/>
            </a:pPr>
            <a:endParaRPr lang="en-US" b="0" i="0" u="none" dirty="0">
              <a:solidFill>
                <a:srgbClr val="D1D5DB"/>
              </a:solidFill>
              <a:effectLst/>
              <a:latin typeface="Söhne"/>
            </a:endParaRPr>
          </a:p>
          <a:p>
            <a:pPr marL="158750" indent="0" algn="l">
              <a:buFont typeface="+mj-lt"/>
              <a:buNone/>
            </a:pPr>
            <a:r>
              <a:rPr lang="en-US" b="0" i="0" u="none" dirty="0">
                <a:solidFill>
                  <a:srgbClr val="D1D5DB"/>
                </a:solidFill>
                <a:effectLst/>
                <a:latin typeface="Söhne"/>
              </a:rPr>
              <a:t>Problems Addressed:</a:t>
            </a:r>
          </a:p>
          <a:p>
            <a:pPr algn="l">
              <a:buFont typeface="+mj-lt"/>
              <a:buAutoNum type="arabicPeriod"/>
            </a:pPr>
            <a:r>
              <a:rPr lang="en-US" b="0" i="0" u="none" dirty="0">
                <a:solidFill>
                  <a:srgbClr val="D1D5DB"/>
                </a:solidFill>
                <a:effectLst/>
                <a:latin typeface="Söhne"/>
              </a:rPr>
              <a:t>Organization of Memories: Traditional travel diaries may lack organization, making it challenging for users to revisit specific moments. The image analysis feature helps in categorizing and tagging images, providing a structured and searchable archive of memories.</a:t>
            </a:r>
          </a:p>
          <a:p>
            <a:pPr algn="l">
              <a:buFont typeface="+mj-lt"/>
              <a:buAutoNum type="arabicPeriod"/>
            </a:pPr>
            <a:r>
              <a:rPr lang="en-US" b="0" i="0" u="none" dirty="0">
                <a:solidFill>
                  <a:srgbClr val="D1D5DB"/>
                </a:solidFill>
                <a:effectLst/>
                <a:latin typeface="Söhne"/>
              </a:rPr>
              <a:t>Language Barriers: Traveling to places with different languages can be a barrier to communication. The text translation and audio pronunciation features address this issue, enabling users to bridge language gaps and interact more effectively with locals.</a:t>
            </a:r>
          </a:p>
          <a:p>
            <a:pPr algn="l">
              <a:buFont typeface="+mj-lt"/>
              <a:buAutoNum type="arabicPeriod"/>
            </a:pPr>
            <a:r>
              <a:rPr lang="en-US" b="0" i="0" u="none" dirty="0">
                <a:solidFill>
                  <a:srgbClr val="D1D5DB"/>
                </a:solidFill>
                <a:effectLst/>
                <a:latin typeface="Söhne"/>
              </a:rPr>
              <a:t>Emotional Context: Conventional diaries may capture events but might miss the emotional nuances. Sentiment analysis adds a layer of emotional understanding to the entries, enriching the storytelling aspect of the travel diary.</a:t>
            </a:r>
          </a:p>
          <a:p>
            <a:pPr marL="0" lvl="0" indent="0" algn="l" rtl="0">
              <a:spcBef>
                <a:spcPts val="0"/>
              </a:spcBef>
              <a:spcAft>
                <a:spcPts val="0"/>
              </a:spcAft>
              <a:buNone/>
            </a:pPr>
            <a:endParaRPr lang="en-CA" b="0" u="none" dirty="0"/>
          </a:p>
          <a:p>
            <a:pPr marL="0" lvl="0" indent="0" algn="l" rtl="0">
              <a:spcBef>
                <a:spcPts val="0"/>
              </a:spcBef>
              <a:spcAft>
                <a:spcPts val="0"/>
              </a:spcAft>
              <a:buNone/>
            </a:pPr>
            <a:endParaRPr lang="en-CA" b="0" u="none" dirty="0"/>
          </a:p>
          <a:p>
            <a:pPr marL="158750" indent="0" algn="l">
              <a:buNone/>
            </a:pPr>
            <a:r>
              <a:rPr lang="en-US" b="0" i="0" dirty="0">
                <a:solidFill>
                  <a:srgbClr val="D1D5DB"/>
                </a:solidFill>
                <a:effectLst/>
                <a:latin typeface="Söhne"/>
              </a:rPr>
              <a:t>Importance:</a:t>
            </a:r>
          </a:p>
          <a:p>
            <a:pPr algn="l">
              <a:buFont typeface="+mj-lt"/>
              <a:buAutoNum type="arabicPeriod"/>
            </a:pPr>
            <a:r>
              <a:rPr lang="en-US" b="0" i="0" dirty="0">
                <a:solidFill>
                  <a:srgbClr val="D1D5DB"/>
                </a:solidFill>
                <a:effectLst/>
                <a:latin typeface="Söhne"/>
              </a:rPr>
              <a:t>Enhanced Travel Experience: The application enhances the overall travel experience by combining multimedia elements with advanced technologies. Users can relive and share their adventures in a more interactive and meaningful way.</a:t>
            </a:r>
          </a:p>
          <a:p>
            <a:pPr algn="l">
              <a:buFont typeface="+mj-lt"/>
              <a:buAutoNum type="arabicPeriod"/>
            </a:pPr>
            <a:r>
              <a:rPr lang="en-US" b="0" i="0" dirty="0">
                <a:solidFill>
                  <a:srgbClr val="D1D5DB"/>
                </a:solidFill>
                <a:effectLst/>
                <a:latin typeface="Söhne"/>
              </a:rPr>
              <a:t>Cultural Exchange: The text translation feature promotes cultural exchange by enabling users to communicate in local languages. This fosters a deeper connection with the places visited and encourages cross-cultural understanding.</a:t>
            </a:r>
          </a:p>
          <a:p>
            <a:pPr algn="l">
              <a:buFont typeface="+mj-lt"/>
              <a:buAutoNum type="arabicPeriod"/>
            </a:pPr>
            <a:r>
              <a:rPr lang="en-US" b="0" i="0" dirty="0">
                <a:solidFill>
                  <a:srgbClr val="D1D5DB"/>
                </a:solidFill>
                <a:effectLst/>
                <a:latin typeface="Söhne"/>
              </a:rPr>
              <a:t>Technological Innovation: The integration of AI/ML technologies distinguishes the application in the market, attracting users who appreciate technological innovation in their travel tools.</a:t>
            </a:r>
          </a:p>
          <a:p>
            <a:pPr marL="0" lvl="0" indent="0" algn="l" rtl="0">
              <a:spcBef>
                <a:spcPts val="0"/>
              </a:spcBef>
              <a:spcAft>
                <a:spcPts val="0"/>
              </a:spcAft>
              <a:buNone/>
            </a:pPr>
            <a:endParaRPr lang="en-CA" b="0" u="none" dirty="0"/>
          </a:p>
          <a:p>
            <a:pPr marL="0" lvl="0" indent="0" algn="l" rtl="0">
              <a:spcBef>
                <a:spcPts val="0"/>
              </a:spcBef>
              <a:spcAft>
                <a:spcPts val="0"/>
              </a:spcAft>
              <a:buNone/>
            </a:pPr>
            <a:endParaRPr lang="en-CA" b="0" u="none" dirty="0"/>
          </a:p>
          <a:p>
            <a:pPr marL="0" lvl="0" indent="0" algn="l" rtl="0">
              <a:spcBef>
                <a:spcPts val="0"/>
              </a:spcBef>
              <a:spcAft>
                <a:spcPts val="0"/>
              </a:spcAft>
              <a:buNone/>
            </a:pPr>
            <a:r>
              <a:rPr lang="en-US" b="0" i="0" dirty="0">
                <a:effectLst/>
                <a:latin typeface="Söhne"/>
              </a:rPr>
              <a:t>Overall Impact and Relevance:</a:t>
            </a:r>
            <a:r>
              <a:rPr lang="en-US" b="0" i="0" dirty="0">
                <a:solidFill>
                  <a:srgbClr val="D1D5DB"/>
                </a:solidFill>
                <a:effectLst/>
                <a:latin typeface="Söhne"/>
              </a:rPr>
              <a:t> The project's impact lies in offering a comprehensive and intelligent solution for documenting travel experiences. It goes beyond the basic functionalities of traditional travel diaries by leveraging AI to organize, translate, and add emotional context to entries. The application's relevance is evident in its ability to address common challenges faced by travelers, making it a valuable tool for those seeking a more enriched and technologically advanced way to capture and remember their journeys. The potential societal impact, through enhanced cultural understanding, adds an additional layer of significance to the project.</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endParaRPr lang="en-US" b="0" i="0" u="none" dirty="0">
              <a:solidFill>
                <a:srgbClr val="D1D5DB"/>
              </a:solidFill>
              <a:effectLst/>
              <a:latin typeface="Söhne"/>
            </a:endParaRPr>
          </a:p>
          <a:p>
            <a:pPr marL="158750" indent="0" algn="l">
              <a:buNone/>
            </a:pPr>
            <a:r>
              <a:rPr lang="en-US" b="0" i="0" dirty="0">
                <a:solidFill>
                  <a:srgbClr val="D1D5DB"/>
                </a:solidFill>
                <a:effectLst/>
                <a:latin typeface="Söhne"/>
              </a:rPr>
              <a:t>Background and Inspiration:</a:t>
            </a:r>
          </a:p>
          <a:p>
            <a:pPr algn="l">
              <a:buFont typeface="+mj-lt"/>
              <a:buAutoNum type="arabicPeriod"/>
            </a:pPr>
            <a:r>
              <a:rPr lang="en-US" b="0" i="0" dirty="0">
                <a:solidFill>
                  <a:srgbClr val="D1D5DB"/>
                </a:solidFill>
                <a:effectLst/>
                <a:latin typeface="Söhne"/>
              </a:rPr>
              <a:t>Growing Global Travel:</a:t>
            </a:r>
          </a:p>
          <a:p>
            <a:pPr marL="742950" lvl="1" indent="-285750" algn="l">
              <a:buFont typeface="+mj-lt"/>
              <a:buAutoNum type="arabicPeriod"/>
            </a:pPr>
            <a:r>
              <a:rPr lang="en-US" b="0" i="0" dirty="0">
                <a:solidFill>
                  <a:srgbClr val="D1D5DB"/>
                </a:solidFill>
                <a:effectLst/>
                <a:latin typeface="Söhne"/>
              </a:rPr>
              <a:t>With the world becoming more interconnected, travel has become a common and enriching aspect of people's lives. Individuals frequently embark on journeys to explore new cultures, landscapes, and experiences.</a:t>
            </a:r>
          </a:p>
          <a:p>
            <a:pPr algn="l">
              <a:buFont typeface="+mj-lt"/>
              <a:buAutoNum type="arabicPeriod"/>
            </a:pPr>
            <a:r>
              <a:rPr lang="en-US" b="0" i="0" dirty="0">
                <a:solidFill>
                  <a:srgbClr val="D1D5DB"/>
                </a:solidFill>
                <a:effectLst/>
                <a:latin typeface="Söhne"/>
              </a:rPr>
              <a:t>Multimedia-Centric Society:</a:t>
            </a:r>
          </a:p>
          <a:p>
            <a:pPr marL="742950" lvl="1" indent="-285750" algn="l">
              <a:buFont typeface="+mj-lt"/>
              <a:buAutoNum type="arabicPeriod"/>
            </a:pPr>
            <a:r>
              <a:rPr lang="en-US" b="0" i="0" dirty="0">
                <a:solidFill>
                  <a:srgbClr val="D1D5DB"/>
                </a:solidFill>
                <a:effectLst/>
                <a:latin typeface="Söhne"/>
              </a:rPr>
              <a:t>In today's digital age, people are accustomed to documenting their lives through multimedia formats. The prevalence of smartphones with high-quality cameras has made capturing images and videos a natural part of any travel experience.</a:t>
            </a:r>
          </a:p>
          <a:p>
            <a:pPr algn="l">
              <a:buFont typeface="+mj-lt"/>
              <a:buAutoNum type="arabicPeriod"/>
            </a:pPr>
            <a:r>
              <a:rPr lang="en-US" b="0" i="0" dirty="0">
                <a:solidFill>
                  <a:srgbClr val="D1D5DB"/>
                </a:solidFill>
                <a:effectLst/>
                <a:latin typeface="Söhne"/>
              </a:rPr>
              <a:t>Challenges in Traditional Travel Diaries:</a:t>
            </a:r>
          </a:p>
          <a:p>
            <a:pPr marL="742950" lvl="1" indent="-285750" algn="l">
              <a:buFont typeface="+mj-lt"/>
              <a:buAutoNum type="arabicPeriod"/>
            </a:pPr>
            <a:r>
              <a:rPr lang="en-US" b="0" i="0" dirty="0">
                <a:solidFill>
                  <a:srgbClr val="D1D5DB"/>
                </a:solidFill>
                <a:effectLst/>
                <a:latin typeface="Söhne"/>
              </a:rPr>
              <a:t>While traditional travel diaries involve recording experiences in written form, they often lack the multimedia richness that characterizes contemporary storytelling. Additionally, organizing and revisiting specific moments within a written diary can be cumbersome.</a:t>
            </a:r>
          </a:p>
          <a:p>
            <a:pPr algn="l">
              <a:buFont typeface="+mj-lt"/>
              <a:buAutoNum type="arabicPeriod"/>
            </a:pPr>
            <a:r>
              <a:rPr lang="en-US" b="0" i="0" dirty="0">
                <a:solidFill>
                  <a:srgbClr val="D1D5DB"/>
                </a:solidFill>
                <a:effectLst/>
                <a:latin typeface="Söhne"/>
              </a:rPr>
              <a:t>Language Diversity and Barriers:</a:t>
            </a:r>
          </a:p>
          <a:p>
            <a:pPr marL="742950" lvl="1" indent="-285750" algn="l">
              <a:buFont typeface="+mj-lt"/>
              <a:buAutoNum type="arabicPeriod"/>
            </a:pPr>
            <a:r>
              <a:rPr lang="en-US" b="0" i="0" dirty="0">
                <a:solidFill>
                  <a:srgbClr val="D1D5DB"/>
                </a:solidFill>
                <a:effectLst/>
                <a:latin typeface="Söhne"/>
              </a:rPr>
              <a:t>Global travel often involves encountering different languages, leading to potential communication challenges. Language barriers can hinder meaningful interactions with locals, limiting the depth of cultural engagement.</a:t>
            </a:r>
          </a:p>
          <a:p>
            <a:pPr algn="l">
              <a:buFont typeface="+mj-lt"/>
              <a:buAutoNum type="arabicPeriod"/>
            </a:pPr>
            <a:r>
              <a:rPr lang="en-US" b="0" i="0" dirty="0">
                <a:solidFill>
                  <a:srgbClr val="D1D5DB"/>
                </a:solidFill>
                <a:effectLst/>
                <a:latin typeface="Söhne"/>
              </a:rPr>
              <a:t>Emotional Connection to Memories:</a:t>
            </a:r>
          </a:p>
          <a:p>
            <a:pPr marL="742950" lvl="1" indent="-285750" algn="l">
              <a:buFont typeface="+mj-lt"/>
              <a:buAutoNum type="arabicPeriod"/>
            </a:pPr>
            <a:r>
              <a:rPr lang="en-US" b="0" i="0" dirty="0">
                <a:solidFill>
                  <a:srgbClr val="D1D5DB"/>
                </a:solidFill>
                <a:effectLst/>
                <a:latin typeface="Söhne"/>
              </a:rPr>
              <a:t>Travel experiences are not just about visiting places; they encompass emotions, reactions, and personal connections. Traditional diaries might capture events but might miss the emotional nuances that make each memory unique.</a:t>
            </a:r>
          </a:p>
          <a:p>
            <a:pPr algn="l">
              <a:buFont typeface="+mj-lt"/>
              <a:buAutoNum type="arabicPeriod"/>
            </a:pPr>
            <a:r>
              <a:rPr lang="en-US" b="0" i="0" dirty="0">
                <a:solidFill>
                  <a:srgbClr val="D1D5DB"/>
                </a:solidFill>
                <a:effectLst/>
                <a:latin typeface="Söhne"/>
              </a:rPr>
              <a:t>Advancements in AI and ML:</a:t>
            </a:r>
          </a:p>
          <a:p>
            <a:pPr marL="742950" lvl="1" indent="-285750" algn="l">
              <a:buFont typeface="+mj-lt"/>
              <a:buAutoNum type="arabicPeriod"/>
            </a:pPr>
            <a:r>
              <a:rPr lang="en-US" b="0" i="0" dirty="0">
                <a:solidFill>
                  <a:srgbClr val="D1D5DB"/>
                </a:solidFill>
                <a:effectLst/>
                <a:latin typeface="Söhne"/>
              </a:rPr>
              <a:t>The rapid advancements in artificial intelligence and machine learning have opened up new possibilities for enriching digital experiences. Applying these technologies to travel documentation can significantly enhance the way people relive and share their adventures.</a:t>
            </a:r>
          </a:p>
          <a:p>
            <a:pPr marL="158750" indent="0" algn="l">
              <a:buNone/>
            </a:pPr>
            <a:endParaRPr lang="en-US" b="0" i="0" dirty="0">
              <a:solidFill>
                <a:srgbClr val="D1D5DB"/>
              </a:solidFill>
              <a:effectLst/>
              <a:latin typeface="Söhne"/>
            </a:endParaRPr>
          </a:p>
          <a:p>
            <a:pPr marL="158750" indent="0" algn="l">
              <a:buNone/>
            </a:pPr>
            <a:r>
              <a:rPr lang="en-US" b="0" i="0" dirty="0">
                <a:solidFill>
                  <a:srgbClr val="D1D5DB"/>
                </a:solidFill>
                <a:effectLst/>
                <a:latin typeface="Söhne"/>
              </a:rPr>
              <a:t>Inspiration for the Application:</a:t>
            </a:r>
          </a:p>
          <a:p>
            <a:pPr algn="l">
              <a:buFont typeface="+mj-lt"/>
              <a:buAutoNum type="arabicPeriod"/>
            </a:pPr>
            <a:r>
              <a:rPr lang="en-US" b="0" i="0" dirty="0">
                <a:solidFill>
                  <a:srgbClr val="D1D5DB"/>
                </a:solidFill>
                <a:effectLst/>
                <a:latin typeface="Söhne"/>
              </a:rPr>
              <a:t>Effortless Organization of Memories:</a:t>
            </a:r>
          </a:p>
          <a:p>
            <a:pPr marL="742950" lvl="1" indent="-285750" algn="l">
              <a:buFont typeface="+mj-lt"/>
              <a:buAutoNum type="arabicPeriod"/>
            </a:pPr>
            <a:r>
              <a:rPr lang="en-US" b="0" i="0" dirty="0">
                <a:solidFill>
                  <a:srgbClr val="D1D5DB"/>
                </a:solidFill>
                <a:effectLst/>
                <a:latin typeface="Söhne"/>
              </a:rPr>
              <a:t>The inspiration for the image analysis feature comes from the desire to effortlessly organize and categorize travel memories. By automatically tagging images, users can easily search and navigate through their extensive collection of photos, reliving specific moments with ease.</a:t>
            </a:r>
          </a:p>
          <a:p>
            <a:pPr algn="l">
              <a:buFont typeface="+mj-lt"/>
              <a:buAutoNum type="arabicPeriod"/>
            </a:pPr>
            <a:r>
              <a:rPr lang="en-US" b="0" i="0" dirty="0">
                <a:solidFill>
                  <a:srgbClr val="D1D5DB"/>
                </a:solidFill>
                <a:effectLst/>
                <a:latin typeface="Söhne"/>
              </a:rPr>
              <a:t>Bridging Language Gaps:</a:t>
            </a:r>
          </a:p>
          <a:p>
            <a:pPr marL="742950" lvl="1" indent="-285750" algn="l">
              <a:buFont typeface="+mj-lt"/>
              <a:buAutoNum type="arabicPeriod"/>
            </a:pPr>
            <a:r>
              <a:rPr lang="en-US" b="0" i="0" dirty="0">
                <a:solidFill>
                  <a:srgbClr val="D1D5DB"/>
                </a:solidFill>
                <a:effectLst/>
                <a:latin typeface="Söhne"/>
              </a:rPr>
              <a:t>The inspiration for the text translation and audio pronunciation features arises from the recognition of language as a bridge to cultural understanding. The goal is to empower travelers to communicate effectively in diverse linguistic environments, fostering connections and breaking down language barriers.</a:t>
            </a:r>
          </a:p>
          <a:p>
            <a:pPr algn="l">
              <a:buFont typeface="+mj-lt"/>
              <a:buAutoNum type="arabicPeriod"/>
            </a:pPr>
            <a:r>
              <a:rPr lang="en-US" b="0" i="0" dirty="0">
                <a:solidFill>
                  <a:srgbClr val="D1D5DB"/>
                </a:solidFill>
                <a:effectLst/>
                <a:latin typeface="Söhne"/>
              </a:rPr>
              <a:t>Capturing Emotional Resonance:</a:t>
            </a:r>
          </a:p>
          <a:p>
            <a:pPr marL="742950" lvl="1" indent="-285750" algn="l">
              <a:buFont typeface="+mj-lt"/>
              <a:buAutoNum type="arabicPeriod"/>
            </a:pPr>
            <a:r>
              <a:rPr lang="en-US" b="0" i="0" dirty="0">
                <a:solidFill>
                  <a:srgbClr val="D1D5DB"/>
                </a:solidFill>
                <a:effectLst/>
                <a:latin typeface="Söhne"/>
              </a:rPr>
              <a:t>The sentiment analysis feature is inspired by the intention to capture the emotional resonance of travel experiences. Beyond just recording events, the application aims to document the user's feelings, reactions, and overall emotional journey during their adventures.</a:t>
            </a:r>
          </a:p>
          <a:p>
            <a:pPr algn="l">
              <a:buFont typeface="+mj-lt"/>
              <a:buAutoNum type="arabicPeriod"/>
            </a:pPr>
            <a:r>
              <a:rPr lang="en-US" b="0" i="0" dirty="0">
                <a:solidFill>
                  <a:srgbClr val="D1D5DB"/>
                </a:solidFill>
                <a:effectLst/>
                <a:latin typeface="Söhne"/>
              </a:rPr>
              <a:t>Technological Innovation in Travel Documentation:</a:t>
            </a:r>
          </a:p>
          <a:p>
            <a:pPr marL="742950" lvl="1" indent="-285750" algn="l">
              <a:buFont typeface="+mj-lt"/>
              <a:buAutoNum type="arabicPeriod"/>
            </a:pPr>
            <a:r>
              <a:rPr lang="en-US" b="0" i="0" dirty="0">
                <a:solidFill>
                  <a:srgbClr val="D1D5DB"/>
                </a:solidFill>
                <a:effectLst/>
                <a:latin typeface="Söhne"/>
              </a:rPr>
              <a:t>The inspiration for incorporating AI/ML technologies into a travel diary comes from the desire to offer users a technologically innovative way to document their experiences. This not only aligns with the current trend of smart applications but also adds a layer of intelligence to the process of travel storytelling.</a:t>
            </a:r>
          </a:p>
          <a:p>
            <a:pPr algn="l">
              <a:buFont typeface="+mj-lt"/>
              <a:buAutoNum type="arabicPeriod"/>
            </a:pPr>
            <a:r>
              <a:rPr lang="en-US" b="0" i="0" dirty="0">
                <a:solidFill>
                  <a:srgbClr val="D1D5DB"/>
                </a:solidFill>
                <a:effectLst/>
                <a:latin typeface="Söhne"/>
              </a:rPr>
              <a:t>Promoting Cultural Exchange:</a:t>
            </a:r>
          </a:p>
          <a:p>
            <a:pPr marL="742950" lvl="1" indent="-285750" algn="l">
              <a:buFont typeface="+mj-lt"/>
              <a:buAutoNum type="arabicPeriod"/>
            </a:pPr>
            <a:r>
              <a:rPr lang="en-US" b="0" i="0" dirty="0">
                <a:solidFill>
                  <a:srgbClr val="D1D5DB"/>
                </a:solidFill>
                <a:effectLst/>
                <a:latin typeface="Söhne"/>
              </a:rPr>
              <a:t>The overall inspiration for the application stems from a vision of promoting cultural exchange through technology. By facilitating language understanding and encouraging users to engage more deeply with the places they visit, the application aims to contribute to a global community that appreciates and understands diverse cultures.</a:t>
            </a:r>
          </a:p>
          <a:p>
            <a:pPr marL="158750" indent="0" algn="l">
              <a:buNone/>
            </a:pPr>
            <a:endParaRPr lang="en-US" b="0" i="0" dirty="0">
              <a:solidFill>
                <a:srgbClr val="D1D5DB"/>
              </a:solidFill>
              <a:effectLst/>
              <a:latin typeface="Söhne"/>
            </a:endParaRPr>
          </a:p>
          <a:p>
            <a:pPr marL="158750" indent="0" algn="l">
              <a:buNone/>
            </a:pPr>
            <a:r>
              <a:rPr lang="en-US" b="0" i="0" dirty="0">
                <a:solidFill>
                  <a:srgbClr val="D1D5DB"/>
                </a:solidFill>
                <a:effectLst/>
                <a:latin typeface="Söhne"/>
              </a:rPr>
              <a:t>In summary, the inspiration for this travel diary application comes from a recognition of the evolving nature of travel, the multimedia-centric preferences of modern users, and the transformative potential of AI/ML technologies in enhancing the richness of travel documentation. The goal is to offer a comprehensive, intelligent, and culturally sensitive tool that becomes an indispensable companion for individuals exploring the world.</a:t>
            </a:r>
          </a:p>
          <a:p>
            <a:pPr marL="0" lvl="0" indent="0" algn="l" rtl="0">
              <a:spcBef>
                <a:spcPts val="0"/>
              </a:spcBef>
              <a:spcAft>
                <a:spcPts val="0"/>
              </a:spcAft>
              <a:buNone/>
            </a:pPr>
            <a:endParaRPr b="0" u="none" dirty="0"/>
          </a:p>
        </p:txBody>
      </p:sp>
    </p:spTree>
    <p:extLst>
      <p:ext uri="{BB962C8B-B14F-4D97-AF65-F5344CB8AC3E}">
        <p14:creationId xmlns:p14="http://schemas.microsoft.com/office/powerpoint/2010/main" val="1526717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e871df31c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e871df31c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e871df31c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e871df31c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e871df31c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e871df31c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e871df31c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e871df31c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e871df31c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e871df31c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e871df31c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e871df31c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871df31c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871df31c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e871df31c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e871df31c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e871df31c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e871df31c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1e871df31c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1e871df31c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none" dirty="0">
                <a:solidFill>
                  <a:srgbClr val="D1D5DB"/>
                </a:solidFill>
                <a:effectLst/>
                <a:latin typeface="Söhne"/>
              </a:rPr>
              <a:t>Project Desc:</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r>
              <a:rPr lang="en-US" b="0" i="0" u="none" dirty="0">
                <a:solidFill>
                  <a:srgbClr val="D1D5DB"/>
                </a:solidFill>
                <a:effectLst/>
                <a:latin typeface="Söhne"/>
              </a:rPr>
              <a:t>Travel diary application that goes beyond the traditional pen-and-paper format. This digital platform allows users to store and view images related to their travel experiences. What sets this application apart is its integration of artificial </a:t>
            </a:r>
          </a:p>
          <a:p>
            <a:pPr marL="0" lvl="0" indent="0" algn="l" rtl="0">
              <a:spcBef>
                <a:spcPts val="0"/>
              </a:spcBef>
              <a:spcAft>
                <a:spcPts val="0"/>
              </a:spcAft>
              <a:buNone/>
            </a:pPr>
            <a:r>
              <a:rPr lang="en-US" b="0" i="0" u="none" dirty="0">
                <a:solidFill>
                  <a:srgbClr val="D1D5DB"/>
                </a:solidFill>
                <a:effectLst/>
                <a:latin typeface="Söhne"/>
              </a:rPr>
              <a:t>intelligence (AI) and machine learning (ML) models for image analysis, along with features like text translation and sentiment analysis.</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r>
              <a:rPr lang="en-US" b="0" i="0" u="none" dirty="0">
                <a:solidFill>
                  <a:srgbClr val="D1D5DB"/>
                </a:solidFill>
                <a:effectLst/>
                <a:latin typeface="Söhne"/>
              </a:rPr>
              <a:t>    Key Features:</a:t>
            </a:r>
          </a:p>
          <a:p>
            <a:pPr algn="l">
              <a:buFont typeface="+mj-lt"/>
              <a:buAutoNum type="arabicPeriod"/>
            </a:pPr>
            <a:r>
              <a:rPr lang="en-US" b="0" i="0" u="none" dirty="0">
                <a:solidFill>
                  <a:srgbClr val="D1D5DB"/>
                </a:solidFill>
                <a:effectLst/>
                <a:latin typeface="Söhne"/>
              </a:rPr>
              <a:t>Image Analysis: Users can upload images, and the AI/ML models will analyze the content, identifying objects, landmarks, and themes. This analysis generates tags that are associated with each image, facilitating easy categorization and search.</a:t>
            </a:r>
          </a:p>
          <a:p>
            <a:pPr algn="l">
              <a:buFont typeface="+mj-lt"/>
              <a:buAutoNum type="arabicPeriod"/>
            </a:pPr>
            <a:r>
              <a:rPr lang="en-US" b="0" i="0" u="none" dirty="0">
                <a:solidFill>
                  <a:srgbClr val="D1D5DB"/>
                </a:solidFill>
                <a:effectLst/>
                <a:latin typeface="Söhne"/>
              </a:rPr>
              <a:t>Text Translation: The application includes a text translation feature where users can enter text, select the target language, and receive translations. This is particularly useful for travelers navigating regions where the local language may be unfamiliar.</a:t>
            </a:r>
          </a:p>
          <a:p>
            <a:pPr algn="l">
              <a:buFont typeface="+mj-lt"/>
              <a:buAutoNum type="arabicPeriod"/>
            </a:pPr>
            <a:r>
              <a:rPr lang="en-US" b="0" i="0" u="none" dirty="0">
                <a:solidFill>
                  <a:srgbClr val="D1D5DB"/>
                </a:solidFill>
                <a:effectLst/>
                <a:latin typeface="Söhne"/>
              </a:rPr>
              <a:t>Audio Pronunciation: In addition to text translation, the app provides an audio feature that allows users to hear how the translated text is pronounced in the chosen language. This aids in language learning and enhances communication in foreign environments.</a:t>
            </a:r>
          </a:p>
          <a:p>
            <a:pPr algn="l">
              <a:buFont typeface="+mj-lt"/>
              <a:buAutoNum type="arabicPeriod"/>
            </a:pPr>
            <a:r>
              <a:rPr lang="en-US" b="0" i="0" u="none" dirty="0">
                <a:solidFill>
                  <a:srgbClr val="D1D5DB"/>
                </a:solidFill>
                <a:effectLst/>
                <a:latin typeface="Söhne"/>
              </a:rPr>
              <a:t>Sentiment Analysis: The application employs sentiment analysis to understand the emotional context of the entered text. This adds a layer of depth to the diary entries, capturing the user's feelings and reactions during their travel experiences.</a:t>
            </a:r>
          </a:p>
          <a:p>
            <a:pPr marL="158750" indent="0" algn="l">
              <a:buFont typeface="+mj-lt"/>
              <a:buNone/>
            </a:pPr>
            <a:endParaRPr lang="en-US" b="0" i="0" u="none" dirty="0">
              <a:solidFill>
                <a:srgbClr val="D1D5DB"/>
              </a:solidFill>
              <a:effectLst/>
              <a:latin typeface="Söhne"/>
            </a:endParaRPr>
          </a:p>
          <a:p>
            <a:pPr marL="158750" indent="0" algn="l">
              <a:buFont typeface="+mj-lt"/>
              <a:buNone/>
            </a:pPr>
            <a:r>
              <a:rPr lang="en-US" b="0" i="0" u="none" dirty="0">
                <a:solidFill>
                  <a:srgbClr val="D1D5DB"/>
                </a:solidFill>
                <a:effectLst/>
                <a:latin typeface="Söhne"/>
              </a:rPr>
              <a:t>Problems Addressed:</a:t>
            </a:r>
          </a:p>
          <a:p>
            <a:pPr algn="l">
              <a:buFont typeface="+mj-lt"/>
              <a:buAutoNum type="arabicPeriod"/>
            </a:pPr>
            <a:r>
              <a:rPr lang="en-US" b="0" i="0" u="none" dirty="0">
                <a:solidFill>
                  <a:srgbClr val="D1D5DB"/>
                </a:solidFill>
                <a:effectLst/>
                <a:latin typeface="Söhne"/>
              </a:rPr>
              <a:t>Organization of Memories: Traditional travel diaries may lack organization, making it challenging for users to revisit specific moments. The image analysis feature helps in categorizing and tagging images, providing a structured and searchable archive of memories.</a:t>
            </a:r>
          </a:p>
          <a:p>
            <a:pPr algn="l">
              <a:buFont typeface="+mj-lt"/>
              <a:buAutoNum type="arabicPeriod"/>
            </a:pPr>
            <a:r>
              <a:rPr lang="en-US" b="0" i="0" u="none" dirty="0">
                <a:solidFill>
                  <a:srgbClr val="D1D5DB"/>
                </a:solidFill>
                <a:effectLst/>
                <a:latin typeface="Söhne"/>
              </a:rPr>
              <a:t>Language Barriers: Traveling to places with different languages can be a barrier to communication. The text translation and audio pronunciation features address this issue, enabling users to bridge language gaps and interact more effectively with locals.</a:t>
            </a:r>
          </a:p>
          <a:p>
            <a:pPr algn="l">
              <a:buFont typeface="+mj-lt"/>
              <a:buAutoNum type="arabicPeriod"/>
            </a:pPr>
            <a:r>
              <a:rPr lang="en-US" b="0" i="0" u="none" dirty="0">
                <a:solidFill>
                  <a:srgbClr val="D1D5DB"/>
                </a:solidFill>
                <a:effectLst/>
                <a:latin typeface="Söhne"/>
              </a:rPr>
              <a:t>Emotional Context: Conventional diaries may capture events but might miss the emotional nuances. Sentiment analysis adds a layer of emotional understanding to the entries, enriching the storytelling aspect of the travel diary.</a:t>
            </a:r>
          </a:p>
          <a:p>
            <a:pPr marL="0" lvl="0" indent="0" algn="l" rtl="0">
              <a:spcBef>
                <a:spcPts val="0"/>
              </a:spcBef>
              <a:spcAft>
                <a:spcPts val="0"/>
              </a:spcAft>
              <a:buNone/>
            </a:pPr>
            <a:endParaRPr lang="en-CA" b="0" u="none" dirty="0"/>
          </a:p>
          <a:p>
            <a:pPr marL="0" lvl="0" indent="0" algn="l" rtl="0">
              <a:spcBef>
                <a:spcPts val="0"/>
              </a:spcBef>
              <a:spcAft>
                <a:spcPts val="0"/>
              </a:spcAft>
              <a:buNone/>
            </a:pPr>
            <a:endParaRPr lang="en-CA" b="0" u="none" dirty="0"/>
          </a:p>
          <a:p>
            <a:pPr marL="158750" indent="0" algn="l">
              <a:buNone/>
            </a:pPr>
            <a:r>
              <a:rPr lang="en-US" b="0" i="0" dirty="0">
                <a:solidFill>
                  <a:srgbClr val="D1D5DB"/>
                </a:solidFill>
                <a:effectLst/>
                <a:latin typeface="Söhne"/>
              </a:rPr>
              <a:t>Importance:</a:t>
            </a:r>
          </a:p>
          <a:p>
            <a:pPr algn="l">
              <a:buFont typeface="+mj-lt"/>
              <a:buAutoNum type="arabicPeriod"/>
            </a:pPr>
            <a:r>
              <a:rPr lang="en-US" b="0" i="0" dirty="0">
                <a:solidFill>
                  <a:srgbClr val="D1D5DB"/>
                </a:solidFill>
                <a:effectLst/>
                <a:latin typeface="Söhne"/>
              </a:rPr>
              <a:t>Enhanced Travel Experience: The application enhances the overall travel experience by combining multimedia elements with advanced technologies. Users can relive and share their adventures in a more interactive and meaningful way.</a:t>
            </a:r>
          </a:p>
          <a:p>
            <a:pPr algn="l">
              <a:buFont typeface="+mj-lt"/>
              <a:buAutoNum type="arabicPeriod"/>
            </a:pPr>
            <a:r>
              <a:rPr lang="en-US" b="0" i="0" dirty="0">
                <a:solidFill>
                  <a:srgbClr val="D1D5DB"/>
                </a:solidFill>
                <a:effectLst/>
                <a:latin typeface="Söhne"/>
              </a:rPr>
              <a:t>Cultural Exchange: The text translation feature promotes cultural exchange by enabling users to communicate in local languages. This fosters a deeper connection with the places visited and encourages cross-cultural understanding.</a:t>
            </a:r>
          </a:p>
          <a:p>
            <a:pPr algn="l">
              <a:buFont typeface="+mj-lt"/>
              <a:buAutoNum type="arabicPeriod"/>
            </a:pPr>
            <a:r>
              <a:rPr lang="en-US" b="0" i="0" dirty="0">
                <a:solidFill>
                  <a:srgbClr val="D1D5DB"/>
                </a:solidFill>
                <a:effectLst/>
                <a:latin typeface="Söhne"/>
              </a:rPr>
              <a:t>Technological Innovation: The integration of AI/ML technologies distinguishes the application in the market, attracting users who appreciate technological innovation in their travel tools.</a:t>
            </a:r>
          </a:p>
          <a:p>
            <a:pPr marL="0" lvl="0" indent="0" algn="l" rtl="0">
              <a:spcBef>
                <a:spcPts val="0"/>
              </a:spcBef>
              <a:spcAft>
                <a:spcPts val="0"/>
              </a:spcAft>
              <a:buNone/>
            </a:pPr>
            <a:endParaRPr lang="en-CA" b="0" u="none" dirty="0"/>
          </a:p>
          <a:p>
            <a:pPr marL="0" lvl="0" indent="0" algn="l" rtl="0">
              <a:spcBef>
                <a:spcPts val="0"/>
              </a:spcBef>
              <a:spcAft>
                <a:spcPts val="0"/>
              </a:spcAft>
              <a:buNone/>
            </a:pPr>
            <a:endParaRPr lang="en-CA" b="0" u="none" dirty="0"/>
          </a:p>
          <a:p>
            <a:pPr marL="0" lvl="0" indent="0" algn="l" rtl="0">
              <a:spcBef>
                <a:spcPts val="0"/>
              </a:spcBef>
              <a:spcAft>
                <a:spcPts val="0"/>
              </a:spcAft>
              <a:buNone/>
            </a:pPr>
            <a:r>
              <a:rPr lang="en-US" b="0" i="0" dirty="0">
                <a:effectLst/>
                <a:latin typeface="Söhne"/>
              </a:rPr>
              <a:t>Overall Impact and Relevance:</a:t>
            </a:r>
            <a:r>
              <a:rPr lang="en-US" b="0" i="0" dirty="0">
                <a:solidFill>
                  <a:srgbClr val="D1D5DB"/>
                </a:solidFill>
                <a:effectLst/>
                <a:latin typeface="Söhne"/>
              </a:rPr>
              <a:t> The project's impact lies in offering a comprehensive and intelligent solution for documenting travel experiences. It goes beyond the basic functionalities of traditional travel diaries by leveraging AI to organize, translate, and add emotional context to entries. The application's relevance is evident in its ability to address common challenges faced by travelers, making it a valuable tool for those seeking a more enriched and technologically advanced way to capture and remember their journeys. The potential societal impact, through enhanced cultural understanding, adds an additional layer of significance to the project.</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endParaRPr lang="en-US" b="0" i="0" u="none" dirty="0">
              <a:solidFill>
                <a:srgbClr val="D1D5DB"/>
              </a:solidFill>
              <a:effectLst/>
              <a:latin typeface="Söhne"/>
            </a:endParaRPr>
          </a:p>
          <a:p>
            <a:pPr marL="158750" indent="0" algn="l">
              <a:buNone/>
            </a:pPr>
            <a:r>
              <a:rPr lang="en-US" b="0" i="0" dirty="0">
                <a:solidFill>
                  <a:srgbClr val="D1D5DB"/>
                </a:solidFill>
                <a:effectLst/>
                <a:latin typeface="Söhne"/>
              </a:rPr>
              <a:t>Background and Inspiration:</a:t>
            </a:r>
          </a:p>
          <a:p>
            <a:pPr algn="l">
              <a:buFont typeface="+mj-lt"/>
              <a:buAutoNum type="arabicPeriod"/>
            </a:pPr>
            <a:r>
              <a:rPr lang="en-US" b="0" i="0" dirty="0">
                <a:solidFill>
                  <a:srgbClr val="D1D5DB"/>
                </a:solidFill>
                <a:effectLst/>
                <a:latin typeface="Söhne"/>
              </a:rPr>
              <a:t>Growing Global Travel:</a:t>
            </a:r>
          </a:p>
          <a:p>
            <a:pPr marL="742950" lvl="1" indent="-285750" algn="l">
              <a:buFont typeface="+mj-lt"/>
              <a:buAutoNum type="arabicPeriod"/>
            </a:pPr>
            <a:r>
              <a:rPr lang="en-US" b="0" i="0" dirty="0">
                <a:solidFill>
                  <a:srgbClr val="D1D5DB"/>
                </a:solidFill>
                <a:effectLst/>
                <a:latin typeface="Söhne"/>
              </a:rPr>
              <a:t>With the world becoming more interconnected, travel has become a common and enriching aspect of people's lives. Individuals frequently embark on journeys to explore new cultures, landscapes, and experiences.</a:t>
            </a:r>
          </a:p>
          <a:p>
            <a:pPr algn="l">
              <a:buFont typeface="+mj-lt"/>
              <a:buAutoNum type="arabicPeriod"/>
            </a:pPr>
            <a:r>
              <a:rPr lang="en-US" b="0" i="0" dirty="0">
                <a:solidFill>
                  <a:srgbClr val="D1D5DB"/>
                </a:solidFill>
                <a:effectLst/>
                <a:latin typeface="Söhne"/>
              </a:rPr>
              <a:t>Multimedia-Centric Society:</a:t>
            </a:r>
          </a:p>
          <a:p>
            <a:pPr marL="742950" lvl="1" indent="-285750" algn="l">
              <a:buFont typeface="+mj-lt"/>
              <a:buAutoNum type="arabicPeriod"/>
            </a:pPr>
            <a:r>
              <a:rPr lang="en-US" b="0" i="0" dirty="0">
                <a:solidFill>
                  <a:srgbClr val="D1D5DB"/>
                </a:solidFill>
                <a:effectLst/>
                <a:latin typeface="Söhne"/>
              </a:rPr>
              <a:t>In today's digital age, people are accustomed to documenting their lives through multimedia formats. The prevalence of smartphones with high-quality cameras has made capturing images and videos a natural part of any travel experience.</a:t>
            </a:r>
          </a:p>
          <a:p>
            <a:pPr algn="l">
              <a:buFont typeface="+mj-lt"/>
              <a:buAutoNum type="arabicPeriod"/>
            </a:pPr>
            <a:r>
              <a:rPr lang="en-US" b="0" i="0" dirty="0">
                <a:solidFill>
                  <a:srgbClr val="D1D5DB"/>
                </a:solidFill>
                <a:effectLst/>
                <a:latin typeface="Söhne"/>
              </a:rPr>
              <a:t>Challenges in Traditional Travel Diaries:</a:t>
            </a:r>
          </a:p>
          <a:p>
            <a:pPr marL="742950" lvl="1" indent="-285750" algn="l">
              <a:buFont typeface="+mj-lt"/>
              <a:buAutoNum type="arabicPeriod"/>
            </a:pPr>
            <a:r>
              <a:rPr lang="en-US" b="0" i="0" dirty="0">
                <a:solidFill>
                  <a:srgbClr val="D1D5DB"/>
                </a:solidFill>
                <a:effectLst/>
                <a:latin typeface="Söhne"/>
              </a:rPr>
              <a:t>While traditional travel diaries involve recording experiences in written form, they often lack the multimedia richness that characterizes contemporary storytelling. Additionally, organizing and revisiting specific moments within a written diary can be cumbersome.</a:t>
            </a:r>
          </a:p>
          <a:p>
            <a:pPr algn="l">
              <a:buFont typeface="+mj-lt"/>
              <a:buAutoNum type="arabicPeriod"/>
            </a:pPr>
            <a:r>
              <a:rPr lang="en-US" b="0" i="0" dirty="0">
                <a:solidFill>
                  <a:srgbClr val="D1D5DB"/>
                </a:solidFill>
                <a:effectLst/>
                <a:latin typeface="Söhne"/>
              </a:rPr>
              <a:t>Language Diversity and Barriers:</a:t>
            </a:r>
          </a:p>
          <a:p>
            <a:pPr marL="742950" lvl="1" indent="-285750" algn="l">
              <a:buFont typeface="+mj-lt"/>
              <a:buAutoNum type="arabicPeriod"/>
            </a:pPr>
            <a:r>
              <a:rPr lang="en-US" b="0" i="0" dirty="0">
                <a:solidFill>
                  <a:srgbClr val="D1D5DB"/>
                </a:solidFill>
                <a:effectLst/>
                <a:latin typeface="Söhne"/>
              </a:rPr>
              <a:t>Global travel often involves encountering different languages, leading to potential communication challenges. Language barriers can hinder meaningful interactions with locals, limiting the depth of cultural engagement.</a:t>
            </a:r>
          </a:p>
          <a:p>
            <a:pPr algn="l">
              <a:buFont typeface="+mj-lt"/>
              <a:buAutoNum type="arabicPeriod"/>
            </a:pPr>
            <a:r>
              <a:rPr lang="en-US" b="0" i="0" dirty="0">
                <a:solidFill>
                  <a:srgbClr val="D1D5DB"/>
                </a:solidFill>
                <a:effectLst/>
                <a:latin typeface="Söhne"/>
              </a:rPr>
              <a:t>Emotional Connection to Memories:</a:t>
            </a:r>
          </a:p>
          <a:p>
            <a:pPr marL="742950" lvl="1" indent="-285750" algn="l">
              <a:buFont typeface="+mj-lt"/>
              <a:buAutoNum type="arabicPeriod"/>
            </a:pPr>
            <a:r>
              <a:rPr lang="en-US" b="0" i="0" dirty="0">
                <a:solidFill>
                  <a:srgbClr val="D1D5DB"/>
                </a:solidFill>
                <a:effectLst/>
                <a:latin typeface="Söhne"/>
              </a:rPr>
              <a:t>Travel experiences are not just about visiting places; they encompass emotions, reactions, and personal connections. Traditional diaries might capture events but might miss the emotional nuances that make each memory unique.</a:t>
            </a:r>
          </a:p>
          <a:p>
            <a:pPr algn="l">
              <a:buFont typeface="+mj-lt"/>
              <a:buAutoNum type="arabicPeriod"/>
            </a:pPr>
            <a:r>
              <a:rPr lang="en-US" b="0" i="0" dirty="0">
                <a:solidFill>
                  <a:srgbClr val="D1D5DB"/>
                </a:solidFill>
                <a:effectLst/>
                <a:latin typeface="Söhne"/>
              </a:rPr>
              <a:t>Advancements in AI and ML:</a:t>
            </a:r>
          </a:p>
          <a:p>
            <a:pPr marL="742950" lvl="1" indent="-285750" algn="l">
              <a:buFont typeface="+mj-lt"/>
              <a:buAutoNum type="arabicPeriod"/>
            </a:pPr>
            <a:r>
              <a:rPr lang="en-US" b="0" i="0" dirty="0">
                <a:solidFill>
                  <a:srgbClr val="D1D5DB"/>
                </a:solidFill>
                <a:effectLst/>
                <a:latin typeface="Söhne"/>
              </a:rPr>
              <a:t>The rapid advancements in artificial intelligence and machine learning have opened up new possibilities for enriching digital experiences. Applying these technologies to travel documentation can significantly enhance the way people relive and share their adventures.</a:t>
            </a:r>
          </a:p>
          <a:p>
            <a:pPr marL="158750" indent="0" algn="l">
              <a:buNone/>
            </a:pPr>
            <a:endParaRPr lang="en-US" b="0" i="0" dirty="0">
              <a:solidFill>
                <a:srgbClr val="D1D5DB"/>
              </a:solidFill>
              <a:effectLst/>
              <a:latin typeface="Söhne"/>
            </a:endParaRPr>
          </a:p>
          <a:p>
            <a:pPr marL="158750" indent="0" algn="l">
              <a:buNone/>
            </a:pPr>
            <a:r>
              <a:rPr lang="en-US" b="0" i="0" dirty="0">
                <a:solidFill>
                  <a:srgbClr val="D1D5DB"/>
                </a:solidFill>
                <a:effectLst/>
                <a:latin typeface="Söhne"/>
              </a:rPr>
              <a:t>Inspiration for the Application:</a:t>
            </a:r>
          </a:p>
          <a:p>
            <a:pPr algn="l">
              <a:buFont typeface="+mj-lt"/>
              <a:buAutoNum type="arabicPeriod"/>
            </a:pPr>
            <a:r>
              <a:rPr lang="en-US" b="0" i="0" dirty="0">
                <a:solidFill>
                  <a:srgbClr val="D1D5DB"/>
                </a:solidFill>
                <a:effectLst/>
                <a:latin typeface="Söhne"/>
              </a:rPr>
              <a:t>Effortless Organization of Memories:</a:t>
            </a:r>
          </a:p>
          <a:p>
            <a:pPr marL="742950" lvl="1" indent="-285750" algn="l">
              <a:buFont typeface="+mj-lt"/>
              <a:buAutoNum type="arabicPeriod"/>
            </a:pPr>
            <a:r>
              <a:rPr lang="en-US" b="0" i="0" dirty="0">
                <a:solidFill>
                  <a:srgbClr val="D1D5DB"/>
                </a:solidFill>
                <a:effectLst/>
                <a:latin typeface="Söhne"/>
              </a:rPr>
              <a:t>The inspiration for the image analysis feature comes from the desire to effortlessly organize and categorize travel memories. By automatically tagging images, users can easily search and navigate through their extensive collection of photos, reliving specific moments with ease.</a:t>
            </a:r>
          </a:p>
          <a:p>
            <a:pPr algn="l">
              <a:buFont typeface="+mj-lt"/>
              <a:buAutoNum type="arabicPeriod"/>
            </a:pPr>
            <a:r>
              <a:rPr lang="en-US" b="0" i="0" dirty="0">
                <a:solidFill>
                  <a:srgbClr val="D1D5DB"/>
                </a:solidFill>
                <a:effectLst/>
                <a:latin typeface="Söhne"/>
              </a:rPr>
              <a:t>Bridging Language Gaps:</a:t>
            </a:r>
          </a:p>
          <a:p>
            <a:pPr marL="742950" lvl="1" indent="-285750" algn="l">
              <a:buFont typeface="+mj-lt"/>
              <a:buAutoNum type="arabicPeriod"/>
            </a:pPr>
            <a:r>
              <a:rPr lang="en-US" b="0" i="0" dirty="0">
                <a:solidFill>
                  <a:srgbClr val="D1D5DB"/>
                </a:solidFill>
                <a:effectLst/>
                <a:latin typeface="Söhne"/>
              </a:rPr>
              <a:t>The inspiration for the text translation and audio pronunciation features arises from the recognition of language as a bridge to cultural understanding. The goal is to empower travelers to communicate effectively in diverse linguistic environments, fostering connections and breaking down language barriers.</a:t>
            </a:r>
          </a:p>
          <a:p>
            <a:pPr algn="l">
              <a:buFont typeface="+mj-lt"/>
              <a:buAutoNum type="arabicPeriod"/>
            </a:pPr>
            <a:r>
              <a:rPr lang="en-US" b="0" i="0" dirty="0">
                <a:solidFill>
                  <a:srgbClr val="D1D5DB"/>
                </a:solidFill>
                <a:effectLst/>
                <a:latin typeface="Söhne"/>
              </a:rPr>
              <a:t>Capturing Emotional Resonance:</a:t>
            </a:r>
          </a:p>
          <a:p>
            <a:pPr marL="742950" lvl="1" indent="-285750" algn="l">
              <a:buFont typeface="+mj-lt"/>
              <a:buAutoNum type="arabicPeriod"/>
            </a:pPr>
            <a:r>
              <a:rPr lang="en-US" b="0" i="0" dirty="0">
                <a:solidFill>
                  <a:srgbClr val="D1D5DB"/>
                </a:solidFill>
                <a:effectLst/>
                <a:latin typeface="Söhne"/>
              </a:rPr>
              <a:t>The sentiment analysis feature is inspired by the intention to capture the emotional resonance of travel experiences. Beyond just recording events, the application aims to document the user's feelings, reactions, and overall emotional journey during their adventures.</a:t>
            </a:r>
          </a:p>
          <a:p>
            <a:pPr algn="l">
              <a:buFont typeface="+mj-lt"/>
              <a:buAutoNum type="arabicPeriod"/>
            </a:pPr>
            <a:r>
              <a:rPr lang="en-US" b="0" i="0" dirty="0">
                <a:solidFill>
                  <a:srgbClr val="D1D5DB"/>
                </a:solidFill>
                <a:effectLst/>
                <a:latin typeface="Söhne"/>
              </a:rPr>
              <a:t>Technological Innovation in Travel Documentation:</a:t>
            </a:r>
          </a:p>
          <a:p>
            <a:pPr marL="742950" lvl="1" indent="-285750" algn="l">
              <a:buFont typeface="+mj-lt"/>
              <a:buAutoNum type="arabicPeriod"/>
            </a:pPr>
            <a:r>
              <a:rPr lang="en-US" b="0" i="0" dirty="0">
                <a:solidFill>
                  <a:srgbClr val="D1D5DB"/>
                </a:solidFill>
                <a:effectLst/>
                <a:latin typeface="Söhne"/>
              </a:rPr>
              <a:t>The inspiration for incorporating AI/ML technologies into a travel diary comes from the desire to offer users a technologically innovative way to document their experiences. This not only aligns with the current trend of smart applications but also adds a layer of intelligence to the process of travel storytelling.</a:t>
            </a:r>
          </a:p>
          <a:p>
            <a:pPr algn="l">
              <a:buFont typeface="+mj-lt"/>
              <a:buAutoNum type="arabicPeriod"/>
            </a:pPr>
            <a:r>
              <a:rPr lang="en-US" b="0" i="0" dirty="0">
                <a:solidFill>
                  <a:srgbClr val="D1D5DB"/>
                </a:solidFill>
                <a:effectLst/>
                <a:latin typeface="Söhne"/>
              </a:rPr>
              <a:t>Promoting Cultural Exchange:</a:t>
            </a:r>
          </a:p>
          <a:p>
            <a:pPr marL="742950" lvl="1" indent="-285750" algn="l">
              <a:buFont typeface="+mj-lt"/>
              <a:buAutoNum type="arabicPeriod"/>
            </a:pPr>
            <a:r>
              <a:rPr lang="en-US" b="0" i="0" dirty="0">
                <a:solidFill>
                  <a:srgbClr val="D1D5DB"/>
                </a:solidFill>
                <a:effectLst/>
                <a:latin typeface="Söhne"/>
              </a:rPr>
              <a:t>The overall inspiration for the application stems from a vision of promoting cultural exchange through technology. By facilitating language understanding and encouraging users to engage more deeply with the places they visit, the application aims to contribute to a global community that appreciates and understands diverse cultures.</a:t>
            </a:r>
          </a:p>
          <a:p>
            <a:pPr marL="158750" indent="0" algn="l">
              <a:buNone/>
            </a:pPr>
            <a:endParaRPr lang="en-US" b="0" i="0" dirty="0">
              <a:solidFill>
                <a:srgbClr val="D1D5DB"/>
              </a:solidFill>
              <a:effectLst/>
              <a:latin typeface="Söhne"/>
            </a:endParaRPr>
          </a:p>
          <a:p>
            <a:pPr marL="158750" indent="0" algn="l">
              <a:buNone/>
            </a:pPr>
            <a:r>
              <a:rPr lang="en-US" b="0" i="0" dirty="0">
                <a:solidFill>
                  <a:srgbClr val="D1D5DB"/>
                </a:solidFill>
                <a:effectLst/>
                <a:latin typeface="Söhne"/>
              </a:rPr>
              <a:t>In summary, the inspiration for this travel diary application comes from a recognition of the evolving nature of travel, the multimedia-centric preferences of modern users, and the transformative potential of AI/ML technologies in enhancing the richness of travel documentation. The goal is to offer a comprehensive, intelligent, and culturally sensitive tool that becomes an indispensable companion for individuals exploring the world.</a:t>
            </a:r>
          </a:p>
          <a:p>
            <a:pPr marL="0" lvl="0" indent="0" algn="l" rtl="0">
              <a:spcBef>
                <a:spcPts val="0"/>
              </a:spcBef>
              <a:spcAft>
                <a:spcPts val="0"/>
              </a:spcAft>
              <a:buNone/>
            </a:pPr>
            <a:endParaRPr b="0" u="none" dirty="0"/>
          </a:p>
        </p:txBody>
      </p:sp>
    </p:spTree>
    <p:extLst>
      <p:ext uri="{BB962C8B-B14F-4D97-AF65-F5344CB8AC3E}">
        <p14:creationId xmlns:p14="http://schemas.microsoft.com/office/powerpoint/2010/main" val="10927807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e871df31c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e871df31c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e871df31c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e871df31c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e871df31c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e871df3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e871df31c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e871df31c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1e877295ea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1e877295ea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e877295ea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e877295ea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e877295ea5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e877295ea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e871df31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e871df31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Ahmed – Client to Route53, CloudFront, CloudWatch, Health Check, SNS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Harshil – Fail Over Policy, Cognito, Amplify, Lambda, CloudFormation, SNS. S3</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Karthik – Load Bal, Auto Scaling, EC2, </a:t>
            </a:r>
            <a:r>
              <a:rPr lang="en-CA" dirty="0" err="1"/>
              <a:t>Rekcogition</a:t>
            </a:r>
            <a:r>
              <a:rPr lang="en-CA" dirty="0"/>
              <a:t>, </a:t>
            </a:r>
            <a:r>
              <a:rPr lang="en-CA" dirty="0" err="1"/>
              <a:t>Textract</a:t>
            </a:r>
            <a:r>
              <a:rPr lang="en-CA" dirty="0"/>
              <a:t>, RDS, SNS, S3</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err="1"/>
              <a:t>Mohith</a:t>
            </a:r>
            <a:r>
              <a:rPr lang="en-CA" dirty="0"/>
              <a:t> -  – Load Bal, Auto Scaling, EC2,P Polly, Translate, Comprehend, CloudFormation, ECR, SNS</a:t>
            </a:r>
            <a:endParaRPr dirty="0"/>
          </a:p>
        </p:txBody>
      </p:sp>
    </p:spTree>
    <p:extLst>
      <p:ext uri="{BB962C8B-B14F-4D97-AF65-F5344CB8AC3E}">
        <p14:creationId xmlns:p14="http://schemas.microsoft.com/office/powerpoint/2010/main" val="152149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e871df31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e871df31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err="1"/>
              <a:t>Mohith</a:t>
            </a:r>
            <a:endParaRPr dirty="0"/>
          </a:p>
        </p:txBody>
      </p:sp>
    </p:spTree>
    <p:extLst>
      <p:ext uri="{BB962C8B-B14F-4D97-AF65-F5344CB8AC3E}">
        <p14:creationId xmlns:p14="http://schemas.microsoft.com/office/powerpoint/2010/main" val="210465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e871df31c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e871df31c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Karthik &amp; Ahmed</a:t>
            </a:r>
            <a:endParaRPr dirty="0"/>
          </a:p>
        </p:txBody>
      </p:sp>
    </p:spTree>
    <p:extLst>
      <p:ext uri="{BB962C8B-B14F-4D97-AF65-F5344CB8AC3E}">
        <p14:creationId xmlns:p14="http://schemas.microsoft.com/office/powerpoint/2010/main" val="2305453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e871df31c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e871df31c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Karthik</a:t>
            </a:r>
            <a:endParaRPr dirty="0"/>
          </a:p>
        </p:txBody>
      </p:sp>
    </p:spTree>
    <p:extLst>
      <p:ext uri="{BB962C8B-B14F-4D97-AF65-F5344CB8AC3E}">
        <p14:creationId xmlns:p14="http://schemas.microsoft.com/office/powerpoint/2010/main" val="2206587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5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58000" y="923575"/>
            <a:ext cx="4553400" cy="26613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57988" y="3742925"/>
            <a:ext cx="4553400" cy="4770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533800" y="1916675"/>
            <a:ext cx="4402500" cy="1139100"/>
          </a:xfrm>
          <a:prstGeom prst="rect">
            <a:avLst/>
          </a:prstGeom>
        </p:spPr>
        <p:txBody>
          <a:bodyPr spcFirstLastPara="1" wrap="square" lIns="91425" tIns="91425" rIns="91425" bIns="91425" anchor="t" anchorCtr="0">
            <a:noAutofit/>
          </a:bodyPr>
          <a:lstStyle>
            <a:lvl1pPr lvl="0" algn="r">
              <a:spcBef>
                <a:spcPts val="0"/>
              </a:spcBef>
              <a:spcAft>
                <a:spcPts val="0"/>
              </a:spcAft>
              <a:buSzPts val="9600"/>
              <a:buNone/>
              <a:defRPr sz="6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3605133" y="3172601"/>
            <a:ext cx="4313400" cy="713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 name="Google Shape;47;p11"/>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17025" y="2560625"/>
            <a:ext cx="4017600" cy="8418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999150" y="1075000"/>
            <a:ext cx="2135400" cy="149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09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439500" y="3556833"/>
            <a:ext cx="3695400" cy="69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476750" y="1438725"/>
            <a:ext cx="6190500" cy="2379000"/>
          </a:xfrm>
          <a:prstGeom prst="rect">
            <a:avLst/>
          </a:prstGeom>
        </p:spPr>
        <p:txBody>
          <a:bodyPr spcFirstLastPara="1" wrap="square" lIns="91425" tIns="91425" rIns="91425" bIns="91425" anchor="t" anchorCtr="0">
            <a:noAutofit/>
          </a:bodyPr>
          <a:lstStyle>
            <a:lvl1pPr marL="457200" lvl="0" indent="-304800" rtl="0">
              <a:lnSpc>
                <a:spcPct val="90000"/>
              </a:lnSpc>
              <a:spcBef>
                <a:spcPts val="0"/>
              </a:spcBef>
              <a:spcAft>
                <a:spcPts val="0"/>
              </a:spcAft>
              <a:buSzPts val="1200"/>
              <a:buFont typeface="Livvic"/>
              <a:buChar char="●"/>
              <a:defRPr/>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sp>
        <p:nvSpPr>
          <p:cNvPr id="20" name="Google Shape;20;p4"/>
          <p:cNvSpPr txBox="1">
            <a:spLocks noGrp="1"/>
          </p:cNvSpPr>
          <p:nvPr>
            <p:ph type="title"/>
          </p:nvPr>
        </p:nvSpPr>
        <p:spPr>
          <a:xfrm>
            <a:off x="720000" y="445025"/>
            <a:ext cx="77109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subTitle" idx="1"/>
          </p:nvPr>
        </p:nvSpPr>
        <p:spPr>
          <a:xfrm>
            <a:off x="907137" y="3077720"/>
            <a:ext cx="3350400" cy="517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500"/>
              <a:buFont typeface="Bebas Neue"/>
              <a:buNone/>
              <a:defRPr sz="2400">
                <a:latin typeface="Questrial"/>
                <a:ea typeface="Questrial"/>
                <a:cs typeface="Questrial"/>
                <a:sym typeface="Questrial"/>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886463" y="820194"/>
            <a:ext cx="3350400" cy="5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Bebas Neue"/>
              <a:buNone/>
              <a:defRPr sz="2400">
                <a:latin typeface="Questrial"/>
                <a:ea typeface="Questrial"/>
                <a:cs typeface="Questrial"/>
                <a:sym typeface="Questrial"/>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1349937" y="3565479"/>
            <a:ext cx="2907600" cy="83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4886463" y="1316836"/>
            <a:ext cx="2907600" cy="8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720000" y="445025"/>
            <a:ext cx="77109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txBox="1">
            <a:spLocks noGrp="1"/>
          </p:cNvSpPr>
          <p:nvPr>
            <p:ph type="title"/>
          </p:nvPr>
        </p:nvSpPr>
        <p:spPr>
          <a:xfrm>
            <a:off x="4329250" y="826025"/>
            <a:ext cx="4015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7"/>
          <p:cNvSpPr txBox="1">
            <a:spLocks noGrp="1"/>
          </p:cNvSpPr>
          <p:nvPr>
            <p:ph type="body" idx="1"/>
          </p:nvPr>
        </p:nvSpPr>
        <p:spPr>
          <a:xfrm>
            <a:off x="4335700" y="1602275"/>
            <a:ext cx="3813300" cy="2371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38700" y="3202625"/>
            <a:ext cx="7866900" cy="1074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5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6" name="Google Shape;36;p8"/>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713225" y="1033212"/>
            <a:ext cx="4402200" cy="1570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713225" y="2756088"/>
            <a:ext cx="34245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 name="Google Shape;40;p9"/>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40550" y="2653478"/>
            <a:ext cx="4667100" cy="1298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3" name="Google Shape;43;p10"/>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lidesgo.com/theme/minimalist-slides-for-meeting?utm_source=slidesgo_template_infographics&amp;utm_medium=referral-link&amp;utm_campaign=sg_credits&amp;utm_content=templat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spreadsheets/d/1uEpMD3ynKh-8pNhN1bJ6gx1jMF-zEoOFF701WJaU7dI/copy"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oogle.com/spreadsheets/d/1uEpMD3ynKh-8pNhN1bJ6gx1jMF-zEoOFF701WJaU7dI/copy"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hyperlink" Target="https://docs.google.com/spreadsheets/d/1uEpMD3ynKh-8pNhN1bJ6gx1jMF-zEoOFF701WJaU7dI/copy#gid=1745063262"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s://docs.google.com/spreadsheets/d/1uEpMD3ynKh-8pNhN1bJ6gx1jMF-zEoOFF701WJaU7dI/copy"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hyperlink" Target="https://docs.google.com/spreadsheets/d/1uEpMD3ynKh-8pNhN1bJ6gx1jMF-zEoOFF701WJaU7dI/copy#gid=772985016"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arshil-V/CMPE281-Cloud-Project-2/settings/access?guidance_task="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858000" y="923575"/>
            <a:ext cx="4553400" cy="2661300"/>
          </a:xfrm>
          <a:prstGeom prst="rect">
            <a:avLst/>
          </a:prstGeom>
        </p:spPr>
        <p:txBody>
          <a:bodyPr spcFirstLastPara="1" wrap="square" lIns="91425" tIns="91425" rIns="91425" bIns="91425" anchor="t" anchorCtr="0">
            <a:noAutofit/>
          </a:bodyPr>
          <a:lstStyle/>
          <a:p>
            <a:pPr lvl="0"/>
            <a:r>
              <a:rPr lang="es" dirty="0"/>
              <a:t>CMPE 281 – Cloud Project #2</a:t>
            </a:r>
            <a:br>
              <a:rPr lang="es" dirty="0"/>
            </a:br>
            <a:br>
              <a:rPr lang="es" dirty="0"/>
            </a:br>
            <a:r>
              <a:rPr lang="es" dirty="0"/>
              <a:t>Travel Diary </a:t>
            </a:r>
            <a:endParaRPr b="0" dirty="0">
              <a:solidFill>
                <a:schemeClr val="accent1"/>
              </a:solidFill>
            </a:endParaRPr>
          </a:p>
        </p:txBody>
      </p:sp>
      <p:sp>
        <p:nvSpPr>
          <p:cNvPr id="58" name="Google Shape;58;p15"/>
          <p:cNvSpPr txBox="1">
            <a:spLocks noGrp="1"/>
          </p:cNvSpPr>
          <p:nvPr>
            <p:ph type="subTitle" idx="1"/>
          </p:nvPr>
        </p:nvSpPr>
        <p:spPr>
          <a:xfrm>
            <a:off x="209549" y="3742925"/>
            <a:ext cx="5554101" cy="4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err="1"/>
              <a:t>Mohith</a:t>
            </a:r>
            <a:r>
              <a:rPr lang="en-CA" dirty="0"/>
              <a:t> </a:t>
            </a:r>
            <a:r>
              <a:rPr lang="en-CA" dirty="0" err="1"/>
              <a:t>Girigowdara</a:t>
            </a:r>
            <a:r>
              <a:rPr lang="en-CA" dirty="0"/>
              <a:t> Girish, </a:t>
            </a:r>
            <a:r>
              <a:rPr lang="en-CA" dirty="0" err="1"/>
              <a:t>Miyar</a:t>
            </a:r>
            <a:r>
              <a:rPr lang="en-CA" dirty="0"/>
              <a:t> Karthik Kamath, Harshil Vyas, Ahmed </a:t>
            </a:r>
            <a:r>
              <a:rPr lang="en-CA" dirty="0" err="1"/>
              <a:t>Zaytoun</a:t>
            </a:r>
            <a:endParaRPr dirty="0"/>
          </a:p>
        </p:txBody>
      </p:sp>
      <p:cxnSp>
        <p:nvCxnSpPr>
          <p:cNvPr id="59" name="Google Shape;59;p15"/>
          <p:cNvCxnSpPr/>
          <p:nvPr/>
        </p:nvCxnSpPr>
        <p:spPr>
          <a:xfrm>
            <a:off x="1577988" y="3663800"/>
            <a:ext cx="31134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54;p13">
            <a:extLst>
              <a:ext uri="{FF2B5EF4-FFF2-40B4-BE49-F238E27FC236}">
                <a16:creationId xmlns:a16="http://schemas.microsoft.com/office/drawing/2014/main" id="{854DBB5B-989B-5395-BE63-A7BB0044A74D}"/>
              </a:ext>
            </a:extLst>
          </p:cNvPr>
          <p:cNvGrpSpPr/>
          <p:nvPr/>
        </p:nvGrpSpPr>
        <p:grpSpPr>
          <a:xfrm>
            <a:off x="5645727" y="1514225"/>
            <a:ext cx="2937164" cy="2070650"/>
            <a:chOff x="2523825" y="1354400"/>
            <a:chExt cx="4476450" cy="3155825"/>
          </a:xfrm>
        </p:grpSpPr>
        <p:sp>
          <p:nvSpPr>
            <p:cNvPr id="3" name="Google Shape;55;p13">
              <a:extLst>
                <a:ext uri="{FF2B5EF4-FFF2-40B4-BE49-F238E27FC236}">
                  <a16:creationId xmlns:a16="http://schemas.microsoft.com/office/drawing/2014/main" id="{1E1E6A38-24EB-5FC3-3223-7F775C7DCC70}"/>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56;p13">
              <a:extLst>
                <a:ext uri="{FF2B5EF4-FFF2-40B4-BE49-F238E27FC236}">
                  <a16:creationId xmlns:a16="http://schemas.microsoft.com/office/drawing/2014/main" id="{64C15AF4-F361-2F32-83E5-A26A044F0571}"/>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D6D63D59-C2B3-D943-214A-899D0EE79949}"/>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58;p13">
              <a:extLst>
                <a:ext uri="{FF2B5EF4-FFF2-40B4-BE49-F238E27FC236}">
                  <a16:creationId xmlns:a16="http://schemas.microsoft.com/office/drawing/2014/main" id="{FCBF9B55-9C69-726A-1A2A-2F53F8221016}"/>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59;p13">
              <a:extLst>
                <a:ext uri="{FF2B5EF4-FFF2-40B4-BE49-F238E27FC236}">
                  <a16:creationId xmlns:a16="http://schemas.microsoft.com/office/drawing/2014/main" id="{0BAEB130-5E08-9192-5E19-A4446F3C0DBA}"/>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0;p13">
              <a:extLst>
                <a:ext uri="{FF2B5EF4-FFF2-40B4-BE49-F238E27FC236}">
                  <a16:creationId xmlns:a16="http://schemas.microsoft.com/office/drawing/2014/main" id="{89F33D4F-4E15-6D70-4585-3F9188B482D3}"/>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1;p13">
              <a:extLst>
                <a:ext uri="{FF2B5EF4-FFF2-40B4-BE49-F238E27FC236}">
                  <a16:creationId xmlns:a16="http://schemas.microsoft.com/office/drawing/2014/main" id="{FFA96CA8-74D2-4BCA-C425-CE647E95FF58}"/>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62;p13">
              <a:extLst>
                <a:ext uri="{FF2B5EF4-FFF2-40B4-BE49-F238E27FC236}">
                  <a16:creationId xmlns:a16="http://schemas.microsoft.com/office/drawing/2014/main" id="{6D3FBE31-FD2F-2F97-67CE-D5A58B44A09A}"/>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63;p13">
              <a:extLst>
                <a:ext uri="{FF2B5EF4-FFF2-40B4-BE49-F238E27FC236}">
                  <a16:creationId xmlns:a16="http://schemas.microsoft.com/office/drawing/2014/main" id="{9D36CFA7-BCBC-E3B8-DA1C-551D03C9A064}"/>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64;p13">
              <a:extLst>
                <a:ext uri="{FF2B5EF4-FFF2-40B4-BE49-F238E27FC236}">
                  <a16:creationId xmlns:a16="http://schemas.microsoft.com/office/drawing/2014/main" id="{B81FA765-8514-2765-2EC5-77141FC0F0E7}"/>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65;p13">
              <a:extLst>
                <a:ext uri="{FF2B5EF4-FFF2-40B4-BE49-F238E27FC236}">
                  <a16:creationId xmlns:a16="http://schemas.microsoft.com/office/drawing/2014/main" id="{D1CCCC45-F1D0-F614-8344-65B686D30D6C}"/>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66;p13">
              <a:extLst>
                <a:ext uri="{FF2B5EF4-FFF2-40B4-BE49-F238E27FC236}">
                  <a16:creationId xmlns:a16="http://schemas.microsoft.com/office/drawing/2014/main" id="{43B1C455-315D-44E4-40F4-4B499578AC7C}"/>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67;p13">
              <a:extLst>
                <a:ext uri="{FF2B5EF4-FFF2-40B4-BE49-F238E27FC236}">
                  <a16:creationId xmlns:a16="http://schemas.microsoft.com/office/drawing/2014/main" id="{501C2C18-458D-AA76-7DDB-C851B1012ED3}"/>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68;p13">
              <a:extLst>
                <a:ext uri="{FF2B5EF4-FFF2-40B4-BE49-F238E27FC236}">
                  <a16:creationId xmlns:a16="http://schemas.microsoft.com/office/drawing/2014/main" id="{E9286817-A34C-BB06-028C-DD2CB1FE4883}"/>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69;p13">
              <a:extLst>
                <a:ext uri="{FF2B5EF4-FFF2-40B4-BE49-F238E27FC236}">
                  <a16:creationId xmlns:a16="http://schemas.microsoft.com/office/drawing/2014/main" id="{6870A7A4-6495-76CB-15E0-343124C6D4C3}"/>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70;p13">
              <a:extLst>
                <a:ext uri="{FF2B5EF4-FFF2-40B4-BE49-F238E27FC236}">
                  <a16:creationId xmlns:a16="http://schemas.microsoft.com/office/drawing/2014/main" id="{F26955D0-BAFD-EAF6-08F7-94A7B31F9D25}"/>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71;p13">
              <a:extLst>
                <a:ext uri="{FF2B5EF4-FFF2-40B4-BE49-F238E27FC236}">
                  <a16:creationId xmlns:a16="http://schemas.microsoft.com/office/drawing/2014/main" id="{39F6FA6F-EAB4-9838-3018-3ECBBDE403A9}"/>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72;p13">
              <a:extLst>
                <a:ext uri="{FF2B5EF4-FFF2-40B4-BE49-F238E27FC236}">
                  <a16:creationId xmlns:a16="http://schemas.microsoft.com/office/drawing/2014/main" id="{29C888F2-F642-F920-3BD4-DADF600895CF}"/>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73;p13">
              <a:extLst>
                <a:ext uri="{FF2B5EF4-FFF2-40B4-BE49-F238E27FC236}">
                  <a16:creationId xmlns:a16="http://schemas.microsoft.com/office/drawing/2014/main" id="{D4C39D8C-66F2-44D6-5B81-7AE0A9E91767}"/>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74;p13">
              <a:extLst>
                <a:ext uri="{FF2B5EF4-FFF2-40B4-BE49-F238E27FC236}">
                  <a16:creationId xmlns:a16="http://schemas.microsoft.com/office/drawing/2014/main" id="{83ED3211-9299-13D1-139F-7E689CBD7E11}"/>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75;p13">
              <a:extLst>
                <a:ext uri="{FF2B5EF4-FFF2-40B4-BE49-F238E27FC236}">
                  <a16:creationId xmlns:a16="http://schemas.microsoft.com/office/drawing/2014/main" id="{DADC23F9-5380-324C-5200-7233B67F05BD}"/>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76;p13">
              <a:extLst>
                <a:ext uri="{FF2B5EF4-FFF2-40B4-BE49-F238E27FC236}">
                  <a16:creationId xmlns:a16="http://schemas.microsoft.com/office/drawing/2014/main" id="{95085FEA-3113-1C0D-1CE1-53A6585FBA59}"/>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77;p13">
              <a:extLst>
                <a:ext uri="{FF2B5EF4-FFF2-40B4-BE49-F238E27FC236}">
                  <a16:creationId xmlns:a16="http://schemas.microsoft.com/office/drawing/2014/main" id="{4ACB7A64-EB3C-E8C0-5916-3BC23B79B01B}"/>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78;p13">
              <a:extLst>
                <a:ext uri="{FF2B5EF4-FFF2-40B4-BE49-F238E27FC236}">
                  <a16:creationId xmlns:a16="http://schemas.microsoft.com/office/drawing/2014/main" id="{468148A2-FAE5-33E9-8287-FB94AE4E6E2C}"/>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79;p13">
              <a:extLst>
                <a:ext uri="{FF2B5EF4-FFF2-40B4-BE49-F238E27FC236}">
                  <a16:creationId xmlns:a16="http://schemas.microsoft.com/office/drawing/2014/main" id="{D1487757-5186-EBF3-25F2-466447BE6210}"/>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80;p13">
              <a:extLst>
                <a:ext uri="{FF2B5EF4-FFF2-40B4-BE49-F238E27FC236}">
                  <a16:creationId xmlns:a16="http://schemas.microsoft.com/office/drawing/2014/main" id="{3F55BAA4-D239-BB44-2A8A-B75857BA6CF7}"/>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81;p13">
              <a:extLst>
                <a:ext uri="{FF2B5EF4-FFF2-40B4-BE49-F238E27FC236}">
                  <a16:creationId xmlns:a16="http://schemas.microsoft.com/office/drawing/2014/main" id="{BA3734A6-4E22-454D-DF90-54D47B184E64}"/>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82;p13">
              <a:extLst>
                <a:ext uri="{FF2B5EF4-FFF2-40B4-BE49-F238E27FC236}">
                  <a16:creationId xmlns:a16="http://schemas.microsoft.com/office/drawing/2014/main" id="{BD4FF817-AF40-361B-772C-311773AC72AB}"/>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3;p13">
              <a:extLst>
                <a:ext uri="{FF2B5EF4-FFF2-40B4-BE49-F238E27FC236}">
                  <a16:creationId xmlns:a16="http://schemas.microsoft.com/office/drawing/2014/main" id="{88B19E17-04F9-83F2-B018-C19E16FC354A}"/>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84;p13">
              <a:extLst>
                <a:ext uri="{FF2B5EF4-FFF2-40B4-BE49-F238E27FC236}">
                  <a16:creationId xmlns:a16="http://schemas.microsoft.com/office/drawing/2014/main" id="{58BBDE51-EE7C-C489-6B9B-259EB5C9F22E}"/>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85;p13">
              <a:extLst>
                <a:ext uri="{FF2B5EF4-FFF2-40B4-BE49-F238E27FC236}">
                  <a16:creationId xmlns:a16="http://schemas.microsoft.com/office/drawing/2014/main" id="{5C9710D1-EB25-8BA6-8EFE-AF157B7B5D4D}"/>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86;p13">
              <a:extLst>
                <a:ext uri="{FF2B5EF4-FFF2-40B4-BE49-F238E27FC236}">
                  <a16:creationId xmlns:a16="http://schemas.microsoft.com/office/drawing/2014/main" id="{A4251B89-FDE4-B4E4-B047-AB62DBD79D09}"/>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87;p13">
              <a:extLst>
                <a:ext uri="{FF2B5EF4-FFF2-40B4-BE49-F238E27FC236}">
                  <a16:creationId xmlns:a16="http://schemas.microsoft.com/office/drawing/2014/main" id="{4FA547D1-11ED-910D-80E2-94BF05003304}"/>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88;p13">
              <a:extLst>
                <a:ext uri="{FF2B5EF4-FFF2-40B4-BE49-F238E27FC236}">
                  <a16:creationId xmlns:a16="http://schemas.microsoft.com/office/drawing/2014/main" id="{C6EE182F-8688-3538-5827-4C87D8A1F6DE}"/>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89;p13">
              <a:extLst>
                <a:ext uri="{FF2B5EF4-FFF2-40B4-BE49-F238E27FC236}">
                  <a16:creationId xmlns:a16="http://schemas.microsoft.com/office/drawing/2014/main" id="{E9390043-2581-8063-DD5F-E2270402CB4F}"/>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90;p13">
              <a:extLst>
                <a:ext uri="{FF2B5EF4-FFF2-40B4-BE49-F238E27FC236}">
                  <a16:creationId xmlns:a16="http://schemas.microsoft.com/office/drawing/2014/main" id="{4A75E7B6-498A-5660-31B3-44C3D45FA552}"/>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91;p13">
              <a:extLst>
                <a:ext uri="{FF2B5EF4-FFF2-40B4-BE49-F238E27FC236}">
                  <a16:creationId xmlns:a16="http://schemas.microsoft.com/office/drawing/2014/main" id="{C55BD2C5-459D-399C-68C8-F6633DCD5E34}"/>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92;p13">
              <a:extLst>
                <a:ext uri="{FF2B5EF4-FFF2-40B4-BE49-F238E27FC236}">
                  <a16:creationId xmlns:a16="http://schemas.microsoft.com/office/drawing/2014/main" id="{54011973-9818-6487-1990-183105871BF8}"/>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93;p13">
              <a:extLst>
                <a:ext uri="{FF2B5EF4-FFF2-40B4-BE49-F238E27FC236}">
                  <a16:creationId xmlns:a16="http://schemas.microsoft.com/office/drawing/2014/main" id="{49016826-FF2D-A59D-A14D-655088DE75B1}"/>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94;p13">
              <a:extLst>
                <a:ext uri="{FF2B5EF4-FFF2-40B4-BE49-F238E27FC236}">
                  <a16:creationId xmlns:a16="http://schemas.microsoft.com/office/drawing/2014/main" id="{F9B22C00-263F-9B7E-D3E2-F6FCD9AA8F1D}"/>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95;p13">
              <a:extLst>
                <a:ext uri="{FF2B5EF4-FFF2-40B4-BE49-F238E27FC236}">
                  <a16:creationId xmlns:a16="http://schemas.microsoft.com/office/drawing/2014/main" id="{2CDDB88E-572D-FB99-A75C-A79ED7DE599B}"/>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96;p13">
              <a:extLst>
                <a:ext uri="{FF2B5EF4-FFF2-40B4-BE49-F238E27FC236}">
                  <a16:creationId xmlns:a16="http://schemas.microsoft.com/office/drawing/2014/main" id="{E52E8B3A-A4C3-1CE8-241A-09C52DA0CF79}"/>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97;p13">
              <a:extLst>
                <a:ext uri="{FF2B5EF4-FFF2-40B4-BE49-F238E27FC236}">
                  <a16:creationId xmlns:a16="http://schemas.microsoft.com/office/drawing/2014/main" id="{5FCFD860-ADC4-5CE0-E311-6F7D5E065333}"/>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98;p13">
              <a:extLst>
                <a:ext uri="{FF2B5EF4-FFF2-40B4-BE49-F238E27FC236}">
                  <a16:creationId xmlns:a16="http://schemas.microsoft.com/office/drawing/2014/main" id="{7DCC99EE-8790-531B-44FE-7C83CBC91DA4}"/>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99;p13">
              <a:extLst>
                <a:ext uri="{FF2B5EF4-FFF2-40B4-BE49-F238E27FC236}">
                  <a16:creationId xmlns:a16="http://schemas.microsoft.com/office/drawing/2014/main" id="{781DCB70-9846-80C7-E216-42EC47DEA995}"/>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00;p13">
              <a:extLst>
                <a:ext uri="{FF2B5EF4-FFF2-40B4-BE49-F238E27FC236}">
                  <a16:creationId xmlns:a16="http://schemas.microsoft.com/office/drawing/2014/main" id="{99446286-1E9A-D3A6-8CAC-333FF580D049}"/>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01;p13">
              <a:extLst>
                <a:ext uri="{FF2B5EF4-FFF2-40B4-BE49-F238E27FC236}">
                  <a16:creationId xmlns:a16="http://schemas.microsoft.com/office/drawing/2014/main" id="{72CB0AF8-51BD-91A8-4F88-8E28E65617BF}"/>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02;p13">
              <a:extLst>
                <a:ext uri="{FF2B5EF4-FFF2-40B4-BE49-F238E27FC236}">
                  <a16:creationId xmlns:a16="http://schemas.microsoft.com/office/drawing/2014/main" id="{B823A516-9511-16F3-9A41-110912813A5D}"/>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03;p13">
              <a:extLst>
                <a:ext uri="{FF2B5EF4-FFF2-40B4-BE49-F238E27FC236}">
                  <a16:creationId xmlns:a16="http://schemas.microsoft.com/office/drawing/2014/main" id="{A111C214-FB17-D353-7062-19AB7A5A4FEB}"/>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04;p13">
              <a:extLst>
                <a:ext uri="{FF2B5EF4-FFF2-40B4-BE49-F238E27FC236}">
                  <a16:creationId xmlns:a16="http://schemas.microsoft.com/office/drawing/2014/main" id="{668602DF-5B82-5A6D-C63A-97AC5078D83D}"/>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05;p13">
              <a:extLst>
                <a:ext uri="{FF2B5EF4-FFF2-40B4-BE49-F238E27FC236}">
                  <a16:creationId xmlns:a16="http://schemas.microsoft.com/office/drawing/2014/main" id="{7139A1C9-14B4-201E-40EB-AA68DB15273C}"/>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06;p13">
              <a:extLst>
                <a:ext uri="{FF2B5EF4-FFF2-40B4-BE49-F238E27FC236}">
                  <a16:creationId xmlns:a16="http://schemas.microsoft.com/office/drawing/2014/main" id="{A3C2D885-5CFD-39E9-BA8A-B3ABC43AEE2B}"/>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07;p13">
              <a:extLst>
                <a:ext uri="{FF2B5EF4-FFF2-40B4-BE49-F238E27FC236}">
                  <a16:creationId xmlns:a16="http://schemas.microsoft.com/office/drawing/2014/main" id="{8976FCE1-41F4-AE37-657E-2F27AF1FC4BD}"/>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08;p13">
              <a:extLst>
                <a:ext uri="{FF2B5EF4-FFF2-40B4-BE49-F238E27FC236}">
                  <a16:creationId xmlns:a16="http://schemas.microsoft.com/office/drawing/2014/main" id="{1B090850-844F-1019-AAC1-DFF3170CF6C7}"/>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09;p13">
              <a:extLst>
                <a:ext uri="{FF2B5EF4-FFF2-40B4-BE49-F238E27FC236}">
                  <a16:creationId xmlns:a16="http://schemas.microsoft.com/office/drawing/2014/main" id="{C64C1463-A9AC-8EC9-8ADE-B32C52185445}"/>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10;p13">
              <a:extLst>
                <a:ext uri="{FF2B5EF4-FFF2-40B4-BE49-F238E27FC236}">
                  <a16:creationId xmlns:a16="http://schemas.microsoft.com/office/drawing/2014/main" id="{D51A1504-25B7-7AA2-0D41-D44BF0B9DC9E}"/>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11;p13">
              <a:extLst>
                <a:ext uri="{FF2B5EF4-FFF2-40B4-BE49-F238E27FC236}">
                  <a16:creationId xmlns:a16="http://schemas.microsoft.com/office/drawing/2014/main" id="{937FECBC-1416-331A-77CF-D413DFFA689A}"/>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12;p13">
              <a:extLst>
                <a:ext uri="{FF2B5EF4-FFF2-40B4-BE49-F238E27FC236}">
                  <a16:creationId xmlns:a16="http://schemas.microsoft.com/office/drawing/2014/main" id="{2FD5831E-73F2-DCCE-5B4D-F008BC3F50B8}"/>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13;p13">
              <a:extLst>
                <a:ext uri="{FF2B5EF4-FFF2-40B4-BE49-F238E27FC236}">
                  <a16:creationId xmlns:a16="http://schemas.microsoft.com/office/drawing/2014/main" id="{892171FE-79A4-8A13-07EB-C7113CBD8704}"/>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14;p13">
              <a:extLst>
                <a:ext uri="{FF2B5EF4-FFF2-40B4-BE49-F238E27FC236}">
                  <a16:creationId xmlns:a16="http://schemas.microsoft.com/office/drawing/2014/main" id="{16B2151C-2798-C61F-1D93-08FFC1E51439}"/>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15;p13">
              <a:extLst>
                <a:ext uri="{FF2B5EF4-FFF2-40B4-BE49-F238E27FC236}">
                  <a16:creationId xmlns:a16="http://schemas.microsoft.com/office/drawing/2014/main" id="{D03A8AFF-D6BA-D649-80D8-2BB42F45C27E}"/>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16;p13">
              <a:extLst>
                <a:ext uri="{FF2B5EF4-FFF2-40B4-BE49-F238E27FC236}">
                  <a16:creationId xmlns:a16="http://schemas.microsoft.com/office/drawing/2014/main" id="{491CDDDD-7AC6-3E24-7733-58252352C001}"/>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17;p13">
              <a:extLst>
                <a:ext uri="{FF2B5EF4-FFF2-40B4-BE49-F238E27FC236}">
                  <a16:creationId xmlns:a16="http://schemas.microsoft.com/office/drawing/2014/main" id="{26ED63DC-5D4B-A709-2E9A-4B17B5A4066B}"/>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18;p13">
              <a:extLst>
                <a:ext uri="{FF2B5EF4-FFF2-40B4-BE49-F238E27FC236}">
                  <a16:creationId xmlns:a16="http://schemas.microsoft.com/office/drawing/2014/main" id="{0C3FAA0A-C95D-3896-1C4F-F5E3666D9A45}"/>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19;p13">
              <a:extLst>
                <a:ext uri="{FF2B5EF4-FFF2-40B4-BE49-F238E27FC236}">
                  <a16:creationId xmlns:a16="http://schemas.microsoft.com/office/drawing/2014/main" id="{0F3E4755-E99A-32BC-2739-89C789453A44}"/>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20;p13">
              <a:extLst>
                <a:ext uri="{FF2B5EF4-FFF2-40B4-BE49-F238E27FC236}">
                  <a16:creationId xmlns:a16="http://schemas.microsoft.com/office/drawing/2014/main" id="{10BCA677-4BE6-B835-AEE0-3BBB74AB0A1A}"/>
                </a:ext>
              </a:extLst>
            </p:cNvPr>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21;p13">
              <a:extLst>
                <a:ext uri="{FF2B5EF4-FFF2-40B4-BE49-F238E27FC236}">
                  <a16:creationId xmlns:a16="http://schemas.microsoft.com/office/drawing/2014/main" id="{8931C03C-8BDA-4D6D-B99D-E03E63ADEA7E}"/>
                </a:ext>
              </a:extLst>
            </p:cNvPr>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22;p13">
              <a:extLst>
                <a:ext uri="{FF2B5EF4-FFF2-40B4-BE49-F238E27FC236}">
                  <a16:creationId xmlns:a16="http://schemas.microsoft.com/office/drawing/2014/main" id="{73798570-BDB3-84BF-7C0B-9A005283BDCC}"/>
                </a:ext>
              </a:extLst>
            </p:cNvPr>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23;p13">
              <a:extLst>
                <a:ext uri="{FF2B5EF4-FFF2-40B4-BE49-F238E27FC236}">
                  <a16:creationId xmlns:a16="http://schemas.microsoft.com/office/drawing/2014/main" id="{956732F5-AD1C-56AE-ACC2-2195BAE74FF2}"/>
                </a:ext>
              </a:extLst>
            </p:cNvPr>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24;p13">
              <a:extLst>
                <a:ext uri="{FF2B5EF4-FFF2-40B4-BE49-F238E27FC236}">
                  <a16:creationId xmlns:a16="http://schemas.microsoft.com/office/drawing/2014/main" id="{81C2200E-ACE2-F874-2C94-A031FE3DF3D4}"/>
                </a:ext>
              </a:extLst>
            </p:cNvPr>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25;p13">
              <a:extLst>
                <a:ext uri="{FF2B5EF4-FFF2-40B4-BE49-F238E27FC236}">
                  <a16:creationId xmlns:a16="http://schemas.microsoft.com/office/drawing/2014/main" id="{FC3856A4-A93D-16E5-7307-DED1C2C517A5}"/>
                </a:ext>
              </a:extLst>
            </p:cNvPr>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26;p13">
              <a:extLst>
                <a:ext uri="{FF2B5EF4-FFF2-40B4-BE49-F238E27FC236}">
                  <a16:creationId xmlns:a16="http://schemas.microsoft.com/office/drawing/2014/main" id="{98A16D31-6175-A0C9-E8E8-D0D73ADFD625}"/>
                </a:ext>
              </a:extLst>
            </p:cNvPr>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27;p13">
              <a:extLst>
                <a:ext uri="{FF2B5EF4-FFF2-40B4-BE49-F238E27FC236}">
                  <a16:creationId xmlns:a16="http://schemas.microsoft.com/office/drawing/2014/main" id="{2A74EC52-C8BB-47C7-0F12-C65BB9CF3118}"/>
                </a:ext>
              </a:extLst>
            </p:cNvPr>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28;p13">
              <a:extLst>
                <a:ext uri="{FF2B5EF4-FFF2-40B4-BE49-F238E27FC236}">
                  <a16:creationId xmlns:a16="http://schemas.microsoft.com/office/drawing/2014/main" id="{26EFA80C-34F3-7D05-32F0-A46754D56DBB}"/>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29;p13">
              <a:extLst>
                <a:ext uri="{FF2B5EF4-FFF2-40B4-BE49-F238E27FC236}">
                  <a16:creationId xmlns:a16="http://schemas.microsoft.com/office/drawing/2014/main" id="{97E3A3A7-5CE1-C921-57D1-4E1D93BE82BB}"/>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30;p13">
              <a:extLst>
                <a:ext uri="{FF2B5EF4-FFF2-40B4-BE49-F238E27FC236}">
                  <a16:creationId xmlns:a16="http://schemas.microsoft.com/office/drawing/2014/main" id="{B131979B-0640-A29D-FA8D-E0777AD3F99F}"/>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31;p13">
              <a:extLst>
                <a:ext uri="{FF2B5EF4-FFF2-40B4-BE49-F238E27FC236}">
                  <a16:creationId xmlns:a16="http://schemas.microsoft.com/office/drawing/2014/main" id="{77A578A4-1415-E660-3086-2F5D4226F880}"/>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32;p13">
              <a:extLst>
                <a:ext uri="{FF2B5EF4-FFF2-40B4-BE49-F238E27FC236}">
                  <a16:creationId xmlns:a16="http://schemas.microsoft.com/office/drawing/2014/main" id="{5E4EFEB6-3167-0AB2-75CF-FBC12ED8166B}"/>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33;p13">
              <a:extLst>
                <a:ext uri="{FF2B5EF4-FFF2-40B4-BE49-F238E27FC236}">
                  <a16:creationId xmlns:a16="http://schemas.microsoft.com/office/drawing/2014/main" id="{A908C297-609F-BA04-04AD-47346731B1AA}"/>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34;p13">
              <a:extLst>
                <a:ext uri="{FF2B5EF4-FFF2-40B4-BE49-F238E27FC236}">
                  <a16:creationId xmlns:a16="http://schemas.microsoft.com/office/drawing/2014/main" id="{62632787-2D91-F08A-7BAE-78E28881AB2B}"/>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35;p13">
              <a:extLst>
                <a:ext uri="{FF2B5EF4-FFF2-40B4-BE49-F238E27FC236}">
                  <a16:creationId xmlns:a16="http://schemas.microsoft.com/office/drawing/2014/main" id="{2EEA52E9-8D41-D7BC-8929-97EF4F1D82C9}"/>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36;p13">
              <a:extLst>
                <a:ext uri="{FF2B5EF4-FFF2-40B4-BE49-F238E27FC236}">
                  <a16:creationId xmlns:a16="http://schemas.microsoft.com/office/drawing/2014/main" id="{59A8BC8D-C11F-3AF8-4295-EF0EE3745CA5}"/>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37;p13">
              <a:extLst>
                <a:ext uri="{FF2B5EF4-FFF2-40B4-BE49-F238E27FC236}">
                  <a16:creationId xmlns:a16="http://schemas.microsoft.com/office/drawing/2014/main" id="{F4534274-2926-163B-E477-84AD1CA0D2CA}"/>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38;p13">
              <a:extLst>
                <a:ext uri="{FF2B5EF4-FFF2-40B4-BE49-F238E27FC236}">
                  <a16:creationId xmlns:a16="http://schemas.microsoft.com/office/drawing/2014/main" id="{EBAA3EC9-3ECC-E0E3-AAF1-563A4BA8FAC1}"/>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39;p13">
              <a:extLst>
                <a:ext uri="{FF2B5EF4-FFF2-40B4-BE49-F238E27FC236}">
                  <a16:creationId xmlns:a16="http://schemas.microsoft.com/office/drawing/2014/main" id="{122DCC00-7468-BEEE-C01A-E9E591F40191}"/>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40;p13">
              <a:extLst>
                <a:ext uri="{FF2B5EF4-FFF2-40B4-BE49-F238E27FC236}">
                  <a16:creationId xmlns:a16="http://schemas.microsoft.com/office/drawing/2014/main" id="{931A4091-A6A7-CE52-2338-3FD71542F9EE}"/>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41;p13">
              <a:extLst>
                <a:ext uri="{FF2B5EF4-FFF2-40B4-BE49-F238E27FC236}">
                  <a16:creationId xmlns:a16="http://schemas.microsoft.com/office/drawing/2014/main" id="{7DE79E0A-88BE-F901-60F8-85928B417A0E}"/>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42;p13">
              <a:extLst>
                <a:ext uri="{FF2B5EF4-FFF2-40B4-BE49-F238E27FC236}">
                  <a16:creationId xmlns:a16="http://schemas.microsoft.com/office/drawing/2014/main" id="{F35F4400-FBAA-4590-EC57-111105ADA64E}"/>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43;p13">
              <a:extLst>
                <a:ext uri="{FF2B5EF4-FFF2-40B4-BE49-F238E27FC236}">
                  <a16:creationId xmlns:a16="http://schemas.microsoft.com/office/drawing/2014/main" id="{DC197448-1411-4759-CBDE-C246E8C5E8C0}"/>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44;p13">
              <a:extLst>
                <a:ext uri="{FF2B5EF4-FFF2-40B4-BE49-F238E27FC236}">
                  <a16:creationId xmlns:a16="http://schemas.microsoft.com/office/drawing/2014/main" id="{8D1033F4-EC08-9939-8AED-89F8C4ACF4D1}"/>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45;p13">
              <a:extLst>
                <a:ext uri="{FF2B5EF4-FFF2-40B4-BE49-F238E27FC236}">
                  <a16:creationId xmlns:a16="http://schemas.microsoft.com/office/drawing/2014/main" id="{B2FC7043-D563-E9C1-C666-E332E4DEED8C}"/>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46;p13">
              <a:extLst>
                <a:ext uri="{FF2B5EF4-FFF2-40B4-BE49-F238E27FC236}">
                  <a16:creationId xmlns:a16="http://schemas.microsoft.com/office/drawing/2014/main" id="{7CE5A81E-B827-C617-28F3-5C50393BB9D1}"/>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147;p13">
              <a:extLst>
                <a:ext uri="{FF2B5EF4-FFF2-40B4-BE49-F238E27FC236}">
                  <a16:creationId xmlns:a16="http://schemas.microsoft.com/office/drawing/2014/main" id="{197FBD0C-3565-4B77-193D-A12084BB6B4F}"/>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148;p13">
              <a:extLst>
                <a:ext uri="{FF2B5EF4-FFF2-40B4-BE49-F238E27FC236}">
                  <a16:creationId xmlns:a16="http://schemas.microsoft.com/office/drawing/2014/main" id="{75456EFE-6BA0-1A45-2978-9E9BFDC74CBC}"/>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49;p13">
              <a:extLst>
                <a:ext uri="{FF2B5EF4-FFF2-40B4-BE49-F238E27FC236}">
                  <a16:creationId xmlns:a16="http://schemas.microsoft.com/office/drawing/2014/main" id="{2E2A6FCD-31DB-BFCF-E6F4-B663F8133164}"/>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50;p13">
              <a:extLst>
                <a:ext uri="{FF2B5EF4-FFF2-40B4-BE49-F238E27FC236}">
                  <a16:creationId xmlns:a16="http://schemas.microsoft.com/office/drawing/2014/main" id="{194C3F43-CCBD-1A94-7485-3D6F88730A99}"/>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51;p13">
              <a:extLst>
                <a:ext uri="{FF2B5EF4-FFF2-40B4-BE49-F238E27FC236}">
                  <a16:creationId xmlns:a16="http://schemas.microsoft.com/office/drawing/2014/main" id="{A3FC1C6D-18F5-9824-3877-FA605FFE0CC5}"/>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52;p13">
              <a:extLst>
                <a:ext uri="{FF2B5EF4-FFF2-40B4-BE49-F238E27FC236}">
                  <a16:creationId xmlns:a16="http://schemas.microsoft.com/office/drawing/2014/main" id="{09E2396F-EFB8-F5B9-4864-DAA67D7E4814}"/>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53;p13">
              <a:extLst>
                <a:ext uri="{FF2B5EF4-FFF2-40B4-BE49-F238E27FC236}">
                  <a16:creationId xmlns:a16="http://schemas.microsoft.com/office/drawing/2014/main" id="{61E18DBE-B8F7-A3EB-3676-35CB8B17AEB4}"/>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54;p13">
              <a:extLst>
                <a:ext uri="{FF2B5EF4-FFF2-40B4-BE49-F238E27FC236}">
                  <a16:creationId xmlns:a16="http://schemas.microsoft.com/office/drawing/2014/main" id="{BC7C3410-FE71-E4A9-D907-635190CCF517}"/>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55;p13">
              <a:extLst>
                <a:ext uri="{FF2B5EF4-FFF2-40B4-BE49-F238E27FC236}">
                  <a16:creationId xmlns:a16="http://schemas.microsoft.com/office/drawing/2014/main" id="{114B2051-8AC1-21D6-A298-A6E7D38ADDF0}"/>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156;p13">
              <a:extLst>
                <a:ext uri="{FF2B5EF4-FFF2-40B4-BE49-F238E27FC236}">
                  <a16:creationId xmlns:a16="http://schemas.microsoft.com/office/drawing/2014/main" id="{61A7475D-3EBE-AEAC-8D37-B6A461D952D8}"/>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157;p13">
              <a:extLst>
                <a:ext uri="{FF2B5EF4-FFF2-40B4-BE49-F238E27FC236}">
                  <a16:creationId xmlns:a16="http://schemas.microsoft.com/office/drawing/2014/main" id="{454C8ADC-13DF-BAC6-5E3B-84F6DCF0D0C4}"/>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158;p13">
              <a:extLst>
                <a:ext uri="{FF2B5EF4-FFF2-40B4-BE49-F238E27FC236}">
                  <a16:creationId xmlns:a16="http://schemas.microsoft.com/office/drawing/2014/main" id="{CF18D9E2-EACA-E311-B506-7F9EE5F46D04}"/>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159;p13">
              <a:extLst>
                <a:ext uri="{FF2B5EF4-FFF2-40B4-BE49-F238E27FC236}">
                  <a16:creationId xmlns:a16="http://schemas.microsoft.com/office/drawing/2014/main" id="{875E0BB8-A735-C1B0-FDBA-C1CB818AAA4C}"/>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160;p13">
              <a:extLst>
                <a:ext uri="{FF2B5EF4-FFF2-40B4-BE49-F238E27FC236}">
                  <a16:creationId xmlns:a16="http://schemas.microsoft.com/office/drawing/2014/main" id="{F8E73180-2B16-B533-1C79-9F8D2F018571}"/>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161;p13">
              <a:extLst>
                <a:ext uri="{FF2B5EF4-FFF2-40B4-BE49-F238E27FC236}">
                  <a16:creationId xmlns:a16="http://schemas.microsoft.com/office/drawing/2014/main" id="{7C91C0CB-098B-ED50-60D3-8CCC3E3F0CA4}"/>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162;p13">
              <a:extLst>
                <a:ext uri="{FF2B5EF4-FFF2-40B4-BE49-F238E27FC236}">
                  <a16:creationId xmlns:a16="http://schemas.microsoft.com/office/drawing/2014/main" id="{2024E6D4-9668-27FF-1533-A263880BA665}"/>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163;p13">
              <a:extLst>
                <a:ext uri="{FF2B5EF4-FFF2-40B4-BE49-F238E27FC236}">
                  <a16:creationId xmlns:a16="http://schemas.microsoft.com/office/drawing/2014/main" id="{20DF4689-738D-F896-E68A-88B97A20763F}"/>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Future Tasks</a:t>
            </a:r>
            <a:endParaRPr b="0" dirty="0"/>
          </a:p>
        </p:txBody>
      </p:sp>
      <p:sp>
        <p:nvSpPr>
          <p:cNvPr id="66" name="Google Shape;66;p16"/>
          <p:cNvSpPr txBox="1">
            <a:spLocks noGrp="1"/>
          </p:cNvSpPr>
          <p:nvPr>
            <p:ph type="body" idx="1"/>
          </p:nvPr>
        </p:nvSpPr>
        <p:spPr>
          <a:xfrm>
            <a:off x="732524" y="1505400"/>
            <a:ext cx="3852000" cy="2379000"/>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1"/>
              </a:buClr>
              <a:buSzPts val="1400"/>
              <a:buNone/>
            </a:pPr>
            <a:r>
              <a:rPr lang="en-CA" b="1" u="sng" dirty="0">
                <a:solidFill>
                  <a:schemeClr val="dk1"/>
                </a:solidFill>
              </a:rPr>
              <a:t>Features:</a:t>
            </a:r>
          </a:p>
          <a:p>
            <a:pPr marL="425450" lvl="0" indent="-285750" algn="l" rtl="0">
              <a:lnSpc>
                <a:spcPct val="150000"/>
              </a:lnSpc>
              <a:spcBef>
                <a:spcPts val="0"/>
              </a:spcBef>
              <a:spcAft>
                <a:spcPts val="0"/>
              </a:spcAft>
              <a:buClr>
                <a:schemeClr val="dk1"/>
              </a:buClr>
              <a:buSzPts val="1400"/>
              <a:buFont typeface="Courier New" panose="02070309020205020404" pitchFamily="49" charset="0"/>
              <a:buChar char="o"/>
            </a:pPr>
            <a:r>
              <a:rPr lang="en-CA" dirty="0">
                <a:solidFill>
                  <a:schemeClr val="dk1"/>
                </a:solidFill>
              </a:rPr>
              <a:t>File Sharing </a:t>
            </a:r>
          </a:p>
          <a:p>
            <a:pPr marL="425450" lvl="0" indent="-285750" algn="l" rtl="0">
              <a:lnSpc>
                <a:spcPct val="150000"/>
              </a:lnSpc>
              <a:spcBef>
                <a:spcPts val="0"/>
              </a:spcBef>
              <a:spcAft>
                <a:spcPts val="0"/>
              </a:spcAft>
              <a:buClr>
                <a:schemeClr val="dk1"/>
              </a:buClr>
              <a:buSzPts val="1400"/>
              <a:buFont typeface="Courier New" panose="02070309020205020404" pitchFamily="49" charset="0"/>
              <a:buChar char="o"/>
            </a:pPr>
            <a:r>
              <a:rPr lang="en-CA" dirty="0"/>
              <a:t>Translate Text From Image</a:t>
            </a:r>
          </a:p>
          <a:p>
            <a:pPr marL="425450" lvl="0" indent="-285750" algn="l" rtl="0">
              <a:lnSpc>
                <a:spcPct val="150000"/>
              </a:lnSpc>
              <a:spcBef>
                <a:spcPts val="0"/>
              </a:spcBef>
              <a:spcAft>
                <a:spcPts val="0"/>
              </a:spcAft>
              <a:buClr>
                <a:schemeClr val="dk1"/>
              </a:buClr>
              <a:buSzPts val="1400"/>
              <a:buFont typeface="Courier New" panose="02070309020205020404" pitchFamily="49" charset="0"/>
              <a:buChar char="o"/>
            </a:pPr>
            <a:r>
              <a:rPr lang="en-CA" dirty="0">
                <a:solidFill>
                  <a:schemeClr val="dk1"/>
                </a:solidFill>
              </a:rPr>
              <a:t>Facial Recognition</a:t>
            </a:r>
            <a:r>
              <a:rPr lang="en-CA" dirty="0"/>
              <a:t> </a:t>
            </a:r>
          </a:p>
          <a:p>
            <a:pPr marL="425450" lvl="0" indent="-285750" algn="l" rtl="0">
              <a:lnSpc>
                <a:spcPct val="150000"/>
              </a:lnSpc>
              <a:spcBef>
                <a:spcPts val="0"/>
              </a:spcBef>
              <a:spcAft>
                <a:spcPts val="0"/>
              </a:spcAft>
              <a:buClr>
                <a:schemeClr val="dk1"/>
              </a:buClr>
              <a:buSzPts val="1400"/>
              <a:buFont typeface="Courier New" panose="02070309020205020404" pitchFamily="49" charset="0"/>
              <a:buChar char="o"/>
            </a:pPr>
            <a:r>
              <a:rPr lang="en-CA" dirty="0">
                <a:solidFill>
                  <a:schemeClr val="dk1"/>
                </a:solidFill>
              </a:rPr>
              <a:t>Fine Tune Tagging </a:t>
            </a:r>
          </a:p>
          <a:p>
            <a:pPr marL="139700" lvl="0" indent="0" algn="l" rtl="0">
              <a:lnSpc>
                <a:spcPct val="150000"/>
              </a:lnSpc>
              <a:spcBef>
                <a:spcPts val="0"/>
              </a:spcBef>
              <a:spcAft>
                <a:spcPts val="0"/>
              </a:spcAft>
              <a:buClr>
                <a:schemeClr val="dk1"/>
              </a:buClr>
              <a:buSzPts val="1400"/>
              <a:buNone/>
            </a:pPr>
            <a:endParaRPr lang="en-CA" dirty="0">
              <a:solidFill>
                <a:schemeClr val="dk1"/>
              </a:solidFill>
            </a:endParaRPr>
          </a:p>
          <a:p>
            <a:pPr marL="139700" lvl="0" indent="0" algn="l" rtl="0">
              <a:lnSpc>
                <a:spcPct val="150000"/>
              </a:lnSpc>
              <a:spcBef>
                <a:spcPts val="0"/>
              </a:spcBef>
              <a:spcAft>
                <a:spcPts val="0"/>
              </a:spcAft>
              <a:buClr>
                <a:schemeClr val="dk1"/>
              </a:buClr>
              <a:buSzPts val="1400"/>
              <a:buNone/>
            </a:pPr>
            <a:endParaRPr dirty="0">
              <a:solidFill>
                <a:schemeClr val="dk1"/>
              </a:solidFill>
            </a:endParaRPr>
          </a:p>
        </p:txBody>
      </p:sp>
      <p:sp>
        <p:nvSpPr>
          <p:cNvPr id="2" name="Google Shape;66;p16">
            <a:extLst>
              <a:ext uri="{FF2B5EF4-FFF2-40B4-BE49-F238E27FC236}">
                <a16:creationId xmlns:a16="http://schemas.microsoft.com/office/drawing/2014/main" id="{796E7432-AAAF-EDF1-BDD1-49005EE09FFE}"/>
              </a:ext>
            </a:extLst>
          </p:cNvPr>
          <p:cNvSpPr txBox="1">
            <a:spLocks/>
          </p:cNvSpPr>
          <p:nvPr/>
        </p:nvSpPr>
        <p:spPr>
          <a:xfrm>
            <a:off x="4578899" y="1505400"/>
            <a:ext cx="4269825" cy="237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90000"/>
              </a:lnSpc>
              <a:spcBef>
                <a:spcPts val="0"/>
              </a:spcBef>
              <a:spcAft>
                <a:spcPts val="0"/>
              </a:spcAft>
              <a:buClr>
                <a:schemeClr val="dk1"/>
              </a:buClr>
              <a:buSzPts val="1200"/>
              <a:buFont typeface="Livvic"/>
              <a:buChar char="●"/>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9pPr>
          </a:lstStyle>
          <a:p>
            <a:pPr marL="139700" indent="0">
              <a:lnSpc>
                <a:spcPct val="150000"/>
              </a:lnSpc>
              <a:buSzPts val="1400"/>
              <a:buFont typeface="Livvic"/>
              <a:buNone/>
            </a:pPr>
            <a:r>
              <a:rPr lang="en-CA" b="1" u="sng" dirty="0"/>
              <a:t>Improvement in Architecture:</a:t>
            </a:r>
          </a:p>
          <a:p>
            <a:pPr marL="425450" indent="-285750">
              <a:lnSpc>
                <a:spcPct val="150000"/>
              </a:lnSpc>
              <a:buSzPts val="1400"/>
              <a:buFont typeface="Courier New" panose="02070309020205020404" pitchFamily="49" charset="0"/>
              <a:buChar char="o"/>
            </a:pPr>
            <a:r>
              <a:rPr lang="en-US" dirty="0"/>
              <a:t>AWS </a:t>
            </a:r>
            <a:r>
              <a:rPr lang="en-US" dirty="0" err="1"/>
              <a:t>Fargate</a:t>
            </a:r>
            <a:r>
              <a:rPr lang="en-US" dirty="0"/>
              <a:t> for Container Orchestration</a:t>
            </a:r>
          </a:p>
          <a:p>
            <a:pPr marL="425450" indent="-285750">
              <a:lnSpc>
                <a:spcPct val="150000"/>
              </a:lnSpc>
              <a:buSzPts val="1400"/>
              <a:buFont typeface="Courier New" panose="02070309020205020404" pitchFamily="49" charset="0"/>
              <a:buChar char="o"/>
            </a:pPr>
            <a:r>
              <a:rPr lang="en-US" dirty="0"/>
              <a:t>Amazon Elastic Cache</a:t>
            </a:r>
          </a:p>
          <a:p>
            <a:pPr marL="425450" indent="-285750">
              <a:lnSpc>
                <a:spcPct val="150000"/>
              </a:lnSpc>
              <a:buSzPts val="1400"/>
              <a:buFont typeface="Courier New" panose="02070309020205020404" pitchFamily="49" charset="0"/>
              <a:buChar char="o"/>
            </a:pPr>
            <a:r>
              <a:rPr lang="en-US" dirty="0"/>
              <a:t>AWS Cost Explorer</a:t>
            </a:r>
          </a:p>
          <a:p>
            <a:pPr marL="425450" indent="-285750">
              <a:lnSpc>
                <a:spcPct val="150000"/>
              </a:lnSpc>
              <a:buSzPts val="1400"/>
              <a:buFont typeface="Courier New" panose="02070309020205020404" pitchFamily="49" charset="0"/>
              <a:buChar char="o"/>
            </a:pPr>
            <a:r>
              <a:rPr lang="en-US" dirty="0"/>
              <a:t>AWS App Runner</a:t>
            </a:r>
          </a:p>
          <a:p>
            <a:pPr marL="425450" indent="-285750">
              <a:lnSpc>
                <a:spcPct val="150000"/>
              </a:lnSpc>
              <a:buSzPts val="1400"/>
              <a:buFont typeface="Courier New" panose="02070309020205020404" pitchFamily="49" charset="0"/>
              <a:buChar char="o"/>
            </a:pPr>
            <a:r>
              <a:rPr lang="en-US" dirty="0"/>
              <a:t>Amazon DynamoDB</a:t>
            </a:r>
          </a:p>
          <a:p>
            <a:pPr marL="139700" indent="0">
              <a:lnSpc>
                <a:spcPct val="150000"/>
              </a:lnSpc>
              <a:buSzPts val="1400"/>
              <a:buNone/>
            </a:pPr>
            <a:endParaRPr lang="en-US" dirty="0"/>
          </a:p>
          <a:p>
            <a:pPr marL="139700" indent="0">
              <a:lnSpc>
                <a:spcPct val="150000"/>
              </a:lnSpc>
              <a:buSzPts val="1400"/>
              <a:buFont typeface="Livvic"/>
              <a:buNone/>
            </a:pPr>
            <a:endParaRPr lang="en-CA" dirty="0"/>
          </a:p>
          <a:p>
            <a:pPr marL="139700" indent="0">
              <a:lnSpc>
                <a:spcPct val="150000"/>
              </a:lnSpc>
              <a:buSzPts val="1400"/>
              <a:buFont typeface="Livvic"/>
              <a:buNone/>
            </a:pPr>
            <a:endParaRPr lang="en-CA" dirty="0"/>
          </a:p>
          <a:p>
            <a:pPr marL="139700" indent="0">
              <a:lnSpc>
                <a:spcPct val="150000"/>
              </a:lnSpc>
              <a:buSzPts val="1400"/>
              <a:buFont typeface="Livvic"/>
              <a:buNone/>
            </a:pPr>
            <a:endParaRPr lang="en-CA" dirty="0"/>
          </a:p>
        </p:txBody>
      </p:sp>
    </p:spTree>
    <p:extLst>
      <p:ext uri="{BB962C8B-B14F-4D97-AF65-F5344CB8AC3E}">
        <p14:creationId xmlns:p14="http://schemas.microsoft.com/office/powerpoint/2010/main" val="434528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4"/>
            <a:ext cx="7710900" cy="4336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800" b="1" dirty="0"/>
              <a:t>Thank you!!</a:t>
            </a:r>
            <a:endParaRPr sz="4800" b="0" dirty="0"/>
          </a:p>
        </p:txBody>
      </p:sp>
    </p:spTree>
    <p:extLst>
      <p:ext uri="{BB962C8B-B14F-4D97-AF65-F5344CB8AC3E}">
        <p14:creationId xmlns:p14="http://schemas.microsoft.com/office/powerpoint/2010/main" val="4088271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4"/>
            <a:ext cx="7710900" cy="4336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800" b="1" dirty="0"/>
              <a:t>Any Questions?</a:t>
            </a:r>
            <a:endParaRPr sz="4800" b="0" dirty="0"/>
          </a:p>
        </p:txBody>
      </p:sp>
    </p:spTree>
    <p:extLst>
      <p:ext uri="{BB962C8B-B14F-4D97-AF65-F5344CB8AC3E}">
        <p14:creationId xmlns:p14="http://schemas.microsoft.com/office/powerpoint/2010/main" val="2431167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b="0"/>
          </a:p>
        </p:txBody>
      </p:sp>
      <p:sp>
        <p:nvSpPr>
          <p:cNvPr id="66" name="Google Shape;66;p16"/>
          <p:cNvSpPr txBox="1">
            <a:spLocks noGrp="1"/>
          </p:cNvSpPr>
          <p:nvPr>
            <p:ph type="body" idx="1"/>
          </p:nvPr>
        </p:nvSpPr>
        <p:spPr>
          <a:xfrm>
            <a:off x="1476750" y="1438725"/>
            <a:ext cx="6190500" cy="237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Nunito"/>
              <a:buChar char="●"/>
            </a:pPr>
            <a:r>
              <a:rPr lang="es">
                <a:solidFill>
                  <a:schemeClr val="dk1"/>
                </a:solidFill>
              </a:rPr>
              <a:t>Esta plantilla contiene una variedad de recursos infográficos complementarios para la presentación </a:t>
            </a:r>
            <a:r>
              <a:rPr lang="es" b="1" u="sng">
                <a:solidFill>
                  <a:schemeClr val="hlink"/>
                </a:solidFill>
                <a:hlinkClick r:id="rId3"/>
              </a:rPr>
              <a:t>Diapositivas miminalistas para reuniones</a:t>
            </a:r>
            <a:endParaRPr>
              <a:solidFill>
                <a:schemeClr val="dk1"/>
              </a:solidFill>
            </a:endParaRPr>
          </a:p>
          <a:p>
            <a:pPr marL="457200" lvl="0" indent="-317500" algn="l" rtl="0">
              <a:spcBef>
                <a:spcPts val="1000"/>
              </a:spcBef>
              <a:spcAft>
                <a:spcPts val="0"/>
              </a:spcAft>
              <a:buClr>
                <a:schemeClr val="dk1"/>
              </a:buClr>
              <a:buSzPts val="1400"/>
              <a:buChar char="●"/>
            </a:pPr>
            <a:r>
              <a:rPr lang="es">
                <a:solidFill>
                  <a:schemeClr val="dk1"/>
                </a:solidFill>
              </a:rPr>
              <a:t>Estas infografías están adaptadas al estilo de la presentación antes mencionada, por lo que puedes insertarlas fácilmente y tenerlas completamente integradas a la vez. Solo necesitas hacer lo siguiente:</a:t>
            </a:r>
            <a:endParaRPr>
              <a:solidFill>
                <a:schemeClr val="dk1"/>
              </a:solidFill>
            </a:endParaRPr>
          </a:p>
          <a:p>
            <a:pPr marL="914400" lvl="1" indent="-317500" algn="l" rtl="0">
              <a:spcBef>
                <a:spcPts val="1000"/>
              </a:spcBef>
              <a:spcAft>
                <a:spcPts val="0"/>
              </a:spcAft>
              <a:buClr>
                <a:schemeClr val="dk1"/>
              </a:buClr>
              <a:buSzPts val="1400"/>
              <a:buChar char="○"/>
            </a:pPr>
            <a:r>
              <a:rPr lang="es">
                <a:solidFill>
                  <a:schemeClr val="dk1"/>
                </a:solidFill>
              </a:rPr>
              <a:t>Selecciona el elemento que deseas copiar</a:t>
            </a:r>
            <a:endParaRPr>
              <a:solidFill>
                <a:schemeClr val="dk1"/>
              </a:solidFill>
            </a:endParaRPr>
          </a:p>
          <a:p>
            <a:pPr marL="914400" lvl="1" indent="-317500" algn="l" rtl="0">
              <a:spcBef>
                <a:spcPts val="0"/>
              </a:spcBef>
              <a:spcAft>
                <a:spcPts val="0"/>
              </a:spcAft>
              <a:buClr>
                <a:schemeClr val="dk1"/>
              </a:buClr>
              <a:buSzPts val="1400"/>
              <a:buChar char="○"/>
            </a:pPr>
            <a:r>
              <a:rPr lang="es">
                <a:solidFill>
                  <a:schemeClr val="dk1"/>
                </a:solidFill>
              </a:rPr>
              <a:t>Haz clic derecho y elige "Copiar"</a:t>
            </a:r>
            <a:endParaRPr>
              <a:solidFill>
                <a:schemeClr val="dk1"/>
              </a:solidFill>
            </a:endParaRPr>
          </a:p>
          <a:p>
            <a:pPr marL="914400" lvl="1" indent="-317500" algn="l" rtl="0">
              <a:spcBef>
                <a:spcPts val="0"/>
              </a:spcBef>
              <a:spcAft>
                <a:spcPts val="0"/>
              </a:spcAft>
              <a:buClr>
                <a:schemeClr val="dk1"/>
              </a:buClr>
              <a:buSzPts val="1400"/>
              <a:buChar char="○"/>
            </a:pPr>
            <a:r>
              <a:rPr lang="es">
                <a:solidFill>
                  <a:schemeClr val="dk1"/>
                </a:solidFill>
              </a:rPr>
              <a:t>Ve a la diapositiva donde deseas que aparezca el elemento</a:t>
            </a:r>
            <a:endParaRPr>
              <a:solidFill>
                <a:schemeClr val="dk1"/>
              </a:solidFill>
            </a:endParaRPr>
          </a:p>
          <a:p>
            <a:pPr marL="914400" lvl="1" indent="-317500" algn="l" rtl="0">
              <a:spcBef>
                <a:spcPts val="0"/>
              </a:spcBef>
              <a:spcAft>
                <a:spcPts val="0"/>
              </a:spcAft>
              <a:buClr>
                <a:schemeClr val="dk1"/>
              </a:buClr>
              <a:buSzPts val="1400"/>
              <a:buChar char="○"/>
            </a:pPr>
            <a:r>
              <a:rPr lang="es">
                <a:solidFill>
                  <a:schemeClr val="dk1"/>
                </a:solidFill>
              </a:rPr>
              <a:t>Haz clic derecho y elige "Pegar"</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5741468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b="1"/>
          </a:p>
        </p:txBody>
      </p:sp>
      <p:grpSp>
        <p:nvGrpSpPr>
          <p:cNvPr id="72" name="Google Shape;72;p17"/>
          <p:cNvGrpSpPr/>
          <p:nvPr/>
        </p:nvGrpSpPr>
        <p:grpSpPr>
          <a:xfrm>
            <a:off x="903350" y="1749850"/>
            <a:ext cx="1611900" cy="801300"/>
            <a:chOff x="903350" y="1803200"/>
            <a:chExt cx="1611900" cy="801300"/>
          </a:xfrm>
        </p:grpSpPr>
        <p:sp>
          <p:nvSpPr>
            <p:cNvPr id="73" name="Google Shape;73;p17"/>
            <p:cNvSpPr txBox="1"/>
            <p:nvPr/>
          </p:nvSpPr>
          <p:spPr>
            <a:xfrm>
              <a:off x="903350" y="203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74" name="Google Shape;74;p17"/>
            <p:cNvSpPr txBox="1"/>
            <p:nvPr/>
          </p:nvSpPr>
          <p:spPr>
            <a:xfrm>
              <a:off x="903350" y="180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1</a:t>
              </a:r>
              <a:endParaRPr sz="2400">
                <a:solidFill>
                  <a:schemeClr val="dk1"/>
                </a:solidFill>
                <a:latin typeface="Questrial"/>
                <a:ea typeface="Questrial"/>
                <a:cs typeface="Questrial"/>
                <a:sym typeface="Questrial"/>
              </a:endParaRPr>
            </a:p>
          </p:txBody>
        </p:sp>
      </p:grpSp>
      <p:grpSp>
        <p:nvGrpSpPr>
          <p:cNvPr id="75" name="Google Shape;75;p17"/>
          <p:cNvGrpSpPr/>
          <p:nvPr/>
        </p:nvGrpSpPr>
        <p:grpSpPr>
          <a:xfrm>
            <a:off x="3766050" y="1749850"/>
            <a:ext cx="1611900" cy="801300"/>
            <a:chOff x="3766050" y="1803200"/>
            <a:chExt cx="1611900" cy="801300"/>
          </a:xfrm>
        </p:grpSpPr>
        <p:sp>
          <p:nvSpPr>
            <p:cNvPr id="76" name="Google Shape;76;p17"/>
            <p:cNvSpPr txBox="1"/>
            <p:nvPr/>
          </p:nvSpPr>
          <p:spPr>
            <a:xfrm>
              <a:off x="3766050" y="203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77" name="Google Shape;77;p17"/>
            <p:cNvSpPr txBox="1"/>
            <p:nvPr/>
          </p:nvSpPr>
          <p:spPr>
            <a:xfrm>
              <a:off x="3766050" y="180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3</a:t>
              </a:r>
              <a:endParaRPr sz="2400">
                <a:solidFill>
                  <a:schemeClr val="dk1"/>
                </a:solidFill>
                <a:latin typeface="Questrial"/>
                <a:ea typeface="Questrial"/>
                <a:cs typeface="Questrial"/>
                <a:sym typeface="Questrial"/>
              </a:endParaRPr>
            </a:p>
          </p:txBody>
        </p:sp>
      </p:grpSp>
      <p:grpSp>
        <p:nvGrpSpPr>
          <p:cNvPr id="78" name="Google Shape;78;p17"/>
          <p:cNvGrpSpPr/>
          <p:nvPr/>
        </p:nvGrpSpPr>
        <p:grpSpPr>
          <a:xfrm>
            <a:off x="6628750" y="1749850"/>
            <a:ext cx="1611900" cy="801300"/>
            <a:chOff x="6628750" y="1803200"/>
            <a:chExt cx="1611900" cy="801300"/>
          </a:xfrm>
        </p:grpSpPr>
        <p:sp>
          <p:nvSpPr>
            <p:cNvPr id="79" name="Google Shape;79;p17"/>
            <p:cNvSpPr txBox="1"/>
            <p:nvPr/>
          </p:nvSpPr>
          <p:spPr>
            <a:xfrm>
              <a:off x="6628750" y="203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Venus tiene una atmósfera tóxica</a:t>
              </a:r>
              <a:endParaRPr>
                <a:solidFill>
                  <a:schemeClr val="dk1"/>
                </a:solidFill>
                <a:latin typeface="Nunito"/>
                <a:ea typeface="Nunito"/>
                <a:cs typeface="Nunito"/>
                <a:sym typeface="Nunito"/>
              </a:endParaRPr>
            </a:p>
          </p:txBody>
        </p:sp>
        <p:sp>
          <p:nvSpPr>
            <p:cNvPr id="80" name="Google Shape;80;p17"/>
            <p:cNvSpPr txBox="1"/>
            <p:nvPr/>
          </p:nvSpPr>
          <p:spPr>
            <a:xfrm>
              <a:off x="6628750" y="180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5</a:t>
              </a:r>
              <a:endParaRPr sz="2400">
                <a:solidFill>
                  <a:schemeClr val="dk1"/>
                </a:solidFill>
                <a:latin typeface="Questrial"/>
                <a:ea typeface="Questrial"/>
                <a:cs typeface="Questrial"/>
                <a:sym typeface="Questrial"/>
              </a:endParaRPr>
            </a:p>
          </p:txBody>
        </p:sp>
      </p:grpSp>
      <p:grpSp>
        <p:nvGrpSpPr>
          <p:cNvPr id="81" name="Google Shape;81;p17"/>
          <p:cNvGrpSpPr/>
          <p:nvPr/>
        </p:nvGrpSpPr>
        <p:grpSpPr>
          <a:xfrm>
            <a:off x="2249775" y="3159850"/>
            <a:ext cx="1611900" cy="801300"/>
            <a:chOff x="2249775" y="3213200"/>
            <a:chExt cx="1611900" cy="801300"/>
          </a:xfrm>
        </p:grpSpPr>
        <p:sp>
          <p:nvSpPr>
            <p:cNvPr id="82" name="Google Shape;82;p17"/>
            <p:cNvSpPr txBox="1"/>
            <p:nvPr/>
          </p:nvSpPr>
          <p:spPr>
            <a:xfrm>
              <a:off x="2249775" y="344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83" name="Google Shape;83;p17"/>
            <p:cNvSpPr txBox="1"/>
            <p:nvPr/>
          </p:nvSpPr>
          <p:spPr>
            <a:xfrm>
              <a:off x="2249775" y="321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2</a:t>
              </a:r>
              <a:endParaRPr sz="2400">
                <a:solidFill>
                  <a:schemeClr val="dk1"/>
                </a:solidFill>
                <a:latin typeface="Questrial"/>
                <a:ea typeface="Questrial"/>
                <a:cs typeface="Questrial"/>
                <a:sym typeface="Questrial"/>
              </a:endParaRPr>
            </a:p>
          </p:txBody>
        </p:sp>
      </p:grpSp>
      <p:grpSp>
        <p:nvGrpSpPr>
          <p:cNvPr id="84" name="Google Shape;84;p17"/>
          <p:cNvGrpSpPr/>
          <p:nvPr/>
        </p:nvGrpSpPr>
        <p:grpSpPr>
          <a:xfrm>
            <a:off x="5228275" y="3159850"/>
            <a:ext cx="1611900" cy="801300"/>
            <a:chOff x="5228275" y="3213200"/>
            <a:chExt cx="1611900" cy="801300"/>
          </a:xfrm>
        </p:grpSpPr>
        <p:sp>
          <p:nvSpPr>
            <p:cNvPr id="85" name="Google Shape;85;p17"/>
            <p:cNvSpPr txBox="1"/>
            <p:nvPr/>
          </p:nvSpPr>
          <p:spPr>
            <a:xfrm>
              <a:off x="5228275" y="344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La Tierra es el planeta con vida</a:t>
              </a:r>
              <a:endParaRPr>
                <a:solidFill>
                  <a:schemeClr val="dk1"/>
                </a:solidFill>
                <a:latin typeface="Nunito"/>
                <a:ea typeface="Nunito"/>
                <a:cs typeface="Nunito"/>
                <a:sym typeface="Nunito"/>
              </a:endParaRPr>
            </a:p>
          </p:txBody>
        </p:sp>
        <p:sp>
          <p:nvSpPr>
            <p:cNvPr id="86" name="Google Shape;86;p17"/>
            <p:cNvSpPr txBox="1"/>
            <p:nvPr/>
          </p:nvSpPr>
          <p:spPr>
            <a:xfrm>
              <a:off x="5228275" y="321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4</a:t>
              </a:r>
              <a:endParaRPr sz="2400">
                <a:solidFill>
                  <a:schemeClr val="dk1"/>
                </a:solidFill>
                <a:latin typeface="Questrial"/>
                <a:ea typeface="Questrial"/>
                <a:cs typeface="Questrial"/>
                <a:sym typeface="Questrial"/>
              </a:endParaRPr>
            </a:p>
          </p:txBody>
        </p:sp>
      </p:grpSp>
      <p:cxnSp>
        <p:nvCxnSpPr>
          <p:cNvPr id="87" name="Google Shape;87;p17"/>
          <p:cNvCxnSpPr>
            <a:stCxn id="73" idx="2"/>
            <a:endCxn id="83" idx="1"/>
          </p:cNvCxnSpPr>
          <p:nvPr/>
        </p:nvCxnSpPr>
        <p:spPr>
          <a:xfrm rot="-5400000" flipH="1">
            <a:off x="1576550" y="2683900"/>
            <a:ext cx="806100" cy="540600"/>
          </a:xfrm>
          <a:prstGeom prst="bentConnector2">
            <a:avLst/>
          </a:prstGeom>
          <a:noFill/>
          <a:ln w="19050" cap="flat" cmpd="sng">
            <a:solidFill>
              <a:schemeClr val="dk1"/>
            </a:solidFill>
            <a:prstDash val="solid"/>
            <a:round/>
            <a:headEnd type="none" w="med" len="med"/>
            <a:tailEnd type="none" w="med" len="med"/>
          </a:ln>
        </p:spPr>
      </p:cxnSp>
      <p:cxnSp>
        <p:nvCxnSpPr>
          <p:cNvPr id="88" name="Google Shape;88;p17"/>
          <p:cNvCxnSpPr>
            <a:stCxn id="83" idx="0"/>
            <a:endCxn id="77" idx="1"/>
          </p:cNvCxnSpPr>
          <p:nvPr/>
        </p:nvCxnSpPr>
        <p:spPr>
          <a:xfrm rot="-5400000">
            <a:off x="2804625" y="2198350"/>
            <a:ext cx="1212600" cy="710400"/>
          </a:xfrm>
          <a:prstGeom prst="bentConnector2">
            <a:avLst/>
          </a:prstGeom>
          <a:noFill/>
          <a:ln w="19050" cap="flat" cmpd="sng">
            <a:solidFill>
              <a:schemeClr val="dk1"/>
            </a:solidFill>
            <a:prstDash val="solid"/>
            <a:round/>
            <a:headEnd type="none" w="med" len="med"/>
            <a:tailEnd type="none" w="med" len="med"/>
          </a:ln>
        </p:spPr>
      </p:cxnSp>
      <p:cxnSp>
        <p:nvCxnSpPr>
          <p:cNvPr id="89" name="Google Shape;89;p17"/>
          <p:cNvCxnSpPr>
            <a:stCxn id="76" idx="2"/>
            <a:endCxn id="86" idx="1"/>
          </p:cNvCxnSpPr>
          <p:nvPr/>
        </p:nvCxnSpPr>
        <p:spPr>
          <a:xfrm rot="-5400000" flipH="1">
            <a:off x="4497150" y="2626000"/>
            <a:ext cx="806100" cy="656400"/>
          </a:xfrm>
          <a:prstGeom prst="bentConnector2">
            <a:avLst/>
          </a:prstGeom>
          <a:noFill/>
          <a:ln w="19050" cap="flat" cmpd="sng">
            <a:solidFill>
              <a:schemeClr val="dk1"/>
            </a:solidFill>
            <a:prstDash val="solid"/>
            <a:round/>
            <a:headEnd type="none" w="med" len="med"/>
            <a:tailEnd type="none" w="med" len="med"/>
          </a:ln>
        </p:spPr>
      </p:cxnSp>
      <p:cxnSp>
        <p:nvCxnSpPr>
          <p:cNvPr id="90" name="Google Shape;90;p17"/>
          <p:cNvCxnSpPr>
            <a:stCxn id="86" idx="0"/>
            <a:endCxn id="80" idx="1"/>
          </p:cNvCxnSpPr>
          <p:nvPr/>
        </p:nvCxnSpPr>
        <p:spPr>
          <a:xfrm rot="-5400000">
            <a:off x="5725225" y="2256250"/>
            <a:ext cx="1212600" cy="594600"/>
          </a:xfrm>
          <a:prstGeom prst="bentConnector2">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b="1"/>
          </a:p>
        </p:txBody>
      </p:sp>
      <p:grpSp>
        <p:nvGrpSpPr>
          <p:cNvPr id="96" name="Google Shape;96;p18"/>
          <p:cNvGrpSpPr/>
          <p:nvPr/>
        </p:nvGrpSpPr>
        <p:grpSpPr>
          <a:xfrm>
            <a:off x="1434138" y="1629650"/>
            <a:ext cx="1611900" cy="801300"/>
            <a:chOff x="1434138" y="1473000"/>
            <a:chExt cx="1611900" cy="801300"/>
          </a:xfrm>
        </p:grpSpPr>
        <p:sp>
          <p:nvSpPr>
            <p:cNvPr id="97" name="Google Shape;97;p18"/>
            <p:cNvSpPr txBox="1"/>
            <p:nvPr/>
          </p:nvSpPr>
          <p:spPr>
            <a:xfrm>
              <a:off x="1434138" y="17016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98" name="Google Shape;98;p18"/>
            <p:cNvSpPr txBox="1"/>
            <p:nvPr/>
          </p:nvSpPr>
          <p:spPr>
            <a:xfrm>
              <a:off x="1434138" y="14730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sp>
        <p:nvSpPr>
          <p:cNvPr id="99" name="Google Shape;99;p18"/>
          <p:cNvSpPr txBox="1"/>
          <p:nvPr/>
        </p:nvSpPr>
        <p:spPr>
          <a:xfrm>
            <a:off x="3113563" y="1778888"/>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01</a:t>
            </a:r>
            <a:endParaRPr sz="4200" b="1">
              <a:solidFill>
                <a:schemeClr val="dk1"/>
              </a:solidFill>
              <a:latin typeface="Questrial"/>
              <a:ea typeface="Questrial"/>
              <a:cs typeface="Questrial"/>
              <a:sym typeface="Questrial"/>
            </a:endParaRPr>
          </a:p>
        </p:txBody>
      </p:sp>
      <p:grpSp>
        <p:nvGrpSpPr>
          <p:cNvPr id="100" name="Google Shape;100;p18"/>
          <p:cNvGrpSpPr/>
          <p:nvPr/>
        </p:nvGrpSpPr>
        <p:grpSpPr>
          <a:xfrm>
            <a:off x="6097963" y="1629650"/>
            <a:ext cx="1611900" cy="801300"/>
            <a:chOff x="6097963" y="1473000"/>
            <a:chExt cx="1611900" cy="801300"/>
          </a:xfrm>
        </p:grpSpPr>
        <p:sp>
          <p:nvSpPr>
            <p:cNvPr id="101" name="Google Shape;101;p18"/>
            <p:cNvSpPr txBox="1"/>
            <p:nvPr/>
          </p:nvSpPr>
          <p:spPr>
            <a:xfrm>
              <a:off x="6097963" y="17016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102" name="Google Shape;102;p18"/>
            <p:cNvSpPr txBox="1"/>
            <p:nvPr/>
          </p:nvSpPr>
          <p:spPr>
            <a:xfrm>
              <a:off x="6097963" y="14730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sp>
        <p:nvSpPr>
          <p:cNvPr id="103" name="Google Shape;103;p18"/>
          <p:cNvSpPr txBox="1"/>
          <p:nvPr/>
        </p:nvSpPr>
        <p:spPr>
          <a:xfrm>
            <a:off x="5131938" y="1778888"/>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02</a:t>
            </a:r>
            <a:endParaRPr sz="4200" b="1">
              <a:solidFill>
                <a:schemeClr val="dk1"/>
              </a:solidFill>
              <a:latin typeface="Questrial"/>
              <a:ea typeface="Questrial"/>
              <a:cs typeface="Questrial"/>
              <a:sym typeface="Questrial"/>
            </a:endParaRPr>
          </a:p>
        </p:txBody>
      </p:sp>
      <p:grpSp>
        <p:nvGrpSpPr>
          <p:cNvPr id="104" name="Google Shape;104;p18"/>
          <p:cNvGrpSpPr/>
          <p:nvPr/>
        </p:nvGrpSpPr>
        <p:grpSpPr>
          <a:xfrm>
            <a:off x="3700057" y="3522138"/>
            <a:ext cx="1611900" cy="801300"/>
            <a:chOff x="3700057" y="3365488"/>
            <a:chExt cx="1611900" cy="801300"/>
          </a:xfrm>
        </p:grpSpPr>
        <p:sp>
          <p:nvSpPr>
            <p:cNvPr id="105" name="Google Shape;105;p18"/>
            <p:cNvSpPr txBox="1"/>
            <p:nvPr/>
          </p:nvSpPr>
          <p:spPr>
            <a:xfrm>
              <a:off x="3700057" y="3594088"/>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106" name="Google Shape;106;p18"/>
            <p:cNvSpPr txBox="1"/>
            <p:nvPr/>
          </p:nvSpPr>
          <p:spPr>
            <a:xfrm>
              <a:off x="3700057" y="3365488"/>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sp>
        <p:nvSpPr>
          <p:cNvPr id="107" name="Google Shape;107;p18"/>
          <p:cNvSpPr txBox="1"/>
          <p:nvPr/>
        </p:nvSpPr>
        <p:spPr>
          <a:xfrm>
            <a:off x="4056769" y="2718088"/>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03</a:t>
            </a:r>
            <a:endParaRPr sz="4200" b="1">
              <a:solidFill>
                <a:schemeClr val="dk1"/>
              </a:solidFill>
              <a:latin typeface="Questrial"/>
              <a:ea typeface="Questrial"/>
              <a:cs typeface="Questrial"/>
              <a:sym typeface="Questrial"/>
            </a:endParaRPr>
          </a:p>
        </p:txBody>
      </p:sp>
      <p:sp>
        <p:nvSpPr>
          <p:cNvPr id="108" name="Google Shape;108;p18"/>
          <p:cNvSpPr/>
          <p:nvPr/>
        </p:nvSpPr>
        <p:spPr>
          <a:xfrm>
            <a:off x="6617563" y="280840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109" name="Google Shape;109;p18"/>
          <p:cNvGrpSpPr/>
          <p:nvPr/>
        </p:nvGrpSpPr>
        <p:grpSpPr>
          <a:xfrm>
            <a:off x="6730908" y="2921764"/>
            <a:ext cx="345997" cy="345997"/>
            <a:chOff x="1756921" y="1509739"/>
            <a:chExt cx="345997" cy="345997"/>
          </a:xfrm>
        </p:grpSpPr>
        <p:sp>
          <p:nvSpPr>
            <p:cNvPr id="110" name="Google Shape;110;p18"/>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8"/>
          <p:cNvSpPr/>
          <p:nvPr/>
        </p:nvSpPr>
        <p:spPr>
          <a:xfrm>
            <a:off x="1953738" y="280840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28" name="Google Shape;128;p18"/>
          <p:cNvSpPr/>
          <p:nvPr/>
        </p:nvSpPr>
        <p:spPr>
          <a:xfrm>
            <a:off x="2043005" y="2913996"/>
            <a:ext cx="394152" cy="361529"/>
          </a:xfrm>
          <a:custGeom>
            <a:avLst/>
            <a:gdLst/>
            <a:ahLst/>
            <a:cxnLst/>
            <a:rect l="l" t="t" r="r" b="b"/>
            <a:pathLst>
              <a:path w="12384" h="11359" extrusionOk="0">
                <a:moveTo>
                  <a:pt x="2775" y="1024"/>
                </a:moveTo>
                <a:cubicBezTo>
                  <a:pt x="3346" y="1024"/>
                  <a:pt x="3811" y="1501"/>
                  <a:pt x="3811" y="2060"/>
                </a:cubicBezTo>
                <a:cubicBezTo>
                  <a:pt x="3811" y="2298"/>
                  <a:pt x="3727" y="2536"/>
                  <a:pt x="3573" y="2727"/>
                </a:cubicBezTo>
                <a:cubicBezTo>
                  <a:pt x="3525" y="2786"/>
                  <a:pt x="3513" y="2870"/>
                  <a:pt x="3549" y="2941"/>
                </a:cubicBezTo>
                <a:cubicBezTo>
                  <a:pt x="3573" y="3013"/>
                  <a:pt x="3644" y="3060"/>
                  <a:pt x="3727" y="3060"/>
                </a:cubicBezTo>
                <a:lnTo>
                  <a:pt x="4096" y="3060"/>
                </a:lnTo>
                <a:cubicBezTo>
                  <a:pt x="4120" y="3060"/>
                  <a:pt x="4156" y="3084"/>
                  <a:pt x="4156" y="3120"/>
                </a:cubicBezTo>
                <a:lnTo>
                  <a:pt x="4156" y="3370"/>
                </a:lnTo>
                <a:cubicBezTo>
                  <a:pt x="4156" y="3406"/>
                  <a:pt x="4120" y="3429"/>
                  <a:pt x="4096" y="3429"/>
                </a:cubicBezTo>
                <a:lnTo>
                  <a:pt x="1846" y="3429"/>
                </a:lnTo>
                <a:lnTo>
                  <a:pt x="1453" y="3418"/>
                </a:lnTo>
                <a:cubicBezTo>
                  <a:pt x="1418" y="3418"/>
                  <a:pt x="1394" y="3382"/>
                  <a:pt x="1394" y="3358"/>
                </a:cubicBezTo>
                <a:lnTo>
                  <a:pt x="1394" y="3096"/>
                </a:lnTo>
                <a:cubicBezTo>
                  <a:pt x="1394" y="3072"/>
                  <a:pt x="1418" y="3037"/>
                  <a:pt x="1453" y="3037"/>
                </a:cubicBezTo>
                <a:lnTo>
                  <a:pt x="3132" y="3037"/>
                </a:lnTo>
                <a:cubicBezTo>
                  <a:pt x="3239" y="3037"/>
                  <a:pt x="3323" y="2953"/>
                  <a:pt x="3323" y="2846"/>
                </a:cubicBezTo>
                <a:cubicBezTo>
                  <a:pt x="3323" y="2739"/>
                  <a:pt x="3227" y="2656"/>
                  <a:pt x="3132" y="2656"/>
                </a:cubicBezTo>
                <a:lnTo>
                  <a:pt x="1906" y="2656"/>
                </a:lnTo>
                <a:cubicBezTo>
                  <a:pt x="1787" y="2477"/>
                  <a:pt x="1727" y="2275"/>
                  <a:pt x="1727" y="2060"/>
                </a:cubicBezTo>
                <a:cubicBezTo>
                  <a:pt x="1727" y="1477"/>
                  <a:pt x="2203" y="1024"/>
                  <a:pt x="2775" y="1024"/>
                </a:cubicBezTo>
                <a:close/>
                <a:moveTo>
                  <a:pt x="9597" y="1024"/>
                </a:moveTo>
                <a:cubicBezTo>
                  <a:pt x="10169" y="1024"/>
                  <a:pt x="10645" y="1501"/>
                  <a:pt x="10645" y="2060"/>
                </a:cubicBezTo>
                <a:cubicBezTo>
                  <a:pt x="10645" y="2298"/>
                  <a:pt x="10550" y="2536"/>
                  <a:pt x="10407" y="2727"/>
                </a:cubicBezTo>
                <a:cubicBezTo>
                  <a:pt x="10359" y="2786"/>
                  <a:pt x="10347" y="2870"/>
                  <a:pt x="10371" y="2941"/>
                </a:cubicBezTo>
                <a:cubicBezTo>
                  <a:pt x="10407" y="3013"/>
                  <a:pt x="10478" y="3060"/>
                  <a:pt x="10550" y="3060"/>
                </a:cubicBezTo>
                <a:lnTo>
                  <a:pt x="10931" y="3060"/>
                </a:lnTo>
                <a:cubicBezTo>
                  <a:pt x="10954" y="3060"/>
                  <a:pt x="10990" y="3084"/>
                  <a:pt x="10990" y="3120"/>
                </a:cubicBezTo>
                <a:lnTo>
                  <a:pt x="10990" y="3370"/>
                </a:lnTo>
                <a:cubicBezTo>
                  <a:pt x="10990" y="3406"/>
                  <a:pt x="10954" y="3429"/>
                  <a:pt x="10931" y="3429"/>
                </a:cubicBezTo>
                <a:lnTo>
                  <a:pt x="8276" y="3429"/>
                </a:lnTo>
                <a:lnTo>
                  <a:pt x="8276" y="3418"/>
                </a:lnTo>
                <a:cubicBezTo>
                  <a:pt x="8252" y="3418"/>
                  <a:pt x="8216" y="3382"/>
                  <a:pt x="8216" y="3358"/>
                </a:cubicBezTo>
                <a:lnTo>
                  <a:pt x="8216" y="3096"/>
                </a:lnTo>
                <a:cubicBezTo>
                  <a:pt x="8216" y="3072"/>
                  <a:pt x="8252" y="3037"/>
                  <a:pt x="8276" y="3037"/>
                </a:cubicBezTo>
                <a:lnTo>
                  <a:pt x="9954" y="3037"/>
                </a:lnTo>
                <a:cubicBezTo>
                  <a:pt x="10061" y="3037"/>
                  <a:pt x="10157" y="2953"/>
                  <a:pt x="10157" y="2846"/>
                </a:cubicBezTo>
                <a:cubicBezTo>
                  <a:pt x="10157" y="2739"/>
                  <a:pt x="10061" y="2656"/>
                  <a:pt x="9954" y="2656"/>
                </a:cubicBezTo>
                <a:lnTo>
                  <a:pt x="8740" y="2656"/>
                </a:lnTo>
                <a:cubicBezTo>
                  <a:pt x="8621" y="2477"/>
                  <a:pt x="8561" y="2275"/>
                  <a:pt x="8561" y="2060"/>
                </a:cubicBezTo>
                <a:cubicBezTo>
                  <a:pt x="8561" y="1477"/>
                  <a:pt x="9038" y="1024"/>
                  <a:pt x="9597" y="1024"/>
                </a:cubicBezTo>
                <a:close/>
                <a:moveTo>
                  <a:pt x="6192" y="2691"/>
                </a:moveTo>
                <a:cubicBezTo>
                  <a:pt x="6763" y="2691"/>
                  <a:pt x="7240" y="3167"/>
                  <a:pt x="7240" y="3727"/>
                </a:cubicBezTo>
                <a:cubicBezTo>
                  <a:pt x="7240" y="3965"/>
                  <a:pt x="7144" y="4203"/>
                  <a:pt x="7002" y="4394"/>
                </a:cubicBezTo>
                <a:cubicBezTo>
                  <a:pt x="6954" y="4453"/>
                  <a:pt x="6942" y="4537"/>
                  <a:pt x="6966" y="4608"/>
                </a:cubicBezTo>
                <a:cubicBezTo>
                  <a:pt x="7002" y="4680"/>
                  <a:pt x="7073" y="4727"/>
                  <a:pt x="7144" y="4727"/>
                </a:cubicBezTo>
                <a:lnTo>
                  <a:pt x="7514" y="4727"/>
                </a:lnTo>
                <a:cubicBezTo>
                  <a:pt x="7549" y="4727"/>
                  <a:pt x="7573" y="4751"/>
                  <a:pt x="7573" y="4787"/>
                </a:cubicBezTo>
                <a:lnTo>
                  <a:pt x="7573" y="5037"/>
                </a:lnTo>
                <a:cubicBezTo>
                  <a:pt x="7573" y="5072"/>
                  <a:pt x="7549" y="5096"/>
                  <a:pt x="7514" y="5096"/>
                </a:cubicBezTo>
                <a:lnTo>
                  <a:pt x="4870" y="5096"/>
                </a:lnTo>
                <a:lnTo>
                  <a:pt x="4870" y="5084"/>
                </a:lnTo>
                <a:cubicBezTo>
                  <a:pt x="4847" y="5084"/>
                  <a:pt x="4811" y="5049"/>
                  <a:pt x="4811" y="5025"/>
                </a:cubicBezTo>
                <a:lnTo>
                  <a:pt x="4811" y="4775"/>
                </a:lnTo>
                <a:cubicBezTo>
                  <a:pt x="4811" y="4739"/>
                  <a:pt x="4847" y="4715"/>
                  <a:pt x="4870" y="4715"/>
                </a:cubicBezTo>
                <a:lnTo>
                  <a:pt x="6549" y="4715"/>
                </a:lnTo>
                <a:cubicBezTo>
                  <a:pt x="6656" y="4715"/>
                  <a:pt x="6740" y="4620"/>
                  <a:pt x="6740" y="4513"/>
                </a:cubicBezTo>
                <a:cubicBezTo>
                  <a:pt x="6740" y="4418"/>
                  <a:pt x="6656" y="4322"/>
                  <a:pt x="6549" y="4322"/>
                </a:cubicBezTo>
                <a:lnTo>
                  <a:pt x="5335" y="4322"/>
                </a:lnTo>
                <a:cubicBezTo>
                  <a:pt x="5216" y="4144"/>
                  <a:pt x="5156" y="3941"/>
                  <a:pt x="5156" y="3727"/>
                </a:cubicBezTo>
                <a:cubicBezTo>
                  <a:pt x="5156" y="3144"/>
                  <a:pt x="5632" y="2691"/>
                  <a:pt x="6192" y="2691"/>
                </a:cubicBezTo>
                <a:close/>
                <a:moveTo>
                  <a:pt x="3477" y="3799"/>
                </a:moveTo>
                <a:cubicBezTo>
                  <a:pt x="3442" y="4203"/>
                  <a:pt x="3442" y="5072"/>
                  <a:pt x="3870" y="6335"/>
                </a:cubicBezTo>
                <a:lnTo>
                  <a:pt x="1703" y="6335"/>
                </a:lnTo>
                <a:cubicBezTo>
                  <a:pt x="2132" y="5072"/>
                  <a:pt x="2132" y="4203"/>
                  <a:pt x="2108" y="3799"/>
                </a:cubicBezTo>
                <a:close/>
                <a:moveTo>
                  <a:pt x="10288" y="3799"/>
                </a:moveTo>
                <a:cubicBezTo>
                  <a:pt x="10264" y="4203"/>
                  <a:pt x="10264" y="5072"/>
                  <a:pt x="10693" y="6335"/>
                </a:cubicBezTo>
                <a:lnTo>
                  <a:pt x="8514" y="6335"/>
                </a:lnTo>
                <a:cubicBezTo>
                  <a:pt x="8954" y="5072"/>
                  <a:pt x="8966" y="4203"/>
                  <a:pt x="8918" y="3799"/>
                </a:cubicBezTo>
                <a:close/>
                <a:moveTo>
                  <a:pt x="4037" y="6739"/>
                </a:moveTo>
                <a:lnTo>
                  <a:pt x="4096" y="7097"/>
                </a:lnTo>
                <a:lnTo>
                  <a:pt x="1489" y="7097"/>
                </a:lnTo>
                <a:lnTo>
                  <a:pt x="1549" y="6739"/>
                </a:lnTo>
                <a:close/>
                <a:moveTo>
                  <a:pt x="10859" y="6739"/>
                </a:moveTo>
                <a:lnTo>
                  <a:pt x="10919" y="7097"/>
                </a:lnTo>
                <a:lnTo>
                  <a:pt x="8311" y="7097"/>
                </a:lnTo>
                <a:lnTo>
                  <a:pt x="8371" y="6739"/>
                </a:lnTo>
                <a:close/>
                <a:moveTo>
                  <a:pt x="6883" y="5465"/>
                </a:moveTo>
                <a:cubicBezTo>
                  <a:pt x="6847" y="5870"/>
                  <a:pt x="6847" y="6739"/>
                  <a:pt x="7287" y="8001"/>
                </a:cubicBezTo>
                <a:lnTo>
                  <a:pt x="5108" y="8001"/>
                </a:lnTo>
                <a:cubicBezTo>
                  <a:pt x="5537" y="6751"/>
                  <a:pt x="5537" y="5870"/>
                  <a:pt x="5513" y="5465"/>
                </a:cubicBezTo>
                <a:close/>
                <a:moveTo>
                  <a:pt x="4513" y="7478"/>
                </a:moveTo>
                <a:lnTo>
                  <a:pt x="4668" y="8049"/>
                </a:lnTo>
                <a:lnTo>
                  <a:pt x="4668" y="8061"/>
                </a:lnTo>
                <a:cubicBezTo>
                  <a:pt x="4632" y="8085"/>
                  <a:pt x="4608" y="8132"/>
                  <a:pt x="4608" y="8180"/>
                </a:cubicBezTo>
                <a:lnTo>
                  <a:pt x="4525" y="8561"/>
                </a:lnTo>
                <a:lnTo>
                  <a:pt x="775" y="8561"/>
                </a:lnTo>
                <a:lnTo>
                  <a:pt x="1072" y="7478"/>
                </a:lnTo>
                <a:close/>
                <a:moveTo>
                  <a:pt x="11335" y="7478"/>
                </a:moveTo>
                <a:lnTo>
                  <a:pt x="11633" y="8561"/>
                </a:lnTo>
                <a:lnTo>
                  <a:pt x="7883" y="8561"/>
                </a:lnTo>
                <a:lnTo>
                  <a:pt x="7799" y="8180"/>
                </a:lnTo>
                <a:cubicBezTo>
                  <a:pt x="7787" y="8120"/>
                  <a:pt x="7764" y="8085"/>
                  <a:pt x="7740" y="8049"/>
                </a:cubicBezTo>
                <a:lnTo>
                  <a:pt x="7895" y="7478"/>
                </a:lnTo>
                <a:close/>
                <a:moveTo>
                  <a:pt x="7442" y="8394"/>
                </a:moveTo>
                <a:lnTo>
                  <a:pt x="7502" y="8752"/>
                </a:lnTo>
                <a:lnTo>
                  <a:pt x="4906" y="8752"/>
                </a:lnTo>
                <a:lnTo>
                  <a:pt x="4966" y="8394"/>
                </a:lnTo>
                <a:close/>
                <a:moveTo>
                  <a:pt x="4132" y="8954"/>
                </a:moveTo>
                <a:lnTo>
                  <a:pt x="4037" y="9311"/>
                </a:lnTo>
                <a:lnTo>
                  <a:pt x="406" y="9311"/>
                </a:lnTo>
                <a:lnTo>
                  <a:pt x="406" y="8954"/>
                </a:lnTo>
                <a:close/>
                <a:moveTo>
                  <a:pt x="12002" y="8954"/>
                </a:moveTo>
                <a:lnTo>
                  <a:pt x="12002" y="9311"/>
                </a:lnTo>
                <a:lnTo>
                  <a:pt x="8371" y="9311"/>
                </a:lnTo>
                <a:lnTo>
                  <a:pt x="8276" y="8954"/>
                </a:lnTo>
                <a:close/>
                <a:moveTo>
                  <a:pt x="7906" y="9144"/>
                </a:moveTo>
                <a:lnTo>
                  <a:pt x="8204" y="10228"/>
                </a:lnTo>
                <a:lnTo>
                  <a:pt x="4192" y="10228"/>
                </a:lnTo>
                <a:lnTo>
                  <a:pt x="4489" y="9144"/>
                </a:lnTo>
                <a:close/>
                <a:moveTo>
                  <a:pt x="8573" y="10621"/>
                </a:moveTo>
                <a:lnTo>
                  <a:pt x="8573" y="10978"/>
                </a:lnTo>
                <a:lnTo>
                  <a:pt x="3799" y="10978"/>
                </a:lnTo>
                <a:lnTo>
                  <a:pt x="3799" y="10621"/>
                </a:lnTo>
                <a:close/>
                <a:moveTo>
                  <a:pt x="9621" y="0"/>
                </a:moveTo>
                <a:cubicBezTo>
                  <a:pt x="9514" y="0"/>
                  <a:pt x="9430" y="96"/>
                  <a:pt x="9430" y="203"/>
                </a:cubicBezTo>
                <a:lnTo>
                  <a:pt x="9430" y="596"/>
                </a:lnTo>
                <a:cubicBezTo>
                  <a:pt x="8728" y="691"/>
                  <a:pt x="8180" y="1298"/>
                  <a:pt x="8180" y="2024"/>
                </a:cubicBezTo>
                <a:cubicBezTo>
                  <a:pt x="8180" y="2239"/>
                  <a:pt x="8216" y="2441"/>
                  <a:pt x="8311" y="2620"/>
                </a:cubicBezTo>
                <a:lnTo>
                  <a:pt x="8299" y="2620"/>
                </a:lnTo>
                <a:cubicBezTo>
                  <a:pt x="8037" y="2620"/>
                  <a:pt x="7835" y="2834"/>
                  <a:pt x="7835" y="3084"/>
                </a:cubicBezTo>
                <a:lnTo>
                  <a:pt x="7835" y="3334"/>
                </a:lnTo>
                <a:cubicBezTo>
                  <a:pt x="7835" y="3596"/>
                  <a:pt x="8037" y="3799"/>
                  <a:pt x="8299" y="3799"/>
                </a:cubicBezTo>
                <a:lnTo>
                  <a:pt x="8549" y="3799"/>
                </a:lnTo>
                <a:cubicBezTo>
                  <a:pt x="8573" y="4144"/>
                  <a:pt x="8597" y="5037"/>
                  <a:pt x="8121" y="6358"/>
                </a:cubicBezTo>
                <a:cubicBezTo>
                  <a:pt x="8073" y="6394"/>
                  <a:pt x="8037" y="6442"/>
                  <a:pt x="8026" y="6501"/>
                </a:cubicBezTo>
                <a:lnTo>
                  <a:pt x="7918" y="7073"/>
                </a:lnTo>
                <a:lnTo>
                  <a:pt x="7764" y="7073"/>
                </a:lnTo>
                <a:cubicBezTo>
                  <a:pt x="7668" y="7073"/>
                  <a:pt x="7597" y="7132"/>
                  <a:pt x="7561" y="7228"/>
                </a:cubicBezTo>
                <a:lnTo>
                  <a:pt x="7525" y="7394"/>
                </a:lnTo>
                <a:cubicBezTo>
                  <a:pt x="7252" y="6418"/>
                  <a:pt x="7264" y="5751"/>
                  <a:pt x="7299" y="5465"/>
                </a:cubicBezTo>
                <a:lnTo>
                  <a:pt x="7549" y="5465"/>
                </a:lnTo>
                <a:cubicBezTo>
                  <a:pt x="7799" y="5465"/>
                  <a:pt x="8014" y="5263"/>
                  <a:pt x="8014" y="5013"/>
                </a:cubicBezTo>
                <a:lnTo>
                  <a:pt x="8014" y="4751"/>
                </a:lnTo>
                <a:cubicBezTo>
                  <a:pt x="8014" y="4501"/>
                  <a:pt x="7799" y="4287"/>
                  <a:pt x="7549" y="4287"/>
                </a:cubicBezTo>
                <a:lnTo>
                  <a:pt x="7537" y="4287"/>
                </a:lnTo>
                <a:cubicBezTo>
                  <a:pt x="7621" y="4108"/>
                  <a:pt x="7668" y="3906"/>
                  <a:pt x="7668" y="3691"/>
                </a:cubicBezTo>
                <a:cubicBezTo>
                  <a:pt x="7668" y="2965"/>
                  <a:pt x="7121" y="2358"/>
                  <a:pt x="6418" y="2263"/>
                </a:cubicBezTo>
                <a:lnTo>
                  <a:pt x="6418" y="1882"/>
                </a:lnTo>
                <a:cubicBezTo>
                  <a:pt x="6418" y="1774"/>
                  <a:pt x="6335" y="1691"/>
                  <a:pt x="6228" y="1691"/>
                </a:cubicBezTo>
                <a:cubicBezTo>
                  <a:pt x="6121" y="1691"/>
                  <a:pt x="6037" y="1774"/>
                  <a:pt x="6037" y="1882"/>
                </a:cubicBezTo>
                <a:lnTo>
                  <a:pt x="6037" y="2286"/>
                </a:lnTo>
                <a:cubicBezTo>
                  <a:pt x="5335" y="2370"/>
                  <a:pt x="4787" y="2989"/>
                  <a:pt x="4787" y="3715"/>
                </a:cubicBezTo>
                <a:cubicBezTo>
                  <a:pt x="4787" y="3918"/>
                  <a:pt x="4823" y="4132"/>
                  <a:pt x="4918" y="4310"/>
                </a:cubicBezTo>
                <a:lnTo>
                  <a:pt x="4906" y="4310"/>
                </a:lnTo>
                <a:cubicBezTo>
                  <a:pt x="4644" y="4310"/>
                  <a:pt x="4442" y="4513"/>
                  <a:pt x="4442" y="4775"/>
                </a:cubicBezTo>
                <a:lnTo>
                  <a:pt x="4442" y="5025"/>
                </a:lnTo>
                <a:cubicBezTo>
                  <a:pt x="4442" y="5275"/>
                  <a:pt x="4644" y="5489"/>
                  <a:pt x="4906" y="5489"/>
                </a:cubicBezTo>
                <a:lnTo>
                  <a:pt x="5156" y="5489"/>
                </a:lnTo>
                <a:cubicBezTo>
                  <a:pt x="5180" y="5763"/>
                  <a:pt x="5180" y="6442"/>
                  <a:pt x="4930" y="7406"/>
                </a:cubicBezTo>
                <a:lnTo>
                  <a:pt x="4882" y="7239"/>
                </a:lnTo>
                <a:cubicBezTo>
                  <a:pt x="4858" y="7156"/>
                  <a:pt x="4787" y="7097"/>
                  <a:pt x="4692" y="7097"/>
                </a:cubicBezTo>
                <a:lnTo>
                  <a:pt x="4525" y="7097"/>
                </a:lnTo>
                <a:lnTo>
                  <a:pt x="4430" y="6513"/>
                </a:lnTo>
                <a:cubicBezTo>
                  <a:pt x="4406" y="6454"/>
                  <a:pt x="4382" y="6406"/>
                  <a:pt x="4335" y="6382"/>
                </a:cubicBezTo>
                <a:cubicBezTo>
                  <a:pt x="3858" y="5049"/>
                  <a:pt x="3870" y="4156"/>
                  <a:pt x="3906" y="3822"/>
                </a:cubicBezTo>
                <a:lnTo>
                  <a:pt x="4156" y="3822"/>
                </a:lnTo>
                <a:cubicBezTo>
                  <a:pt x="4406" y="3822"/>
                  <a:pt x="4620" y="3608"/>
                  <a:pt x="4620" y="3358"/>
                </a:cubicBezTo>
                <a:lnTo>
                  <a:pt x="4620" y="3108"/>
                </a:lnTo>
                <a:cubicBezTo>
                  <a:pt x="4620" y="2846"/>
                  <a:pt x="4406" y="2644"/>
                  <a:pt x="4156" y="2644"/>
                </a:cubicBezTo>
                <a:lnTo>
                  <a:pt x="4144" y="2644"/>
                </a:lnTo>
                <a:cubicBezTo>
                  <a:pt x="4227" y="2465"/>
                  <a:pt x="4275" y="2251"/>
                  <a:pt x="4275" y="2048"/>
                </a:cubicBezTo>
                <a:cubicBezTo>
                  <a:pt x="4275" y="1322"/>
                  <a:pt x="3727" y="703"/>
                  <a:pt x="3025" y="620"/>
                </a:cubicBezTo>
                <a:lnTo>
                  <a:pt x="3025" y="215"/>
                </a:lnTo>
                <a:cubicBezTo>
                  <a:pt x="3025" y="108"/>
                  <a:pt x="2942" y="24"/>
                  <a:pt x="2834" y="24"/>
                </a:cubicBezTo>
                <a:cubicBezTo>
                  <a:pt x="2727" y="24"/>
                  <a:pt x="2644" y="108"/>
                  <a:pt x="2644" y="215"/>
                </a:cubicBezTo>
                <a:lnTo>
                  <a:pt x="2644" y="620"/>
                </a:lnTo>
                <a:cubicBezTo>
                  <a:pt x="1941" y="703"/>
                  <a:pt x="1394" y="1322"/>
                  <a:pt x="1394" y="2048"/>
                </a:cubicBezTo>
                <a:cubicBezTo>
                  <a:pt x="1394" y="2251"/>
                  <a:pt x="1429" y="2465"/>
                  <a:pt x="1525" y="2644"/>
                </a:cubicBezTo>
                <a:lnTo>
                  <a:pt x="1513" y="2644"/>
                </a:lnTo>
                <a:cubicBezTo>
                  <a:pt x="1251" y="2644"/>
                  <a:pt x="1048" y="2846"/>
                  <a:pt x="1048" y="3108"/>
                </a:cubicBezTo>
                <a:lnTo>
                  <a:pt x="1048" y="3358"/>
                </a:lnTo>
                <a:cubicBezTo>
                  <a:pt x="1048" y="3608"/>
                  <a:pt x="1251" y="3822"/>
                  <a:pt x="1513" y="3822"/>
                </a:cubicBezTo>
                <a:lnTo>
                  <a:pt x="1763" y="3822"/>
                </a:lnTo>
                <a:cubicBezTo>
                  <a:pt x="1787" y="4156"/>
                  <a:pt x="1810" y="5049"/>
                  <a:pt x="1334" y="6382"/>
                </a:cubicBezTo>
                <a:cubicBezTo>
                  <a:pt x="1287" y="6406"/>
                  <a:pt x="1251" y="6454"/>
                  <a:pt x="1239" y="6513"/>
                </a:cubicBezTo>
                <a:lnTo>
                  <a:pt x="1132" y="7097"/>
                </a:lnTo>
                <a:lnTo>
                  <a:pt x="977" y="7097"/>
                </a:lnTo>
                <a:cubicBezTo>
                  <a:pt x="882" y="7097"/>
                  <a:pt x="810" y="7156"/>
                  <a:pt x="775" y="7239"/>
                </a:cubicBezTo>
                <a:lnTo>
                  <a:pt x="417" y="8561"/>
                </a:lnTo>
                <a:lnTo>
                  <a:pt x="203" y="8561"/>
                </a:lnTo>
                <a:cubicBezTo>
                  <a:pt x="96" y="8561"/>
                  <a:pt x="1" y="8656"/>
                  <a:pt x="1" y="8763"/>
                </a:cubicBezTo>
                <a:lnTo>
                  <a:pt x="1" y="9502"/>
                </a:lnTo>
                <a:cubicBezTo>
                  <a:pt x="1" y="9609"/>
                  <a:pt x="96" y="9692"/>
                  <a:pt x="203" y="9692"/>
                </a:cubicBezTo>
                <a:lnTo>
                  <a:pt x="3918" y="9692"/>
                </a:lnTo>
                <a:lnTo>
                  <a:pt x="3775" y="10228"/>
                </a:lnTo>
                <a:lnTo>
                  <a:pt x="3620" y="10228"/>
                </a:lnTo>
                <a:cubicBezTo>
                  <a:pt x="3513" y="10228"/>
                  <a:pt x="3430" y="10323"/>
                  <a:pt x="3430" y="10430"/>
                </a:cubicBezTo>
                <a:lnTo>
                  <a:pt x="3430" y="11168"/>
                </a:lnTo>
                <a:cubicBezTo>
                  <a:pt x="3430" y="11276"/>
                  <a:pt x="3513" y="11359"/>
                  <a:pt x="3620" y="11359"/>
                </a:cubicBezTo>
                <a:lnTo>
                  <a:pt x="8788" y="11359"/>
                </a:lnTo>
                <a:cubicBezTo>
                  <a:pt x="8895" y="11359"/>
                  <a:pt x="8978" y="11276"/>
                  <a:pt x="8978" y="11168"/>
                </a:cubicBezTo>
                <a:lnTo>
                  <a:pt x="8978" y="10430"/>
                </a:lnTo>
                <a:cubicBezTo>
                  <a:pt x="8978" y="10323"/>
                  <a:pt x="8895" y="10228"/>
                  <a:pt x="8788" y="10228"/>
                </a:cubicBezTo>
                <a:lnTo>
                  <a:pt x="8621" y="10228"/>
                </a:lnTo>
                <a:lnTo>
                  <a:pt x="8478" y="9692"/>
                </a:lnTo>
                <a:lnTo>
                  <a:pt x="12193" y="9692"/>
                </a:lnTo>
                <a:cubicBezTo>
                  <a:pt x="12300" y="9692"/>
                  <a:pt x="12383" y="9609"/>
                  <a:pt x="12383" y="9502"/>
                </a:cubicBezTo>
                <a:lnTo>
                  <a:pt x="12383" y="8763"/>
                </a:lnTo>
                <a:cubicBezTo>
                  <a:pt x="12383" y="8656"/>
                  <a:pt x="12300" y="8561"/>
                  <a:pt x="12193" y="8561"/>
                </a:cubicBezTo>
                <a:lnTo>
                  <a:pt x="12026" y="8561"/>
                </a:lnTo>
                <a:lnTo>
                  <a:pt x="11669" y="7239"/>
                </a:lnTo>
                <a:cubicBezTo>
                  <a:pt x="11645" y="7156"/>
                  <a:pt x="11574" y="7097"/>
                  <a:pt x="11478" y="7097"/>
                </a:cubicBezTo>
                <a:lnTo>
                  <a:pt x="11312" y="7097"/>
                </a:lnTo>
                <a:lnTo>
                  <a:pt x="11216" y="6501"/>
                </a:lnTo>
                <a:cubicBezTo>
                  <a:pt x="11193" y="6442"/>
                  <a:pt x="11169" y="6394"/>
                  <a:pt x="11121" y="6358"/>
                </a:cubicBezTo>
                <a:cubicBezTo>
                  <a:pt x="10645" y="5037"/>
                  <a:pt x="10657" y="4144"/>
                  <a:pt x="10693" y="3799"/>
                </a:cubicBezTo>
                <a:lnTo>
                  <a:pt x="10943" y="3799"/>
                </a:lnTo>
                <a:cubicBezTo>
                  <a:pt x="11193" y="3799"/>
                  <a:pt x="11407" y="3596"/>
                  <a:pt x="11407" y="3334"/>
                </a:cubicBezTo>
                <a:lnTo>
                  <a:pt x="11407" y="3084"/>
                </a:lnTo>
                <a:cubicBezTo>
                  <a:pt x="11407" y="2834"/>
                  <a:pt x="11193" y="2620"/>
                  <a:pt x="10943" y="2620"/>
                </a:cubicBezTo>
                <a:lnTo>
                  <a:pt x="10931" y="2620"/>
                </a:lnTo>
                <a:cubicBezTo>
                  <a:pt x="11014" y="2441"/>
                  <a:pt x="11062" y="2239"/>
                  <a:pt x="11062" y="2024"/>
                </a:cubicBezTo>
                <a:cubicBezTo>
                  <a:pt x="11062" y="1298"/>
                  <a:pt x="10514" y="691"/>
                  <a:pt x="9811" y="596"/>
                </a:cubicBezTo>
                <a:lnTo>
                  <a:pt x="9811" y="203"/>
                </a:lnTo>
                <a:cubicBezTo>
                  <a:pt x="9811" y="96"/>
                  <a:pt x="9728" y="0"/>
                  <a:pt x="9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8"/>
          <p:cNvCxnSpPr>
            <a:stCxn id="97" idx="2"/>
            <a:endCxn id="127" idx="0"/>
          </p:cNvCxnSpPr>
          <p:nvPr/>
        </p:nvCxnSpPr>
        <p:spPr>
          <a:xfrm>
            <a:off x="2240088" y="2430950"/>
            <a:ext cx="0" cy="377400"/>
          </a:xfrm>
          <a:prstGeom prst="straightConnector1">
            <a:avLst/>
          </a:prstGeom>
          <a:noFill/>
          <a:ln w="19050" cap="flat" cmpd="sng">
            <a:solidFill>
              <a:schemeClr val="dk1"/>
            </a:solidFill>
            <a:prstDash val="solid"/>
            <a:round/>
            <a:headEnd type="none" w="med" len="med"/>
            <a:tailEnd type="none" w="med" len="med"/>
          </a:ln>
        </p:spPr>
      </p:cxnSp>
      <p:cxnSp>
        <p:nvCxnSpPr>
          <p:cNvPr id="130" name="Google Shape;130;p18"/>
          <p:cNvCxnSpPr>
            <a:stCxn id="101" idx="2"/>
            <a:endCxn id="108" idx="0"/>
          </p:cNvCxnSpPr>
          <p:nvPr/>
        </p:nvCxnSpPr>
        <p:spPr>
          <a:xfrm>
            <a:off x="6903913" y="2430950"/>
            <a:ext cx="0" cy="377400"/>
          </a:xfrm>
          <a:prstGeom prst="straightConnector1">
            <a:avLst/>
          </a:prstGeom>
          <a:noFill/>
          <a:ln w="19050" cap="flat" cmpd="sng">
            <a:solidFill>
              <a:schemeClr val="dk1"/>
            </a:solidFill>
            <a:prstDash val="solid"/>
            <a:round/>
            <a:headEnd type="none" w="med" len="med"/>
            <a:tailEnd type="none" w="med" len="med"/>
          </a:ln>
        </p:spPr>
      </p:cxnSp>
      <p:cxnSp>
        <p:nvCxnSpPr>
          <p:cNvPr id="131" name="Google Shape;131;p18"/>
          <p:cNvCxnSpPr>
            <a:stCxn id="99" idx="3"/>
            <a:endCxn id="103" idx="1"/>
          </p:cNvCxnSpPr>
          <p:nvPr/>
        </p:nvCxnSpPr>
        <p:spPr>
          <a:xfrm>
            <a:off x="4012063" y="2030288"/>
            <a:ext cx="1119900" cy="0"/>
          </a:xfrm>
          <a:prstGeom prst="straightConnector1">
            <a:avLst/>
          </a:prstGeom>
          <a:noFill/>
          <a:ln w="19050" cap="flat" cmpd="sng">
            <a:solidFill>
              <a:schemeClr val="dk1"/>
            </a:solidFill>
            <a:prstDash val="solid"/>
            <a:round/>
            <a:headEnd type="none" w="med" len="med"/>
            <a:tailEnd type="none" w="med" len="med"/>
          </a:ln>
        </p:spPr>
      </p:cxnSp>
      <p:cxnSp>
        <p:nvCxnSpPr>
          <p:cNvPr id="132" name="Google Shape;132;p18"/>
          <p:cNvCxnSpPr>
            <a:stCxn id="103" idx="2"/>
            <a:endCxn id="107" idx="3"/>
          </p:cNvCxnSpPr>
          <p:nvPr/>
        </p:nvCxnSpPr>
        <p:spPr>
          <a:xfrm rot="5400000">
            <a:off x="4924338" y="2312738"/>
            <a:ext cx="687900" cy="625800"/>
          </a:xfrm>
          <a:prstGeom prst="bentConnector2">
            <a:avLst/>
          </a:prstGeom>
          <a:noFill/>
          <a:ln w="19050" cap="flat" cmpd="sng">
            <a:solidFill>
              <a:schemeClr val="dk1"/>
            </a:solidFill>
            <a:prstDash val="solid"/>
            <a:round/>
            <a:headEnd type="none" w="med" len="med"/>
            <a:tailEnd type="none" w="med" len="med"/>
          </a:ln>
        </p:spPr>
      </p:cxnSp>
      <p:cxnSp>
        <p:nvCxnSpPr>
          <p:cNvPr id="133" name="Google Shape;133;p18"/>
          <p:cNvCxnSpPr>
            <a:stCxn id="107" idx="1"/>
            <a:endCxn id="99" idx="2"/>
          </p:cNvCxnSpPr>
          <p:nvPr/>
        </p:nvCxnSpPr>
        <p:spPr>
          <a:xfrm rot="10800000">
            <a:off x="3562669" y="2281588"/>
            <a:ext cx="494100" cy="687900"/>
          </a:xfrm>
          <a:prstGeom prst="bentConnector2">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139" name="Google Shape;139;p19"/>
          <p:cNvGrpSpPr/>
          <p:nvPr/>
        </p:nvGrpSpPr>
        <p:grpSpPr>
          <a:xfrm>
            <a:off x="915988" y="1429288"/>
            <a:ext cx="1611900" cy="801300"/>
            <a:chOff x="1098663" y="1295688"/>
            <a:chExt cx="1611900" cy="801300"/>
          </a:xfrm>
        </p:grpSpPr>
        <p:sp>
          <p:nvSpPr>
            <p:cNvPr id="140" name="Google Shape;140;p19"/>
            <p:cNvSpPr txBox="1"/>
            <p:nvPr/>
          </p:nvSpPr>
          <p:spPr>
            <a:xfrm>
              <a:off x="1098663" y="1524288"/>
              <a:ext cx="16119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141" name="Google Shape;141;p19"/>
            <p:cNvSpPr txBox="1"/>
            <p:nvPr/>
          </p:nvSpPr>
          <p:spPr>
            <a:xfrm>
              <a:off x="1098663" y="1295688"/>
              <a:ext cx="1611900" cy="394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sp>
        <p:nvSpPr>
          <p:cNvPr id="142" name="Google Shape;142;p19"/>
          <p:cNvSpPr txBox="1"/>
          <p:nvPr/>
        </p:nvSpPr>
        <p:spPr>
          <a:xfrm>
            <a:off x="2971913" y="1657288"/>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143" name="Google Shape;143;p19"/>
          <p:cNvGrpSpPr/>
          <p:nvPr/>
        </p:nvGrpSpPr>
        <p:grpSpPr>
          <a:xfrm>
            <a:off x="915988" y="2923888"/>
            <a:ext cx="1611900" cy="801300"/>
            <a:chOff x="1098663" y="2810888"/>
            <a:chExt cx="1611900" cy="801300"/>
          </a:xfrm>
        </p:grpSpPr>
        <p:sp>
          <p:nvSpPr>
            <p:cNvPr id="144" name="Google Shape;144;p19"/>
            <p:cNvSpPr txBox="1"/>
            <p:nvPr/>
          </p:nvSpPr>
          <p:spPr>
            <a:xfrm>
              <a:off x="1098663" y="3039488"/>
              <a:ext cx="16119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145" name="Google Shape;145;p19"/>
            <p:cNvSpPr txBox="1"/>
            <p:nvPr/>
          </p:nvSpPr>
          <p:spPr>
            <a:xfrm>
              <a:off x="1098663" y="2810888"/>
              <a:ext cx="1611900" cy="394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sp>
        <p:nvSpPr>
          <p:cNvPr id="146" name="Google Shape;146;p19"/>
          <p:cNvSpPr txBox="1"/>
          <p:nvPr/>
        </p:nvSpPr>
        <p:spPr>
          <a:xfrm>
            <a:off x="2971913" y="3151888"/>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147" name="Google Shape;147;p19"/>
          <p:cNvGrpSpPr/>
          <p:nvPr/>
        </p:nvGrpSpPr>
        <p:grpSpPr>
          <a:xfrm>
            <a:off x="6616100" y="2176600"/>
            <a:ext cx="1611900" cy="801300"/>
            <a:chOff x="6433425" y="2053275"/>
            <a:chExt cx="1611900" cy="801300"/>
          </a:xfrm>
        </p:grpSpPr>
        <p:sp>
          <p:nvSpPr>
            <p:cNvPr id="148" name="Google Shape;148;p19"/>
            <p:cNvSpPr txBox="1"/>
            <p:nvPr/>
          </p:nvSpPr>
          <p:spPr>
            <a:xfrm>
              <a:off x="6433425" y="2281875"/>
              <a:ext cx="1611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149" name="Google Shape;149;p19"/>
            <p:cNvSpPr txBox="1"/>
            <p:nvPr/>
          </p:nvSpPr>
          <p:spPr>
            <a:xfrm>
              <a:off x="6433425" y="2053275"/>
              <a:ext cx="1611900" cy="39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sp>
        <p:nvSpPr>
          <p:cNvPr id="150" name="Google Shape;150;p19"/>
          <p:cNvSpPr txBox="1"/>
          <p:nvPr/>
        </p:nvSpPr>
        <p:spPr>
          <a:xfrm>
            <a:off x="5084525" y="240460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151" name="Google Shape;151;p19"/>
          <p:cNvGrpSpPr/>
          <p:nvPr/>
        </p:nvGrpSpPr>
        <p:grpSpPr>
          <a:xfrm>
            <a:off x="6616100" y="3671225"/>
            <a:ext cx="1611900" cy="801300"/>
            <a:chOff x="6433425" y="3537625"/>
            <a:chExt cx="1611900" cy="801300"/>
          </a:xfrm>
        </p:grpSpPr>
        <p:sp>
          <p:nvSpPr>
            <p:cNvPr id="152" name="Google Shape;152;p19"/>
            <p:cNvSpPr txBox="1"/>
            <p:nvPr/>
          </p:nvSpPr>
          <p:spPr>
            <a:xfrm>
              <a:off x="6433425" y="3766225"/>
              <a:ext cx="1611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latin typeface="Nunito"/>
                  <a:ea typeface="Nunito"/>
                  <a:cs typeface="Nunito"/>
                  <a:sym typeface="Nunito"/>
                </a:rPr>
                <a:t>La Tierra es el planeta con vida</a:t>
              </a:r>
              <a:endParaRPr>
                <a:solidFill>
                  <a:schemeClr val="dk1"/>
                </a:solidFill>
                <a:latin typeface="Nunito"/>
                <a:ea typeface="Nunito"/>
                <a:cs typeface="Nunito"/>
                <a:sym typeface="Nunito"/>
              </a:endParaRPr>
            </a:p>
          </p:txBody>
        </p:sp>
        <p:sp>
          <p:nvSpPr>
            <p:cNvPr id="153" name="Google Shape;153;p19"/>
            <p:cNvSpPr txBox="1"/>
            <p:nvPr/>
          </p:nvSpPr>
          <p:spPr>
            <a:xfrm>
              <a:off x="6433425" y="3537625"/>
              <a:ext cx="1611900" cy="39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grpSp>
      <p:sp>
        <p:nvSpPr>
          <p:cNvPr id="154" name="Google Shape;154;p19"/>
          <p:cNvSpPr txBox="1"/>
          <p:nvPr/>
        </p:nvSpPr>
        <p:spPr>
          <a:xfrm>
            <a:off x="5084525" y="3899225"/>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cxnSp>
        <p:nvCxnSpPr>
          <p:cNvPr id="155" name="Google Shape;155;p19"/>
          <p:cNvCxnSpPr>
            <a:stCxn id="156" idx="2"/>
            <a:endCxn id="157" idx="0"/>
          </p:cNvCxnSpPr>
          <p:nvPr/>
        </p:nvCxnSpPr>
        <p:spPr>
          <a:xfrm>
            <a:off x="4569563" y="2116288"/>
            <a:ext cx="0" cy="17460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9"/>
          <p:cNvCxnSpPr>
            <a:stCxn id="157" idx="2"/>
            <a:endCxn id="159" idx="0"/>
          </p:cNvCxnSpPr>
          <p:nvPr/>
        </p:nvCxnSpPr>
        <p:spPr>
          <a:xfrm>
            <a:off x="4569563" y="2863592"/>
            <a:ext cx="0" cy="174600"/>
          </a:xfrm>
          <a:prstGeom prst="straightConnector1">
            <a:avLst/>
          </a:prstGeom>
          <a:noFill/>
          <a:ln w="19050" cap="flat" cmpd="sng">
            <a:solidFill>
              <a:schemeClr val="dk1"/>
            </a:solidFill>
            <a:prstDash val="solid"/>
            <a:round/>
            <a:headEnd type="none" w="med" len="med"/>
            <a:tailEnd type="none" w="med" len="med"/>
          </a:ln>
        </p:spPr>
      </p:cxnSp>
      <p:cxnSp>
        <p:nvCxnSpPr>
          <p:cNvPr id="160" name="Google Shape;160;p19"/>
          <p:cNvCxnSpPr>
            <a:endCxn id="161" idx="0"/>
          </p:cNvCxnSpPr>
          <p:nvPr/>
        </p:nvCxnSpPr>
        <p:spPr>
          <a:xfrm>
            <a:off x="4569563" y="3610925"/>
            <a:ext cx="0" cy="174600"/>
          </a:xfrm>
          <a:prstGeom prst="straightConnector1">
            <a:avLst/>
          </a:prstGeom>
          <a:noFill/>
          <a:ln w="19050" cap="flat" cmpd="sng">
            <a:solidFill>
              <a:schemeClr val="dk1"/>
            </a:solidFill>
            <a:prstDash val="solid"/>
            <a:round/>
            <a:headEnd type="none" w="med" len="med"/>
            <a:tailEnd type="none" w="med" len="med"/>
          </a:ln>
        </p:spPr>
      </p:cxnSp>
      <p:cxnSp>
        <p:nvCxnSpPr>
          <p:cNvPr id="162" name="Google Shape;162;p19"/>
          <p:cNvCxnSpPr>
            <a:stCxn id="156" idx="1"/>
            <a:endCxn id="142" idx="3"/>
          </p:cNvCxnSpPr>
          <p:nvPr/>
        </p:nvCxnSpPr>
        <p:spPr>
          <a:xfrm rot="10800000">
            <a:off x="4054613" y="1829938"/>
            <a:ext cx="228600" cy="0"/>
          </a:xfrm>
          <a:prstGeom prst="straightConnector1">
            <a:avLst/>
          </a:prstGeom>
          <a:noFill/>
          <a:ln w="19050" cap="flat" cmpd="sng">
            <a:solidFill>
              <a:schemeClr val="dk1"/>
            </a:solidFill>
            <a:prstDash val="solid"/>
            <a:round/>
            <a:headEnd type="none" w="med" len="med"/>
            <a:tailEnd type="none" w="med" len="med"/>
          </a:ln>
        </p:spPr>
      </p:cxnSp>
      <p:cxnSp>
        <p:nvCxnSpPr>
          <p:cNvPr id="163" name="Google Shape;163;p19"/>
          <p:cNvCxnSpPr>
            <a:stCxn id="159" idx="1"/>
            <a:endCxn id="146" idx="3"/>
          </p:cNvCxnSpPr>
          <p:nvPr/>
        </p:nvCxnSpPr>
        <p:spPr>
          <a:xfrm rot="10800000">
            <a:off x="4054613" y="3324558"/>
            <a:ext cx="228600" cy="0"/>
          </a:xfrm>
          <a:prstGeom prst="straightConnector1">
            <a:avLst/>
          </a:prstGeom>
          <a:noFill/>
          <a:ln w="19050" cap="flat" cmpd="sng">
            <a:solidFill>
              <a:schemeClr val="dk1"/>
            </a:solidFill>
            <a:prstDash val="solid"/>
            <a:round/>
            <a:headEnd type="none" w="med" len="med"/>
            <a:tailEnd type="none" w="med" len="med"/>
          </a:ln>
        </p:spPr>
      </p:cxnSp>
      <p:cxnSp>
        <p:nvCxnSpPr>
          <p:cNvPr id="164" name="Google Shape;164;p19"/>
          <p:cNvCxnSpPr>
            <a:stCxn id="157" idx="3"/>
            <a:endCxn id="150" idx="1"/>
          </p:cNvCxnSpPr>
          <p:nvPr/>
        </p:nvCxnSpPr>
        <p:spPr>
          <a:xfrm>
            <a:off x="4855913" y="2577242"/>
            <a:ext cx="228600" cy="0"/>
          </a:xfrm>
          <a:prstGeom prst="straightConnector1">
            <a:avLst/>
          </a:prstGeom>
          <a:noFill/>
          <a:ln w="19050" cap="flat" cmpd="sng">
            <a:solidFill>
              <a:schemeClr val="dk1"/>
            </a:solidFill>
            <a:prstDash val="solid"/>
            <a:round/>
            <a:headEnd type="none" w="med" len="med"/>
            <a:tailEnd type="none" w="med" len="med"/>
          </a:ln>
        </p:spPr>
      </p:cxnSp>
      <p:cxnSp>
        <p:nvCxnSpPr>
          <p:cNvPr id="165" name="Google Shape;165;p19"/>
          <p:cNvCxnSpPr>
            <a:endCxn id="154" idx="1"/>
          </p:cNvCxnSpPr>
          <p:nvPr/>
        </p:nvCxnSpPr>
        <p:spPr>
          <a:xfrm>
            <a:off x="4855925" y="4071875"/>
            <a:ext cx="228600" cy="0"/>
          </a:xfrm>
          <a:prstGeom prst="straightConnector1">
            <a:avLst/>
          </a:prstGeom>
          <a:noFill/>
          <a:ln w="19050" cap="flat" cmpd="sng">
            <a:solidFill>
              <a:schemeClr val="dk1"/>
            </a:solidFill>
            <a:prstDash val="solid"/>
            <a:round/>
            <a:headEnd type="none" w="med" len="med"/>
            <a:tailEnd type="none" w="med" len="med"/>
          </a:ln>
        </p:spPr>
      </p:cxnSp>
      <p:cxnSp>
        <p:nvCxnSpPr>
          <p:cNvPr id="166" name="Google Shape;166;p19"/>
          <p:cNvCxnSpPr>
            <a:stCxn id="142" idx="1"/>
            <a:endCxn id="141" idx="3"/>
          </p:cNvCxnSpPr>
          <p:nvPr/>
        </p:nvCxnSpPr>
        <p:spPr>
          <a:xfrm rot="10800000">
            <a:off x="2527913" y="1626538"/>
            <a:ext cx="444000" cy="203400"/>
          </a:xfrm>
          <a:prstGeom prst="bentConnector3">
            <a:avLst>
              <a:gd name="adj1" fmla="val 50003"/>
            </a:avLst>
          </a:prstGeom>
          <a:noFill/>
          <a:ln w="19050" cap="flat" cmpd="sng">
            <a:solidFill>
              <a:schemeClr val="dk1"/>
            </a:solidFill>
            <a:prstDash val="solid"/>
            <a:round/>
            <a:headEnd type="none" w="med" len="med"/>
            <a:tailEnd type="none" w="med" len="med"/>
          </a:ln>
        </p:spPr>
      </p:cxnSp>
      <p:cxnSp>
        <p:nvCxnSpPr>
          <p:cNvPr id="167" name="Google Shape;167;p19"/>
          <p:cNvCxnSpPr>
            <a:stCxn id="146" idx="1"/>
            <a:endCxn id="145" idx="3"/>
          </p:cNvCxnSpPr>
          <p:nvPr/>
        </p:nvCxnSpPr>
        <p:spPr>
          <a:xfrm rot="10800000">
            <a:off x="2527913" y="3121138"/>
            <a:ext cx="444000" cy="203400"/>
          </a:xfrm>
          <a:prstGeom prst="bentConnector3">
            <a:avLst>
              <a:gd name="adj1" fmla="val 50003"/>
            </a:avLst>
          </a:prstGeom>
          <a:noFill/>
          <a:ln w="19050" cap="flat" cmpd="sng">
            <a:solidFill>
              <a:schemeClr val="dk1"/>
            </a:solidFill>
            <a:prstDash val="solid"/>
            <a:round/>
            <a:headEnd type="none" w="med" len="med"/>
            <a:tailEnd type="none" w="med" len="med"/>
          </a:ln>
        </p:spPr>
      </p:cxnSp>
      <p:cxnSp>
        <p:nvCxnSpPr>
          <p:cNvPr id="168" name="Google Shape;168;p19"/>
          <p:cNvCxnSpPr>
            <a:stCxn id="150" idx="3"/>
            <a:endCxn id="149" idx="1"/>
          </p:cNvCxnSpPr>
          <p:nvPr/>
        </p:nvCxnSpPr>
        <p:spPr>
          <a:xfrm rot="10800000" flipH="1">
            <a:off x="6167225" y="2373850"/>
            <a:ext cx="448800" cy="203400"/>
          </a:xfrm>
          <a:prstGeom prst="bentConnector3">
            <a:avLst>
              <a:gd name="adj1" fmla="val 50008"/>
            </a:avLst>
          </a:prstGeom>
          <a:noFill/>
          <a:ln w="19050" cap="flat" cmpd="sng">
            <a:solidFill>
              <a:schemeClr val="dk1"/>
            </a:solidFill>
            <a:prstDash val="solid"/>
            <a:round/>
            <a:headEnd type="none" w="med" len="med"/>
            <a:tailEnd type="none" w="med" len="med"/>
          </a:ln>
        </p:spPr>
      </p:cxnSp>
      <p:cxnSp>
        <p:nvCxnSpPr>
          <p:cNvPr id="169" name="Google Shape;169;p19"/>
          <p:cNvCxnSpPr>
            <a:stCxn id="154" idx="3"/>
            <a:endCxn id="153" idx="1"/>
          </p:cNvCxnSpPr>
          <p:nvPr/>
        </p:nvCxnSpPr>
        <p:spPr>
          <a:xfrm rot="10800000" flipH="1">
            <a:off x="6167225" y="3868475"/>
            <a:ext cx="448800" cy="203400"/>
          </a:xfrm>
          <a:prstGeom prst="bentConnector3">
            <a:avLst>
              <a:gd name="adj1" fmla="val 50008"/>
            </a:avLst>
          </a:prstGeom>
          <a:noFill/>
          <a:ln w="19050" cap="flat" cmpd="sng">
            <a:solidFill>
              <a:schemeClr val="dk1"/>
            </a:solidFill>
            <a:prstDash val="solid"/>
            <a:round/>
            <a:headEnd type="none" w="med" len="med"/>
            <a:tailEnd type="none" w="med" len="med"/>
          </a:ln>
        </p:spPr>
      </p:cxnSp>
      <p:sp>
        <p:nvSpPr>
          <p:cNvPr id="161" name="Google Shape;161;p19"/>
          <p:cNvSpPr/>
          <p:nvPr/>
        </p:nvSpPr>
        <p:spPr>
          <a:xfrm>
            <a:off x="4283213" y="3785525"/>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170" name="Google Shape;170;p19"/>
          <p:cNvGrpSpPr/>
          <p:nvPr/>
        </p:nvGrpSpPr>
        <p:grpSpPr>
          <a:xfrm>
            <a:off x="4365485" y="3921983"/>
            <a:ext cx="408156" cy="299783"/>
            <a:chOff x="1289311" y="2926222"/>
            <a:chExt cx="408156" cy="299783"/>
          </a:xfrm>
        </p:grpSpPr>
        <p:sp>
          <p:nvSpPr>
            <p:cNvPr id="171" name="Google Shape;171;p19"/>
            <p:cNvSpPr/>
            <p:nvPr/>
          </p:nvSpPr>
          <p:spPr>
            <a:xfrm>
              <a:off x="1334029" y="2952385"/>
              <a:ext cx="318339" cy="216395"/>
            </a:xfrm>
            <a:custGeom>
              <a:avLst/>
              <a:gdLst/>
              <a:ahLst/>
              <a:cxnLst/>
              <a:rect l="l" t="t" r="r" b="b"/>
              <a:pathLst>
                <a:path w="10002" h="6799" extrusionOk="0">
                  <a:moveTo>
                    <a:pt x="3203" y="1369"/>
                  </a:moveTo>
                  <a:cubicBezTo>
                    <a:pt x="3429" y="1369"/>
                    <a:pt x="3620" y="1548"/>
                    <a:pt x="3620" y="1786"/>
                  </a:cubicBezTo>
                  <a:lnTo>
                    <a:pt x="3620" y="2179"/>
                  </a:lnTo>
                  <a:cubicBezTo>
                    <a:pt x="3620" y="2524"/>
                    <a:pt x="3334" y="2798"/>
                    <a:pt x="3012" y="2798"/>
                  </a:cubicBezTo>
                  <a:cubicBezTo>
                    <a:pt x="2679" y="2798"/>
                    <a:pt x="2381" y="2524"/>
                    <a:pt x="2381" y="2179"/>
                  </a:cubicBezTo>
                  <a:lnTo>
                    <a:pt x="2381" y="1786"/>
                  </a:lnTo>
                  <a:cubicBezTo>
                    <a:pt x="2381" y="1560"/>
                    <a:pt x="2560" y="1369"/>
                    <a:pt x="2798" y="1369"/>
                  </a:cubicBezTo>
                  <a:close/>
                  <a:moveTo>
                    <a:pt x="8013" y="1191"/>
                  </a:moveTo>
                  <a:cubicBezTo>
                    <a:pt x="8132" y="1191"/>
                    <a:pt x="8215" y="1274"/>
                    <a:pt x="8215" y="1393"/>
                  </a:cubicBezTo>
                  <a:lnTo>
                    <a:pt x="8215" y="1989"/>
                  </a:lnTo>
                  <a:cubicBezTo>
                    <a:pt x="8215" y="2060"/>
                    <a:pt x="8168" y="2131"/>
                    <a:pt x="8108" y="2167"/>
                  </a:cubicBezTo>
                  <a:cubicBezTo>
                    <a:pt x="8061" y="2203"/>
                    <a:pt x="8025" y="2262"/>
                    <a:pt x="8025" y="2334"/>
                  </a:cubicBezTo>
                  <a:lnTo>
                    <a:pt x="8025" y="2632"/>
                  </a:lnTo>
                  <a:cubicBezTo>
                    <a:pt x="8025" y="2715"/>
                    <a:pt x="8085" y="2798"/>
                    <a:pt x="8168" y="2810"/>
                  </a:cubicBezTo>
                  <a:lnTo>
                    <a:pt x="8680" y="2929"/>
                  </a:lnTo>
                  <a:cubicBezTo>
                    <a:pt x="8763" y="2953"/>
                    <a:pt x="8847" y="3036"/>
                    <a:pt x="8847" y="3132"/>
                  </a:cubicBezTo>
                  <a:lnTo>
                    <a:pt x="8847" y="3191"/>
                  </a:lnTo>
                  <a:lnTo>
                    <a:pt x="6799" y="3191"/>
                  </a:lnTo>
                  <a:lnTo>
                    <a:pt x="6799" y="3132"/>
                  </a:lnTo>
                  <a:cubicBezTo>
                    <a:pt x="6799" y="3024"/>
                    <a:pt x="6858" y="2953"/>
                    <a:pt x="6965" y="2929"/>
                  </a:cubicBezTo>
                  <a:lnTo>
                    <a:pt x="7477" y="2810"/>
                  </a:lnTo>
                  <a:cubicBezTo>
                    <a:pt x="7561" y="2798"/>
                    <a:pt x="7620" y="2715"/>
                    <a:pt x="7620" y="2632"/>
                  </a:cubicBezTo>
                  <a:lnTo>
                    <a:pt x="7620" y="2334"/>
                  </a:lnTo>
                  <a:cubicBezTo>
                    <a:pt x="7596" y="2274"/>
                    <a:pt x="7561" y="2215"/>
                    <a:pt x="7501" y="2167"/>
                  </a:cubicBezTo>
                  <a:cubicBezTo>
                    <a:pt x="7430" y="2120"/>
                    <a:pt x="7406" y="2060"/>
                    <a:pt x="7406" y="1989"/>
                  </a:cubicBezTo>
                  <a:lnTo>
                    <a:pt x="7406" y="1393"/>
                  </a:lnTo>
                  <a:cubicBezTo>
                    <a:pt x="7406" y="1274"/>
                    <a:pt x="7489" y="1191"/>
                    <a:pt x="7608" y="1191"/>
                  </a:cubicBezTo>
                  <a:close/>
                  <a:moveTo>
                    <a:pt x="9620" y="369"/>
                  </a:moveTo>
                  <a:lnTo>
                    <a:pt x="9620" y="3191"/>
                  </a:lnTo>
                  <a:lnTo>
                    <a:pt x="9192" y="3191"/>
                  </a:lnTo>
                  <a:lnTo>
                    <a:pt x="9192" y="3132"/>
                  </a:lnTo>
                  <a:cubicBezTo>
                    <a:pt x="9192" y="2870"/>
                    <a:pt x="9013" y="2632"/>
                    <a:pt x="8739" y="2572"/>
                  </a:cubicBezTo>
                  <a:lnTo>
                    <a:pt x="8382" y="2477"/>
                  </a:lnTo>
                  <a:lnTo>
                    <a:pt x="8382" y="2417"/>
                  </a:lnTo>
                  <a:cubicBezTo>
                    <a:pt x="8501" y="2322"/>
                    <a:pt x="8573" y="2155"/>
                    <a:pt x="8573" y="1977"/>
                  </a:cubicBezTo>
                  <a:lnTo>
                    <a:pt x="8573" y="1381"/>
                  </a:lnTo>
                  <a:cubicBezTo>
                    <a:pt x="8573" y="1048"/>
                    <a:pt x="8311" y="786"/>
                    <a:pt x="7977" y="786"/>
                  </a:cubicBezTo>
                  <a:lnTo>
                    <a:pt x="7584" y="786"/>
                  </a:lnTo>
                  <a:cubicBezTo>
                    <a:pt x="7251" y="786"/>
                    <a:pt x="6989" y="1048"/>
                    <a:pt x="6989" y="1381"/>
                  </a:cubicBezTo>
                  <a:lnTo>
                    <a:pt x="6989" y="1977"/>
                  </a:lnTo>
                  <a:cubicBezTo>
                    <a:pt x="6989" y="2143"/>
                    <a:pt x="7061" y="2298"/>
                    <a:pt x="7180" y="2417"/>
                  </a:cubicBezTo>
                  <a:lnTo>
                    <a:pt x="7180" y="2477"/>
                  </a:lnTo>
                  <a:lnTo>
                    <a:pt x="6822" y="2572"/>
                  </a:lnTo>
                  <a:cubicBezTo>
                    <a:pt x="6549" y="2632"/>
                    <a:pt x="6370" y="2870"/>
                    <a:pt x="6370" y="3132"/>
                  </a:cubicBezTo>
                  <a:lnTo>
                    <a:pt x="6370" y="3191"/>
                  </a:lnTo>
                  <a:lnTo>
                    <a:pt x="5941" y="3191"/>
                  </a:lnTo>
                  <a:lnTo>
                    <a:pt x="5941" y="369"/>
                  </a:lnTo>
                  <a:close/>
                  <a:moveTo>
                    <a:pt x="3227" y="3179"/>
                  </a:moveTo>
                  <a:lnTo>
                    <a:pt x="3227" y="3274"/>
                  </a:lnTo>
                  <a:cubicBezTo>
                    <a:pt x="3203" y="3346"/>
                    <a:pt x="3239" y="3405"/>
                    <a:pt x="3262" y="3465"/>
                  </a:cubicBezTo>
                  <a:lnTo>
                    <a:pt x="3012" y="3715"/>
                  </a:lnTo>
                  <a:lnTo>
                    <a:pt x="3001" y="3715"/>
                  </a:lnTo>
                  <a:lnTo>
                    <a:pt x="2739" y="3465"/>
                  </a:lnTo>
                  <a:cubicBezTo>
                    <a:pt x="2774" y="3405"/>
                    <a:pt x="2798" y="3346"/>
                    <a:pt x="2798" y="3274"/>
                  </a:cubicBezTo>
                  <a:lnTo>
                    <a:pt x="2798" y="3179"/>
                  </a:lnTo>
                  <a:close/>
                  <a:moveTo>
                    <a:pt x="3572" y="3667"/>
                  </a:moveTo>
                  <a:lnTo>
                    <a:pt x="3953" y="3822"/>
                  </a:lnTo>
                  <a:cubicBezTo>
                    <a:pt x="4108" y="3882"/>
                    <a:pt x="4215" y="4048"/>
                    <a:pt x="4215" y="4203"/>
                  </a:cubicBezTo>
                  <a:lnTo>
                    <a:pt x="4215" y="5394"/>
                  </a:lnTo>
                  <a:cubicBezTo>
                    <a:pt x="4215" y="5513"/>
                    <a:pt x="4132" y="5608"/>
                    <a:pt x="4013" y="5608"/>
                  </a:cubicBezTo>
                  <a:lnTo>
                    <a:pt x="3191" y="5608"/>
                  </a:lnTo>
                  <a:lnTo>
                    <a:pt x="3191" y="5382"/>
                  </a:lnTo>
                  <a:lnTo>
                    <a:pt x="3608" y="5382"/>
                  </a:lnTo>
                  <a:cubicBezTo>
                    <a:pt x="3715" y="5382"/>
                    <a:pt x="3798" y="5299"/>
                    <a:pt x="3798" y="5191"/>
                  </a:cubicBezTo>
                  <a:lnTo>
                    <a:pt x="3798" y="4596"/>
                  </a:lnTo>
                  <a:cubicBezTo>
                    <a:pt x="3798" y="4489"/>
                    <a:pt x="3715" y="4406"/>
                    <a:pt x="3608" y="4406"/>
                  </a:cubicBezTo>
                  <a:cubicBezTo>
                    <a:pt x="3501" y="4406"/>
                    <a:pt x="3417" y="4489"/>
                    <a:pt x="3417" y="4596"/>
                  </a:cubicBezTo>
                  <a:lnTo>
                    <a:pt x="3417" y="5013"/>
                  </a:lnTo>
                  <a:lnTo>
                    <a:pt x="2584" y="5013"/>
                  </a:lnTo>
                  <a:lnTo>
                    <a:pt x="2584" y="4596"/>
                  </a:lnTo>
                  <a:cubicBezTo>
                    <a:pt x="2584" y="4489"/>
                    <a:pt x="2489" y="4406"/>
                    <a:pt x="2381" y="4406"/>
                  </a:cubicBezTo>
                  <a:cubicBezTo>
                    <a:pt x="2286" y="4406"/>
                    <a:pt x="2191" y="4489"/>
                    <a:pt x="2191" y="4596"/>
                  </a:cubicBezTo>
                  <a:lnTo>
                    <a:pt x="2191" y="5191"/>
                  </a:lnTo>
                  <a:cubicBezTo>
                    <a:pt x="2191" y="5299"/>
                    <a:pt x="2286" y="5382"/>
                    <a:pt x="2381" y="5382"/>
                  </a:cubicBezTo>
                  <a:lnTo>
                    <a:pt x="2798" y="5382"/>
                  </a:lnTo>
                  <a:lnTo>
                    <a:pt x="2798" y="5608"/>
                  </a:lnTo>
                  <a:lnTo>
                    <a:pt x="1989" y="5608"/>
                  </a:lnTo>
                  <a:cubicBezTo>
                    <a:pt x="1869" y="5608"/>
                    <a:pt x="1774" y="5513"/>
                    <a:pt x="1774" y="5394"/>
                  </a:cubicBezTo>
                  <a:lnTo>
                    <a:pt x="1774" y="4203"/>
                  </a:lnTo>
                  <a:cubicBezTo>
                    <a:pt x="1774" y="4048"/>
                    <a:pt x="1881" y="3882"/>
                    <a:pt x="2048" y="3822"/>
                  </a:cubicBezTo>
                  <a:lnTo>
                    <a:pt x="2417" y="3667"/>
                  </a:lnTo>
                  <a:lnTo>
                    <a:pt x="2727" y="3989"/>
                  </a:lnTo>
                  <a:cubicBezTo>
                    <a:pt x="2798" y="4060"/>
                    <a:pt x="2905" y="4108"/>
                    <a:pt x="3001" y="4108"/>
                  </a:cubicBezTo>
                  <a:cubicBezTo>
                    <a:pt x="3096" y="4108"/>
                    <a:pt x="3191" y="4060"/>
                    <a:pt x="3262" y="3989"/>
                  </a:cubicBezTo>
                  <a:lnTo>
                    <a:pt x="3572" y="3667"/>
                  </a:lnTo>
                  <a:close/>
                  <a:moveTo>
                    <a:pt x="5632" y="5596"/>
                  </a:moveTo>
                  <a:lnTo>
                    <a:pt x="5632" y="6406"/>
                  </a:lnTo>
                  <a:lnTo>
                    <a:pt x="381" y="6406"/>
                  </a:lnTo>
                  <a:lnTo>
                    <a:pt x="381" y="5596"/>
                  </a:lnTo>
                  <a:lnTo>
                    <a:pt x="1429" y="5596"/>
                  </a:lnTo>
                  <a:cubicBezTo>
                    <a:pt x="1512" y="5834"/>
                    <a:pt x="1727" y="5989"/>
                    <a:pt x="2000" y="5989"/>
                  </a:cubicBezTo>
                  <a:lnTo>
                    <a:pt x="4013" y="5989"/>
                  </a:lnTo>
                  <a:cubicBezTo>
                    <a:pt x="4263" y="5989"/>
                    <a:pt x="4489" y="5834"/>
                    <a:pt x="4572" y="5596"/>
                  </a:cubicBezTo>
                  <a:close/>
                  <a:moveTo>
                    <a:pt x="8025" y="4406"/>
                  </a:moveTo>
                  <a:cubicBezTo>
                    <a:pt x="8144" y="4406"/>
                    <a:pt x="8227" y="4489"/>
                    <a:pt x="8227" y="4608"/>
                  </a:cubicBezTo>
                  <a:lnTo>
                    <a:pt x="8227" y="5203"/>
                  </a:lnTo>
                  <a:cubicBezTo>
                    <a:pt x="8227" y="5275"/>
                    <a:pt x="8192" y="5358"/>
                    <a:pt x="8132" y="5382"/>
                  </a:cubicBezTo>
                  <a:cubicBezTo>
                    <a:pt x="8073" y="5418"/>
                    <a:pt x="8037" y="5477"/>
                    <a:pt x="8037" y="5549"/>
                  </a:cubicBezTo>
                  <a:lnTo>
                    <a:pt x="8037" y="5846"/>
                  </a:lnTo>
                  <a:cubicBezTo>
                    <a:pt x="8037" y="5930"/>
                    <a:pt x="8096" y="6013"/>
                    <a:pt x="8192" y="6025"/>
                  </a:cubicBezTo>
                  <a:lnTo>
                    <a:pt x="8692" y="6144"/>
                  </a:lnTo>
                  <a:cubicBezTo>
                    <a:pt x="8787" y="6168"/>
                    <a:pt x="8858" y="6251"/>
                    <a:pt x="8858" y="6346"/>
                  </a:cubicBezTo>
                  <a:lnTo>
                    <a:pt x="8858" y="6406"/>
                  </a:lnTo>
                  <a:lnTo>
                    <a:pt x="6787" y="6406"/>
                  </a:lnTo>
                  <a:lnTo>
                    <a:pt x="6787" y="6346"/>
                  </a:lnTo>
                  <a:cubicBezTo>
                    <a:pt x="6787" y="6251"/>
                    <a:pt x="6846" y="6168"/>
                    <a:pt x="6953" y="6144"/>
                  </a:cubicBezTo>
                  <a:lnTo>
                    <a:pt x="7465" y="6025"/>
                  </a:lnTo>
                  <a:cubicBezTo>
                    <a:pt x="7549" y="6013"/>
                    <a:pt x="7608" y="5930"/>
                    <a:pt x="7608" y="5846"/>
                  </a:cubicBezTo>
                  <a:lnTo>
                    <a:pt x="7608" y="5549"/>
                  </a:lnTo>
                  <a:cubicBezTo>
                    <a:pt x="7608" y="5489"/>
                    <a:pt x="7584" y="5418"/>
                    <a:pt x="7513" y="5382"/>
                  </a:cubicBezTo>
                  <a:cubicBezTo>
                    <a:pt x="7442" y="5334"/>
                    <a:pt x="7418" y="5275"/>
                    <a:pt x="7418" y="5203"/>
                  </a:cubicBezTo>
                  <a:lnTo>
                    <a:pt x="7418" y="4608"/>
                  </a:lnTo>
                  <a:cubicBezTo>
                    <a:pt x="7418" y="4489"/>
                    <a:pt x="7501" y="4406"/>
                    <a:pt x="7620" y="4406"/>
                  </a:cubicBezTo>
                  <a:close/>
                  <a:moveTo>
                    <a:pt x="9585" y="3584"/>
                  </a:moveTo>
                  <a:lnTo>
                    <a:pt x="9585" y="6406"/>
                  </a:lnTo>
                  <a:lnTo>
                    <a:pt x="9204" y="6406"/>
                  </a:lnTo>
                  <a:lnTo>
                    <a:pt x="9204" y="6346"/>
                  </a:lnTo>
                  <a:cubicBezTo>
                    <a:pt x="9204" y="6084"/>
                    <a:pt x="9025" y="5846"/>
                    <a:pt x="8751" y="5787"/>
                  </a:cubicBezTo>
                  <a:lnTo>
                    <a:pt x="8394" y="5691"/>
                  </a:lnTo>
                  <a:lnTo>
                    <a:pt x="8394" y="5632"/>
                  </a:lnTo>
                  <a:cubicBezTo>
                    <a:pt x="8513" y="5537"/>
                    <a:pt x="8596" y="5370"/>
                    <a:pt x="8596" y="5191"/>
                  </a:cubicBezTo>
                  <a:lnTo>
                    <a:pt x="8596" y="4596"/>
                  </a:lnTo>
                  <a:cubicBezTo>
                    <a:pt x="8596" y="4263"/>
                    <a:pt x="8323" y="4001"/>
                    <a:pt x="8001" y="4001"/>
                  </a:cubicBezTo>
                  <a:lnTo>
                    <a:pt x="7596" y="4001"/>
                  </a:lnTo>
                  <a:cubicBezTo>
                    <a:pt x="7263" y="4001"/>
                    <a:pt x="7001" y="4263"/>
                    <a:pt x="7001" y="4596"/>
                  </a:cubicBezTo>
                  <a:lnTo>
                    <a:pt x="7001" y="5191"/>
                  </a:lnTo>
                  <a:cubicBezTo>
                    <a:pt x="7001" y="5358"/>
                    <a:pt x="7072" y="5513"/>
                    <a:pt x="7192" y="5632"/>
                  </a:cubicBezTo>
                  <a:lnTo>
                    <a:pt x="7192" y="5691"/>
                  </a:lnTo>
                  <a:lnTo>
                    <a:pt x="6834" y="5787"/>
                  </a:lnTo>
                  <a:cubicBezTo>
                    <a:pt x="6572" y="5846"/>
                    <a:pt x="6394" y="6084"/>
                    <a:pt x="6394" y="6346"/>
                  </a:cubicBezTo>
                  <a:lnTo>
                    <a:pt x="6394" y="6406"/>
                  </a:lnTo>
                  <a:lnTo>
                    <a:pt x="5953" y="6406"/>
                  </a:lnTo>
                  <a:lnTo>
                    <a:pt x="5953" y="3584"/>
                  </a:lnTo>
                  <a:close/>
                  <a:moveTo>
                    <a:pt x="203" y="0"/>
                  </a:moveTo>
                  <a:cubicBezTo>
                    <a:pt x="95" y="0"/>
                    <a:pt x="0" y="84"/>
                    <a:pt x="0" y="191"/>
                  </a:cubicBezTo>
                  <a:lnTo>
                    <a:pt x="0" y="6596"/>
                  </a:lnTo>
                  <a:cubicBezTo>
                    <a:pt x="0" y="6703"/>
                    <a:pt x="95" y="6799"/>
                    <a:pt x="203" y="6799"/>
                  </a:cubicBezTo>
                  <a:lnTo>
                    <a:pt x="9811" y="6799"/>
                  </a:lnTo>
                  <a:cubicBezTo>
                    <a:pt x="9918" y="6799"/>
                    <a:pt x="10001" y="6703"/>
                    <a:pt x="10001" y="6596"/>
                  </a:cubicBezTo>
                  <a:lnTo>
                    <a:pt x="10001" y="191"/>
                  </a:lnTo>
                  <a:cubicBezTo>
                    <a:pt x="10001" y="84"/>
                    <a:pt x="9918" y="0"/>
                    <a:pt x="9811" y="0"/>
                  </a:cubicBezTo>
                  <a:lnTo>
                    <a:pt x="1584" y="0"/>
                  </a:lnTo>
                  <a:cubicBezTo>
                    <a:pt x="1477" y="0"/>
                    <a:pt x="1381" y="84"/>
                    <a:pt x="1381" y="191"/>
                  </a:cubicBezTo>
                  <a:cubicBezTo>
                    <a:pt x="1381" y="286"/>
                    <a:pt x="1477" y="381"/>
                    <a:pt x="1584" y="381"/>
                  </a:cubicBezTo>
                  <a:lnTo>
                    <a:pt x="5596" y="381"/>
                  </a:lnTo>
                  <a:lnTo>
                    <a:pt x="5596" y="5215"/>
                  </a:lnTo>
                  <a:lnTo>
                    <a:pt x="4572" y="5215"/>
                  </a:lnTo>
                  <a:lnTo>
                    <a:pt x="4572" y="4203"/>
                  </a:lnTo>
                  <a:cubicBezTo>
                    <a:pt x="4572" y="3882"/>
                    <a:pt x="4370" y="3584"/>
                    <a:pt x="4072" y="3477"/>
                  </a:cubicBezTo>
                  <a:lnTo>
                    <a:pt x="3572" y="3286"/>
                  </a:lnTo>
                  <a:lnTo>
                    <a:pt x="3572" y="3274"/>
                  </a:lnTo>
                  <a:lnTo>
                    <a:pt x="3572" y="2989"/>
                  </a:lnTo>
                  <a:cubicBezTo>
                    <a:pt x="3810" y="2810"/>
                    <a:pt x="3977" y="2512"/>
                    <a:pt x="3977" y="2203"/>
                  </a:cubicBezTo>
                  <a:lnTo>
                    <a:pt x="3977" y="1798"/>
                  </a:lnTo>
                  <a:cubicBezTo>
                    <a:pt x="3977" y="1369"/>
                    <a:pt x="3620" y="1012"/>
                    <a:pt x="3191" y="1012"/>
                  </a:cubicBezTo>
                  <a:lnTo>
                    <a:pt x="2786" y="1012"/>
                  </a:lnTo>
                  <a:cubicBezTo>
                    <a:pt x="2358" y="1012"/>
                    <a:pt x="2000" y="1369"/>
                    <a:pt x="2000" y="1798"/>
                  </a:cubicBezTo>
                  <a:lnTo>
                    <a:pt x="2000" y="2203"/>
                  </a:lnTo>
                  <a:cubicBezTo>
                    <a:pt x="2000" y="2524"/>
                    <a:pt x="2167" y="2810"/>
                    <a:pt x="2405" y="2989"/>
                  </a:cubicBezTo>
                  <a:lnTo>
                    <a:pt x="2405" y="3274"/>
                  </a:lnTo>
                  <a:lnTo>
                    <a:pt x="2405" y="3286"/>
                  </a:lnTo>
                  <a:lnTo>
                    <a:pt x="1905" y="3477"/>
                  </a:lnTo>
                  <a:cubicBezTo>
                    <a:pt x="1608" y="3596"/>
                    <a:pt x="1405" y="3894"/>
                    <a:pt x="1405" y="4203"/>
                  </a:cubicBezTo>
                  <a:lnTo>
                    <a:pt x="1405" y="5215"/>
                  </a:lnTo>
                  <a:lnTo>
                    <a:pt x="381" y="5215"/>
                  </a:lnTo>
                  <a:lnTo>
                    <a:pt x="381" y="381"/>
                  </a:lnTo>
                  <a:lnTo>
                    <a:pt x="798" y="381"/>
                  </a:lnTo>
                  <a:cubicBezTo>
                    <a:pt x="893" y="381"/>
                    <a:pt x="988" y="286"/>
                    <a:pt x="988" y="191"/>
                  </a:cubicBezTo>
                  <a:cubicBezTo>
                    <a:pt x="988" y="84"/>
                    <a:pt x="893" y="0"/>
                    <a:pt x="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1289311" y="2926222"/>
              <a:ext cx="408156" cy="299783"/>
            </a:xfrm>
            <a:custGeom>
              <a:avLst/>
              <a:gdLst/>
              <a:ahLst/>
              <a:cxnLst/>
              <a:rect l="l" t="t" r="r" b="b"/>
              <a:pathLst>
                <a:path w="12824" h="9419" extrusionOk="0">
                  <a:moveTo>
                    <a:pt x="11621" y="382"/>
                  </a:moveTo>
                  <a:cubicBezTo>
                    <a:pt x="11740" y="382"/>
                    <a:pt x="11823" y="477"/>
                    <a:pt x="11823" y="596"/>
                  </a:cubicBezTo>
                  <a:lnTo>
                    <a:pt x="11823" y="8037"/>
                  </a:lnTo>
                  <a:lnTo>
                    <a:pt x="11406" y="8037"/>
                  </a:lnTo>
                  <a:cubicBezTo>
                    <a:pt x="11299" y="8037"/>
                    <a:pt x="11216" y="8121"/>
                    <a:pt x="11216" y="8228"/>
                  </a:cubicBezTo>
                  <a:cubicBezTo>
                    <a:pt x="11216" y="8335"/>
                    <a:pt x="11299" y="8418"/>
                    <a:pt x="11406" y="8418"/>
                  </a:cubicBezTo>
                  <a:lnTo>
                    <a:pt x="12407" y="8418"/>
                  </a:lnTo>
                  <a:cubicBezTo>
                    <a:pt x="12407" y="8418"/>
                    <a:pt x="12418" y="8418"/>
                    <a:pt x="12418" y="8442"/>
                  </a:cubicBezTo>
                  <a:lnTo>
                    <a:pt x="12418" y="8835"/>
                  </a:lnTo>
                  <a:cubicBezTo>
                    <a:pt x="12442" y="8942"/>
                    <a:pt x="12347" y="9049"/>
                    <a:pt x="12228" y="9049"/>
                  </a:cubicBezTo>
                  <a:lnTo>
                    <a:pt x="596" y="9049"/>
                  </a:lnTo>
                  <a:cubicBezTo>
                    <a:pt x="476" y="9049"/>
                    <a:pt x="381" y="8954"/>
                    <a:pt x="381" y="8835"/>
                  </a:cubicBezTo>
                  <a:lnTo>
                    <a:pt x="381" y="8442"/>
                  </a:lnTo>
                  <a:cubicBezTo>
                    <a:pt x="381" y="8442"/>
                    <a:pt x="381" y="8418"/>
                    <a:pt x="393" y="8418"/>
                  </a:cubicBezTo>
                  <a:lnTo>
                    <a:pt x="10621" y="8418"/>
                  </a:lnTo>
                  <a:cubicBezTo>
                    <a:pt x="10728" y="8418"/>
                    <a:pt x="10811" y="8335"/>
                    <a:pt x="10811" y="8228"/>
                  </a:cubicBezTo>
                  <a:cubicBezTo>
                    <a:pt x="10811" y="8121"/>
                    <a:pt x="10728" y="8037"/>
                    <a:pt x="10621" y="8037"/>
                  </a:cubicBezTo>
                  <a:lnTo>
                    <a:pt x="977" y="8037"/>
                  </a:lnTo>
                  <a:lnTo>
                    <a:pt x="977" y="596"/>
                  </a:lnTo>
                  <a:cubicBezTo>
                    <a:pt x="977" y="477"/>
                    <a:pt x="1072" y="382"/>
                    <a:pt x="1179" y="382"/>
                  </a:cubicBezTo>
                  <a:close/>
                  <a:moveTo>
                    <a:pt x="1191" y="1"/>
                  </a:moveTo>
                  <a:cubicBezTo>
                    <a:pt x="857" y="1"/>
                    <a:pt x="596" y="263"/>
                    <a:pt x="596" y="596"/>
                  </a:cubicBezTo>
                  <a:lnTo>
                    <a:pt x="596" y="8037"/>
                  </a:lnTo>
                  <a:lnTo>
                    <a:pt x="381" y="8037"/>
                  </a:lnTo>
                  <a:cubicBezTo>
                    <a:pt x="179" y="8037"/>
                    <a:pt x="0" y="8216"/>
                    <a:pt x="0" y="8418"/>
                  </a:cubicBezTo>
                  <a:lnTo>
                    <a:pt x="0" y="8823"/>
                  </a:lnTo>
                  <a:cubicBezTo>
                    <a:pt x="0" y="9157"/>
                    <a:pt x="262" y="9419"/>
                    <a:pt x="596" y="9419"/>
                  </a:cubicBezTo>
                  <a:lnTo>
                    <a:pt x="12228" y="9419"/>
                  </a:lnTo>
                  <a:cubicBezTo>
                    <a:pt x="12561" y="9419"/>
                    <a:pt x="12823" y="9157"/>
                    <a:pt x="12823" y="8823"/>
                  </a:cubicBezTo>
                  <a:lnTo>
                    <a:pt x="12823" y="8418"/>
                  </a:lnTo>
                  <a:cubicBezTo>
                    <a:pt x="12811" y="8216"/>
                    <a:pt x="12645" y="8037"/>
                    <a:pt x="12418" y="8037"/>
                  </a:cubicBezTo>
                  <a:lnTo>
                    <a:pt x="12216" y="8037"/>
                  </a:lnTo>
                  <a:lnTo>
                    <a:pt x="12216" y="596"/>
                  </a:lnTo>
                  <a:cubicBezTo>
                    <a:pt x="12216" y="263"/>
                    <a:pt x="11942" y="1"/>
                    <a:pt x="1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9"/>
          <p:cNvSpPr/>
          <p:nvPr/>
        </p:nvSpPr>
        <p:spPr>
          <a:xfrm>
            <a:off x="4283213" y="2290892"/>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73" name="Google Shape;173;p19"/>
          <p:cNvSpPr/>
          <p:nvPr/>
        </p:nvSpPr>
        <p:spPr>
          <a:xfrm>
            <a:off x="4383483" y="2391162"/>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283213" y="3038208"/>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174" name="Google Shape;174;p19"/>
          <p:cNvGrpSpPr/>
          <p:nvPr/>
        </p:nvGrpSpPr>
        <p:grpSpPr>
          <a:xfrm>
            <a:off x="4376099" y="3142839"/>
            <a:ext cx="386927" cy="363438"/>
            <a:chOff x="1749728" y="2894777"/>
            <a:chExt cx="386927" cy="363438"/>
          </a:xfrm>
        </p:grpSpPr>
        <p:sp>
          <p:nvSpPr>
            <p:cNvPr id="175" name="Google Shape;175;p19"/>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9"/>
          <p:cNvSpPr/>
          <p:nvPr/>
        </p:nvSpPr>
        <p:spPr>
          <a:xfrm>
            <a:off x="4283213" y="1543588"/>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82" name="Google Shape;182;p19"/>
          <p:cNvSpPr/>
          <p:nvPr/>
        </p:nvSpPr>
        <p:spPr>
          <a:xfrm>
            <a:off x="4374978" y="1651996"/>
            <a:ext cx="389187" cy="355927"/>
          </a:xfrm>
          <a:custGeom>
            <a:avLst/>
            <a:gdLst/>
            <a:ahLst/>
            <a:cxnLst/>
            <a:rect l="l" t="t" r="r" b="b"/>
            <a:pathLst>
              <a:path w="12228" h="11183" extrusionOk="0">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188" name="Google Shape;188;p20"/>
          <p:cNvGrpSpPr/>
          <p:nvPr/>
        </p:nvGrpSpPr>
        <p:grpSpPr>
          <a:xfrm>
            <a:off x="3131850" y="1606225"/>
            <a:ext cx="2887200" cy="623100"/>
            <a:chOff x="3128388" y="1420425"/>
            <a:chExt cx="2887200" cy="623100"/>
          </a:xfrm>
        </p:grpSpPr>
        <p:sp>
          <p:nvSpPr>
            <p:cNvPr id="189" name="Google Shape;189;p20"/>
            <p:cNvSpPr txBox="1"/>
            <p:nvPr/>
          </p:nvSpPr>
          <p:spPr>
            <a:xfrm>
              <a:off x="3128388" y="1649025"/>
              <a:ext cx="28872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planeta más cercano al Sol</a:t>
              </a:r>
              <a:endParaRPr>
                <a:solidFill>
                  <a:schemeClr val="dk1"/>
                </a:solidFill>
                <a:latin typeface="Nunito"/>
                <a:ea typeface="Nunito"/>
                <a:cs typeface="Nunito"/>
                <a:sym typeface="Nunito"/>
              </a:endParaRPr>
            </a:p>
          </p:txBody>
        </p:sp>
        <p:sp>
          <p:nvSpPr>
            <p:cNvPr id="190" name="Google Shape;190;p20"/>
            <p:cNvSpPr txBox="1"/>
            <p:nvPr/>
          </p:nvSpPr>
          <p:spPr>
            <a:xfrm>
              <a:off x="3128388" y="1420425"/>
              <a:ext cx="28872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grpSp>
        <p:nvGrpSpPr>
          <p:cNvPr id="191" name="Google Shape;191;p20"/>
          <p:cNvGrpSpPr/>
          <p:nvPr/>
        </p:nvGrpSpPr>
        <p:grpSpPr>
          <a:xfrm>
            <a:off x="1275213" y="2395600"/>
            <a:ext cx="2887200" cy="718850"/>
            <a:chOff x="1271750" y="2209800"/>
            <a:chExt cx="2887200" cy="718850"/>
          </a:xfrm>
        </p:grpSpPr>
        <p:sp>
          <p:nvSpPr>
            <p:cNvPr id="192" name="Google Shape;192;p20"/>
            <p:cNvSpPr txBox="1"/>
            <p:nvPr/>
          </p:nvSpPr>
          <p:spPr>
            <a:xfrm>
              <a:off x="1271750" y="2534150"/>
              <a:ext cx="28872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193" name="Google Shape;193;p20"/>
            <p:cNvSpPr txBox="1"/>
            <p:nvPr/>
          </p:nvSpPr>
          <p:spPr>
            <a:xfrm>
              <a:off x="1271750" y="2209800"/>
              <a:ext cx="2887200" cy="49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sp>
        <p:nvSpPr>
          <p:cNvPr id="194" name="Google Shape;194;p20"/>
          <p:cNvSpPr txBox="1"/>
          <p:nvPr/>
        </p:nvSpPr>
        <p:spPr>
          <a:xfrm>
            <a:off x="2261613" y="3500069"/>
            <a:ext cx="914400" cy="80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dk1"/>
                </a:solidFill>
                <a:latin typeface="Nunito"/>
                <a:ea typeface="Nunito"/>
                <a:cs typeface="Nunito"/>
                <a:sym typeface="Nunito"/>
              </a:rPr>
              <a:t>Frío</a:t>
            </a:r>
            <a:endParaRPr b="1">
              <a:solidFill>
                <a:schemeClr val="dk1"/>
              </a:solidFill>
              <a:latin typeface="Nunito"/>
              <a:ea typeface="Nunito"/>
              <a:cs typeface="Nunito"/>
              <a:sym typeface="Nunito"/>
            </a:endParaRPr>
          </a:p>
          <a:p>
            <a:pPr marL="0" lvl="0" indent="0" algn="ctr" rtl="0">
              <a:spcBef>
                <a:spcPts val="0"/>
              </a:spcBef>
              <a:spcAft>
                <a:spcPts val="0"/>
              </a:spcAft>
              <a:buNone/>
            </a:pPr>
            <a:r>
              <a:rPr lang="es" b="1">
                <a:solidFill>
                  <a:schemeClr val="dk1"/>
                </a:solidFill>
                <a:latin typeface="Nunito"/>
                <a:ea typeface="Nunito"/>
                <a:cs typeface="Nunito"/>
                <a:sym typeface="Nunito"/>
              </a:rPr>
              <a:t>Rojo</a:t>
            </a:r>
            <a:endParaRPr b="1">
              <a:solidFill>
                <a:schemeClr val="dk1"/>
              </a:solidFill>
              <a:latin typeface="Nunito"/>
              <a:ea typeface="Nunito"/>
              <a:cs typeface="Nunito"/>
              <a:sym typeface="Nunito"/>
            </a:endParaRPr>
          </a:p>
          <a:p>
            <a:pPr marL="0" lvl="0" indent="0" algn="ctr" rtl="0">
              <a:spcBef>
                <a:spcPts val="0"/>
              </a:spcBef>
              <a:spcAft>
                <a:spcPts val="0"/>
              </a:spcAft>
              <a:buNone/>
            </a:pPr>
            <a:r>
              <a:rPr lang="es" b="1">
                <a:solidFill>
                  <a:schemeClr val="dk1"/>
                </a:solidFill>
                <a:latin typeface="Nunito"/>
                <a:ea typeface="Nunito"/>
                <a:cs typeface="Nunito"/>
                <a:sym typeface="Nunito"/>
              </a:rPr>
              <a:t>Planeta</a:t>
            </a:r>
            <a:endParaRPr b="1">
              <a:solidFill>
                <a:schemeClr val="dk1"/>
              </a:solidFill>
              <a:latin typeface="Nunito"/>
              <a:ea typeface="Nunito"/>
              <a:cs typeface="Nunito"/>
              <a:sym typeface="Nunito"/>
            </a:endParaRPr>
          </a:p>
        </p:txBody>
      </p:sp>
      <p:grpSp>
        <p:nvGrpSpPr>
          <p:cNvPr id="195" name="Google Shape;195;p20"/>
          <p:cNvGrpSpPr/>
          <p:nvPr/>
        </p:nvGrpSpPr>
        <p:grpSpPr>
          <a:xfrm>
            <a:off x="4988488" y="2395600"/>
            <a:ext cx="2887200" cy="718850"/>
            <a:chOff x="4985025" y="2209800"/>
            <a:chExt cx="2887200" cy="718850"/>
          </a:xfrm>
        </p:grpSpPr>
        <p:sp>
          <p:nvSpPr>
            <p:cNvPr id="196" name="Google Shape;196;p20"/>
            <p:cNvSpPr txBox="1"/>
            <p:nvPr/>
          </p:nvSpPr>
          <p:spPr>
            <a:xfrm>
              <a:off x="4985025" y="2534150"/>
              <a:ext cx="28872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197" name="Google Shape;197;p20"/>
            <p:cNvSpPr txBox="1"/>
            <p:nvPr/>
          </p:nvSpPr>
          <p:spPr>
            <a:xfrm>
              <a:off x="4985025" y="2209800"/>
              <a:ext cx="2887200" cy="49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sp>
        <p:nvSpPr>
          <p:cNvPr id="198" name="Google Shape;198;p20"/>
          <p:cNvSpPr txBox="1"/>
          <p:nvPr/>
        </p:nvSpPr>
        <p:spPr>
          <a:xfrm>
            <a:off x="5974888" y="3500069"/>
            <a:ext cx="914400" cy="80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dk1"/>
                </a:solidFill>
                <a:latin typeface="Nunito"/>
                <a:ea typeface="Nunito"/>
                <a:cs typeface="Nunito"/>
                <a:sym typeface="Nunito"/>
              </a:rPr>
              <a:t>Planeta</a:t>
            </a:r>
            <a:endParaRPr b="1">
              <a:solidFill>
                <a:schemeClr val="dk1"/>
              </a:solidFill>
              <a:latin typeface="Nunito"/>
              <a:ea typeface="Nunito"/>
              <a:cs typeface="Nunito"/>
              <a:sym typeface="Nunito"/>
            </a:endParaRPr>
          </a:p>
          <a:p>
            <a:pPr marL="0" lvl="0" indent="0" algn="ctr" rtl="0">
              <a:spcBef>
                <a:spcPts val="0"/>
              </a:spcBef>
              <a:spcAft>
                <a:spcPts val="0"/>
              </a:spcAft>
              <a:buNone/>
            </a:pPr>
            <a:r>
              <a:rPr lang="es" b="1">
                <a:solidFill>
                  <a:schemeClr val="dk1"/>
                </a:solidFill>
                <a:latin typeface="Nunito"/>
                <a:ea typeface="Nunito"/>
                <a:cs typeface="Nunito"/>
                <a:sym typeface="Nunito"/>
              </a:rPr>
              <a:t>Grande</a:t>
            </a:r>
            <a:endParaRPr b="1">
              <a:solidFill>
                <a:schemeClr val="dk1"/>
              </a:solidFill>
              <a:latin typeface="Nunito"/>
              <a:ea typeface="Nunito"/>
              <a:cs typeface="Nunito"/>
              <a:sym typeface="Nunito"/>
            </a:endParaRPr>
          </a:p>
          <a:p>
            <a:pPr marL="0" lvl="0" indent="0" algn="ctr" rtl="0">
              <a:spcBef>
                <a:spcPts val="0"/>
              </a:spcBef>
              <a:spcAft>
                <a:spcPts val="0"/>
              </a:spcAft>
              <a:buNone/>
            </a:pPr>
            <a:r>
              <a:rPr lang="es" b="1">
                <a:solidFill>
                  <a:schemeClr val="dk1"/>
                </a:solidFill>
                <a:latin typeface="Nunito"/>
                <a:ea typeface="Nunito"/>
                <a:cs typeface="Nunito"/>
                <a:sym typeface="Nunito"/>
              </a:rPr>
              <a:t>Hielo</a:t>
            </a:r>
            <a:endParaRPr b="1">
              <a:solidFill>
                <a:schemeClr val="dk1"/>
              </a:solidFill>
              <a:latin typeface="Nunito"/>
              <a:ea typeface="Nunito"/>
              <a:cs typeface="Nunito"/>
              <a:sym typeface="Nunito"/>
            </a:endParaRPr>
          </a:p>
        </p:txBody>
      </p:sp>
      <p:cxnSp>
        <p:nvCxnSpPr>
          <p:cNvPr id="199" name="Google Shape;199;p20"/>
          <p:cNvCxnSpPr>
            <a:stCxn id="190" idx="1"/>
            <a:endCxn id="193" idx="0"/>
          </p:cNvCxnSpPr>
          <p:nvPr/>
        </p:nvCxnSpPr>
        <p:spPr>
          <a:xfrm flipH="1">
            <a:off x="2718750" y="1803475"/>
            <a:ext cx="413100" cy="592200"/>
          </a:xfrm>
          <a:prstGeom prst="bentConnector2">
            <a:avLst/>
          </a:prstGeom>
          <a:noFill/>
          <a:ln w="19050" cap="flat" cmpd="sng">
            <a:solidFill>
              <a:schemeClr val="dk1"/>
            </a:solidFill>
            <a:prstDash val="solid"/>
            <a:round/>
            <a:headEnd type="none" w="med" len="med"/>
            <a:tailEnd type="none" w="med" len="med"/>
          </a:ln>
        </p:spPr>
      </p:cxnSp>
      <p:cxnSp>
        <p:nvCxnSpPr>
          <p:cNvPr id="200" name="Google Shape;200;p20"/>
          <p:cNvCxnSpPr>
            <a:stCxn id="190" idx="3"/>
            <a:endCxn id="197" idx="0"/>
          </p:cNvCxnSpPr>
          <p:nvPr/>
        </p:nvCxnSpPr>
        <p:spPr>
          <a:xfrm>
            <a:off x="6019050" y="1803475"/>
            <a:ext cx="413100" cy="592200"/>
          </a:xfrm>
          <a:prstGeom prst="bentConnector2">
            <a:avLst/>
          </a:prstGeom>
          <a:noFill/>
          <a:ln w="19050" cap="flat" cmpd="sng">
            <a:solidFill>
              <a:schemeClr val="dk1"/>
            </a:solidFill>
            <a:prstDash val="solid"/>
            <a:round/>
            <a:headEnd type="none" w="med" len="med"/>
            <a:tailEnd type="none" w="med" len="med"/>
          </a:ln>
        </p:spPr>
      </p:cxnSp>
      <p:cxnSp>
        <p:nvCxnSpPr>
          <p:cNvPr id="201" name="Google Shape;201;p20"/>
          <p:cNvCxnSpPr>
            <a:stCxn id="192" idx="2"/>
            <a:endCxn id="194" idx="0"/>
          </p:cNvCxnSpPr>
          <p:nvPr/>
        </p:nvCxnSpPr>
        <p:spPr>
          <a:xfrm>
            <a:off x="2718813" y="3114450"/>
            <a:ext cx="0" cy="385500"/>
          </a:xfrm>
          <a:prstGeom prst="straightConnector1">
            <a:avLst/>
          </a:prstGeom>
          <a:noFill/>
          <a:ln w="19050" cap="flat" cmpd="sng">
            <a:solidFill>
              <a:schemeClr val="dk1"/>
            </a:solidFill>
            <a:prstDash val="solid"/>
            <a:round/>
            <a:headEnd type="none" w="med" len="med"/>
            <a:tailEnd type="none" w="med" len="med"/>
          </a:ln>
        </p:spPr>
      </p:cxnSp>
      <p:cxnSp>
        <p:nvCxnSpPr>
          <p:cNvPr id="202" name="Google Shape;202;p20"/>
          <p:cNvCxnSpPr>
            <a:stCxn id="196" idx="2"/>
            <a:endCxn id="198" idx="0"/>
          </p:cNvCxnSpPr>
          <p:nvPr/>
        </p:nvCxnSpPr>
        <p:spPr>
          <a:xfrm>
            <a:off x="6432088" y="3114450"/>
            <a:ext cx="0" cy="385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208" name="Google Shape;208;p21"/>
          <p:cNvGraphicFramePr/>
          <p:nvPr/>
        </p:nvGraphicFramePr>
        <p:xfrm>
          <a:off x="954450" y="1834650"/>
          <a:ext cx="7235100" cy="2042015"/>
        </p:xfrm>
        <a:graphic>
          <a:graphicData uri="http://schemas.openxmlformats.org/drawingml/2006/table">
            <a:tbl>
              <a:tblPr>
                <a:noFill/>
                <a:tableStyleId>{D32349C0-9ABA-4E7F-AD87-67EB2194085E}</a:tableStyleId>
              </a:tblPr>
              <a:tblGrid>
                <a:gridCol w="2010225">
                  <a:extLst>
                    <a:ext uri="{9D8B030D-6E8A-4147-A177-3AD203B41FA5}">
                      <a16:colId xmlns:a16="http://schemas.microsoft.com/office/drawing/2014/main" val="20000"/>
                    </a:ext>
                  </a:extLst>
                </a:gridCol>
                <a:gridCol w="1044975">
                  <a:extLst>
                    <a:ext uri="{9D8B030D-6E8A-4147-A177-3AD203B41FA5}">
                      <a16:colId xmlns:a16="http://schemas.microsoft.com/office/drawing/2014/main" val="20001"/>
                    </a:ext>
                  </a:extLst>
                </a:gridCol>
                <a:gridCol w="1044975">
                  <a:extLst>
                    <a:ext uri="{9D8B030D-6E8A-4147-A177-3AD203B41FA5}">
                      <a16:colId xmlns:a16="http://schemas.microsoft.com/office/drawing/2014/main" val="20002"/>
                    </a:ext>
                  </a:extLst>
                </a:gridCol>
                <a:gridCol w="1044975">
                  <a:extLst>
                    <a:ext uri="{9D8B030D-6E8A-4147-A177-3AD203B41FA5}">
                      <a16:colId xmlns:a16="http://schemas.microsoft.com/office/drawing/2014/main" val="20003"/>
                    </a:ext>
                  </a:extLst>
                </a:gridCol>
                <a:gridCol w="1044975">
                  <a:extLst>
                    <a:ext uri="{9D8B030D-6E8A-4147-A177-3AD203B41FA5}">
                      <a16:colId xmlns:a16="http://schemas.microsoft.com/office/drawing/2014/main" val="20004"/>
                    </a:ext>
                  </a:extLst>
                </a:gridCol>
                <a:gridCol w="1044975">
                  <a:extLst>
                    <a:ext uri="{9D8B030D-6E8A-4147-A177-3AD203B41FA5}">
                      <a16:colId xmlns:a16="http://schemas.microsoft.com/office/drawing/2014/main" val="20005"/>
                    </a:ext>
                  </a:extLst>
                </a:gridCol>
              </a:tblGrid>
              <a:tr h="457175">
                <a:tc>
                  <a:txBody>
                    <a:bodyPr/>
                    <a:lstStyle/>
                    <a:p>
                      <a:pPr marL="0" lvl="0" indent="0" algn="l" rtl="0">
                        <a:spcBef>
                          <a:spcPts val="0"/>
                        </a:spcBef>
                        <a:spcAft>
                          <a:spcPts val="0"/>
                        </a:spcAft>
                        <a:buNone/>
                      </a:pPr>
                      <a:r>
                        <a:rPr lang="es" sz="1800" b="1">
                          <a:solidFill>
                            <a:schemeClr val="dk1"/>
                          </a:solidFill>
                          <a:latin typeface="Questrial"/>
                          <a:ea typeface="Questrial"/>
                          <a:cs typeface="Questrial"/>
                          <a:sym typeface="Questrial"/>
                        </a:rPr>
                        <a:t>proyecto</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lu</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ma</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mi</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ju</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vi</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Proyecto 01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Proyecto 02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Proyecto 03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Proyecto 04</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214" name="Google Shape;214;p22"/>
          <p:cNvGrpSpPr/>
          <p:nvPr/>
        </p:nvGrpSpPr>
        <p:grpSpPr>
          <a:xfrm>
            <a:off x="911475" y="3197550"/>
            <a:ext cx="1611900" cy="877500"/>
            <a:chOff x="911475" y="2842575"/>
            <a:chExt cx="1611900" cy="877500"/>
          </a:xfrm>
        </p:grpSpPr>
        <p:sp>
          <p:nvSpPr>
            <p:cNvPr id="215" name="Google Shape;215;p22"/>
            <p:cNvSpPr txBox="1"/>
            <p:nvPr/>
          </p:nvSpPr>
          <p:spPr>
            <a:xfrm>
              <a:off x="911475" y="3147375"/>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216" name="Google Shape;216;p22"/>
            <p:cNvSpPr txBox="1"/>
            <p:nvPr/>
          </p:nvSpPr>
          <p:spPr>
            <a:xfrm>
              <a:off x="911475" y="2842575"/>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grpSp>
        <p:nvGrpSpPr>
          <p:cNvPr id="217" name="Google Shape;217;p22"/>
          <p:cNvGrpSpPr/>
          <p:nvPr/>
        </p:nvGrpSpPr>
        <p:grpSpPr>
          <a:xfrm>
            <a:off x="3766037" y="1590350"/>
            <a:ext cx="1611900" cy="877500"/>
            <a:chOff x="3766037" y="1235375"/>
            <a:chExt cx="1611900" cy="877500"/>
          </a:xfrm>
        </p:grpSpPr>
        <p:sp>
          <p:nvSpPr>
            <p:cNvPr id="218" name="Google Shape;218;p22"/>
            <p:cNvSpPr txBox="1"/>
            <p:nvPr/>
          </p:nvSpPr>
          <p:spPr>
            <a:xfrm>
              <a:off x="3766037" y="1540175"/>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219" name="Google Shape;219;p22"/>
            <p:cNvSpPr txBox="1"/>
            <p:nvPr/>
          </p:nvSpPr>
          <p:spPr>
            <a:xfrm>
              <a:off x="3766038" y="1235375"/>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grpSp>
        <p:nvGrpSpPr>
          <p:cNvPr id="220" name="Google Shape;220;p22"/>
          <p:cNvGrpSpPr/>
          <p:nvPr/>
        </p:nvGrpSpPr>
        <p:grpSpPr>
          <a:xfrm>
            <a:off x="3766043" y="3197550"/>
            <a:ext cx="1611900" cy="877500"/>
            <a:chOff x="3766043" y="2842575"/>
            <a:chExt cx="1611900" cy="877500"/>
          </a:xfrm>
        </p:grpSpPr>
        <p:sp>
          <p:nvSpPr>
            <p:cNvPr id="221" name="Google Shape;221;p22"/>
            <p:cNvSpPr txBox="1"/>
            <p:nvPr/>
          </p:nvSpPr>
          <p:spPr>
            <a:xfrm>
              <a:off x="3766043" y="3147375"/>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222" name="Google Shape;222;p22"/>
            <p:cNvSpPr txBox="1"/>
            <p:nvPr/>
          </p:nvSpPr>
          <p:spPr>
            <a:xfrm>
              <a:off x="3766043" y="2842575"/>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grpSp>
        <p:nvGrpSpPr>
          <p:cNvPr id="223" name="Google Shape;223;p22"/>
          <p:cNvGrpSpPr/>
          <p:nvPr/>
        </p:nvGrpSpPr>
        <p:grpSpPr>
          <a:xfrm>
            <a:off x="6620600" y="3197550"/>
            <a:ext cx="1611900" cy="877500"/>
            <a:chOff x="6620600" y="2842575"/>
            <a:chExt cx="1611900" cy="877500"/>
          </a:xfrm>
        </p:grpSpPr>
        <p:sp>
          <p:nvSpPr>
            <p:cNvPr id="224" name="Google Shape;224;p22"/>
            <p:cNvSpPr txBox="1"/>
            <p:nvPr/>
          </p:nvSpPr>
          <p:spPr>
            <a:xfrm>
              <a:off x="6620600" y="3147375"/>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La Tierra es el planeta con vida</a:t>
              </a:r>
              <a:endParaRPr>
                <a:solidFill>
                  <a:schemeClr val="dk1"/>
                </a:solidFill>
                <a:latin typeface="Nunito"/>
                <a:ea typeface="Nunito"/>
                <a:cs typeface="Nunito"/>
                <a:sym typeface="Nunito"/>
              </a:endParaRPr>
            </a:p>
          </p:txBody>
        </p:sp>
        <p:sp>
          <p:nvSpPr>
            <p:cNvPr id="225" name="Google Shape;225;p22"/>
            <p:cNvSpPr txBox="1"/>
            <p:nvPr/>
          </p:nvSpPr>
          <p:spPr>
            <a:xfrm>
              <a:off x="6620600" y="2842575"/>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grpSp>
      <p:cxnSp>
        <p:nvCxnSpPr>
          <p:cNvPr id="226" name="Google Shape;226;p22"/>
          <p:cNvCxnSpPr>
            <a:endCxn id="222" idx="0"/>
          </p:cNvCxnSpPr>
          <p:nvPr/>
        </p:nvCxnSpPr>
        <p:spPr>
          <a:xfrm>
            <a:off x="4571993" y="2467950"/>
            <a:ext cx="0" cy="72960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22"/>
          <p:cNvCxnSpPr>
            <a:stCxn id="218" idx="2"/>
            <a:endCxn id="216" idx="0"/>
          </p:cNvCxnSpPr>
          <p:nvPr/>
        </p:nvCxnSpPr>
        <p:spPr>
          <a:xfrm rot="5400000">
            <a:off x="2779937" y="1405400"/>
            <a:ext cx="729600" cy="28545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228" name="Google Shape;228;p22"/>
          <p:cNvCxnSpPr>
            <a:stCxn id="218" idx="2"/>
            <a:endCxn id="225" idx="0"/>
          </p:cNvCxnSpPr>
          <p:nvPr/>
        </p:nvCxnSpPr>
        <p:spPr>
          <a:xfrm rot="-5400000" flipH="1">
            <a:off x="5634437" y="1405400"/>
            <a:ext cx="729600" cy="2854500"/>
          </a:xfrm>
          <a:prstGeom prst="bentConnector3">
            <a:avLst>
              <a:gd name="adj1" fmla="val 50007"/>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Presentation Overview</a:t>
            </a:r>
            <a:endParaRPr b="0" dirty="0"/>
          </a:p>
        </p:txBody>
      </p:sp>
      <p:sp>
        <p:nvSpPr>
          <p:cNvPr id="66" name="Google Shape;66;p16"/>
          <p:cNvSpPr txBox="1">
            <a:spLocks noGrp="1"/>
          </p:cNvSpPr>
          <p:nvPr>
            <p:ph type="body" idx="1"/>
          </p:nvPr>
        </p:nvSpPr>
        <p:spPr>
          <a:xfrm>
            <a:off x="1476750" y="1071579"/>
            <a:ext cx="6190500" cy="2379000"/>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Clr>
                <a:schemeClr val="dk1"/>
              </a:buClr>
              <a:buSzPts val="1400"/>
              <a:buFont typeface="+mj-lt"/>
              <a:buAutoNum type="arabicPeriod"/>
            </a:pPr>
            <a:r>
              <a:rPr lang="es" dirty="0">
                <a:solidFill>
                  <a:schemeClr val="hlink"/>
                </a:solidFill>
              </a:rPr>
              <a:t>Project Idea / Objective</a:t>
            </a:r>
          </a:p>
          <a:p>
            <a:pPr lvl="1">
              <a:lnSpc>
                <a:spcPct val="100000"/>
              </a:lnSpc>
            </a:pPr>
            <a:r>
              <a:rPr lang="es" dirty="0">
                <a:solidFill>
                  <a:schemeClr val="hlink"/>
                </a:solidFill>
              </a:rPr>
              <a:t>Problem &amp; Solution</a:t>
            </a:r>
          </a:p>
          <a:p>
            <a:pPr lvl="2">
              <a:lnSpc>
                <a:spcPct val="100000"/>
              </a:lnSpc>
            </a:pPr>
            <a:r>
              <a:rPr lang="es" dirty="0">
                <a:solidFill>
                  <a:schemeClr val="hlink"/>
                </a:solidFill>
              </a:rPr>
              <a:t>Social Impact</a:t>
            </a:r>
          </a:p>
          <a:p>
            <a:pPr lvl="2">
              <a:lnSpc>
                <a:spcPct val="100000"/>
              </a:lnSpc>
            </a:pPr>
            <a:r>
              <a:rPr lang="es" dirty="0">
                <a:solidFill>
                  <a:schemeClr val="hlink"/>
                </a:solidFill>
              </a:rPr>
              <a:t>Background </a:t>
            </a:r>
          </a:p>
          <a:p>
            <a:pPr lvl="2">
              <a:lnSpc>
                <a:spcPct val="100000"/>
              </a:lnSpc>
            </a:pPr>
            <a:r>
              <a:rPr lang="es" dirty="0">
                <a:solidFill>
                  <a:schemeClr val="hlink"/>
                </a:solidFill>
              </a:rPr>
              <a:t>Application Importance</a:t>
            </a:r>
          </a:p>
          <a:p>
            <a:pPr marL="482600" lvl="0" indent="-342900" algn="l" rtl="0">
              <a:lnSpc>
                <a:spcPct val="100000"/>
              </a:lnSpc>
              <a:spcBef>
                <a:spcPts val="0"/>
              </a:spcBef>
              <a:spcAft>
                <a:spcPts val="0"/>
              </a:spcAft>
              <a:buClr>
                <a:schemeClr val="dk1"/>
              </a:buClr>
              <a:buSzPts val="1400"/>
              <a:buFont typeface="+mj-lt"/>
              <a:buAutoNum type="arabicPeriod"/>
            </a:pPr>
            <a:r>
              <a:rPr lang="en-CA" dirty="0">
                <a:solidFill>
                  <a:schemeClr val="hlink"/>
                </a:solidFill>
              </a:rPr>
              <a:t>Architecture</a:t>
            </a:r>
            <a:r>
              <a:rPr lang="es" dirty="0">
                <a:solidFill>
                  <a:schemeClr val="hlink"/>
                </a:solidFill>
              </a:rPr>
              <a:t> Diagram</a:t>
            </a:r>
          </a:p>
          <a:p>
            <a:pPr lvl="1">
              <a:lnSpc>
                <a:spcPct val="100000"/>
              </a:lnSpc>
            </a:pPr>
            <a:r>
              <a:rPr lang="es" dirty="0">
                <a:solidFill>
                  <a:schemeClr val="hlink"/>
                </a:solidFill>
              </a:rPr>
              <a:t>High Availability</a:t>
            </a:r>
          </a:p>
          <a:p>
            <a:pPr lvl="1">
              <a:lnSpc>
                <a:spcPct val="100000"/>
              </a:lnSpc>
            </a:pPr>
            <a:r>
              <a:rPr lang="es" dirty="0">
                <a:solidFill>
                  <a:schemeClr val="hlink"/>
                </a:solidFill>
              </a:rPr>
              <a:t>Fault Tolerance</a:t>
            </a:r>
          </a:p>
          <a:p>
            <a:pPr lvl="1">
              <a:lnSpc>
                <a:spcPct val="100000"/>
              </a:lnSpc>
            </a:pPr>
            <a:r>
              <a:rPr lang="es" dirty="0">
                <a:solidFill>
                  <a:schemeClr val="hlink"/>
                </a:solidFill>
              </a:rPr>
              <a:t>Security</a:t>
            </a:r>
          </a:p>
          <a:p>
            <a:pPr lvl="1">
              <a:lnSpc>
                <a:spcPct val="100000"/>
              </a:lnSpc>
            </a:pPr>
            <a:r>
              <a:rPr lang="es" dirty="0">
                <a:solidFill>
                  <a:schemeClr val="hlink"/>
                </a:solidFill>
              </a:rPr>
              <a:t>DR</a:t>
            </a:r>
          </a:p>
          <a:p>
            <a:pPr lvl="1">
              <a:lnSpc>
                <a:spcPct val="100000"/>
              </a:lnSpc>
            </a:pPr>
            <a:r>
              <a:rPr lang="es" dirty="0">
                <a:solidFill>
                  <a:schemeClr val="hlink"/>
                </a:solidFill>
              </a:rPr>
              <a:t>Cost Break Down</a:t>
            </a:r>
          </a:p>
          <a:p>
            <a:pPr marL="482600" lvl="0" indent="-342900" algn="l" rtl="0">
              <a:lnSpc>
                <a:spcPct val="100000"/>
              </a:lnSpc>
              <a:spcBef>
                <a:spcPts val="0"/>
              </a:spcBef>
              <a:spcAft>
                <a:spcPts val="0"/>
              </a:spcAft>
              <a:buClr>
                <a:schemeClr val="dk1"/>
              </a:buClr>
              <a:buSzPts val="1400"/>
              <a:buFont typeface="+mj-lt"/>
              <a:buAutoNum type="arabicPeriod"/>
            </a:pPr>
            <a:r>
              <a:rPr lang="es" dirty="0">
                <a:solidFill>
                  <a:schemeClr val="hlink"/>
                </a:solidFill>
              </a:rPr>
              <a:t>Work Distrubution </a:t>
            </a:r>
          </a:p>
          <a:p>
            <a:pPr marL="482600" lvl="0" indent="-342900" algn="l" rtl="0">
              <a:lnSpc>
                <a:spcPct val="100000"/>
              </a:lnSpc>
              <a:spcBef>
                <a:spcPts val="0"/>
              </a:spcBef>
              <a:spcAft>
                <a:spcPts val="0"/>
              </a:spcAft>
              <a:buClr>
                <a:schemeClr val="dk1"/>
              </a:buClr>
              <a:buSzPts val="1400"/>
              <a:buFont typeface="+mj-lt"/>
              <a:buAutoNum type="arabicPeriod"/>
            </a:pPr>
            <a:r>
              <a:rPr lang="es" dirty="0">
                <a:solidFill>
                  <a:schemeClr val="hlink"/>
                </a:solidFill>
              </a:rPr>
              <a:t>Project Demo</a:t>
            </a:r>
          </a:p>
          <a:p>
            <a:pPr marL="482600" lvl="0" indent="-342900" algn="l" rtl="0">
              <a:lnSpc>
                <a:spcPct val="100000"/>
              </a:lnSpc>
              <a:spcBef>
                <a:spcPts val="0"/>
              </a:spcBef>
              <a:spcAft>
                <a:spcPts val="0"/>
              </a:spcAft>
              <a:buClr>
                <a:schemeClr val="dk1"/>
              </a:buClr>
              <a:buSzPts val="1400"/>
              <a:buFont typeface="+mj-lt"/>
              <a:buAutoNum type="arabicPeriod"/>
            </a:pPr>
            <a:r>
              <a:rPr lang="es" dirty="0">
                <a:solidFill>
                  <a:schemeClr val="hlink"/>
                </a:solidFill>
              </a:rPr>
              <a:t>Future Tasks</a:t>
            </a:r>
          </a:p>
          <a:p>
            <a:pPr lvl="1">
              <a:lnSpc>
                <a:spcPct val="100000"/>
              </a:lnSpc>
            </a:pPr>
            <a:r>
              <a:rPr lang="es" dirty="0">
                <a:solidFill>
                  <a:schemeClr val="hlink"/>
                </a:solidFill>
              </a:rPr>
              <a:t>Features</a:t>
            </a:r>
          </a:p>
          <a:p>
            <a:pPr lvl="1">
              <a:lnSpc>
                <a:spcPct val="100000"/>
              </a:lnSpc>
            </a:pPr>
            <a:r>
              <a:rPr lang="es" dirty="0">
                <a:solidFill>
                  <a:schemeClr val="hlink"/>
                </a:solidFill>
              </a:rPr>
              <a:t>Updates to Improve Architecture</a:t>
            </a:r>
            <a:endParaRPr dirty="0">
              <a:solidFill>
                <a:schemeClr val="dk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234" name="Google Shape;234;p23"/>
          <p:cNvGrpSpPr/>
          <p:nvPr/>
        </p:nvGrpSpPr>
        <p:grpSpPr>
          <a:xfrm>
            <a:off x="991525" y="1327963"/>
            <a:ext cx="1611900" cy="801300"/>
            <a:chOff x="991525" y="1282238"/>
            <a:chExt cx="1611900" cy="801300"/>
          </a:xfrm>
        </p:grpSpPr>
        <p:sp>
          <p:nvSpPr>
            <p:cNvPr id="235" name="Google Shape;235;p23"/>
            <p:cNvSpPr txBox="1"/>
            <p:nvPr/>
          </p:nvSpPr>
          <p:spPr>
            <a:xfrm>
              <a:off x="991525" y="1510838"/>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236" name="Google Shape;236;p23"/>
            <p:cNvSpPr txBox="1"/>
            <p:nvPr/>
          </p:nvSpPr>
          <p:spPr>
            <a:xfrm>
              <a:off x="991525" y="1282238"/>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sp>
        <p:nvSpPr>
          <p:cNvPr id="237" name="Google Shape;237;p23"/>
          <p:cNvSpPr txBox="1"/>
          <p:nvPr/>
        </p:nvSpPr>
        <p:spPr>
          <a:xfrm>
            <a:off x="1256125" y="230565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238" name="Google Shape;238;p23"/>
          <p:cNvGrpSpPr/>
          <p:nvPr/>
        </p:nvGrpSpPr>
        <p:grpSpPr>
          <a:xfrm>
            <a:off x="2841200" y="1327963"/>
            <a:ext cx="1611900" cy="801300"/>
            <a:chOff x="2841200" y="1282238"/>
            <a:chExt cx="1611900" cy="801300"/>
          </a:xfrm>
        </p:grpSpPr>
        <p:sp>
          <p:nvSpPr>
            <p:cNvPr id="239" name="Google Shape;239;p23"/>
            <p:cNvSpPr txBox="1"/>
            <p:nvPr/>
          </p:nvSpPr>
          <p:spPr>
            <a:xfrm>
              <a:off x="2841200" y="1510838"/>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planeta más cercano al sol</a:t>
              </a:r>
              <a:endParaRPr>
                <a:solidFill>
                  <a:schemeClr val="dk1"/>
                </a:solidFill>
                <a:latin typeface="Nunito"/>
                <a:ea typeface="Nunito"/>
                <a:cs typeface="Nunito"/>
                <a:sym typeface="Nunito"/>
              </a:endParaRPr>
            </a:p>
          </p:txBody>
        </p:sp>
        <p:sp>
          <p:nvSpPr>
            <p:cNvPr id="240" name="Google Shape;240;p23"/>
            <p:cNvSpPr txBox="1"/>
            <p:nvPr/>
          </p:nvSpPr>
          <p:spPr>
            <a:xfrm>
              <a:off x="2841200" y="1282238"/>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sp>
        <p:nvSpPr>
          <p:cNvPr id="241" name="Google Shape;241;p23"/>
          <p:cNvSpPr txBox="1"/>
          <p:nvPr/>
        </p:nvSpPr>
        <p:spPr>
          <a:xfrm>
            <a:off x="3105800" y="230565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242" name="Google Shape;242;p23"/>
          <p:cNvGrpSpPr/>
          <p:nvPr/>
        </p:nvGrpSpPr>
        <p:grpSpPr>
          <a:xfrm>
            <a:off x="4690888" y="1327975"/>
            <a:ext cx="1611900" cy="801300"/>
            <a:chOff x="4690888" y="1282250"/>
            <a:chExt cx="1611900" cy="801300"/>
          </a:xfrm>
        </p:grpSpPr>
        <p:sp>
          <p:nvSpPr>
            <p:cNvPr id="243" name="Google Shape;243;p23"/>
            <p:cNvSpPr txBox="1"/>
            <p:nvPr/>
          </p:nvSpPr>
          <p:spPr>
            <a:xfrm>
              <a:off x="4690888" y="151085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244" name="Google Shape;244;p23"/>
            <p:cNvSpPr txBox="1"/>
            <p:nvPr/>
          </p:nvSpPr>
          <p:spPr>
            <a:xfrm>
              <a:off x="4690888" y="128225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sp>
        <p:nvSpPr>
          <p:cNvPr id="245" name="Google Shape;245;p23"/>
          <p:cNvSpPr txBox="1"/>
          <p:nvPr/>
        </p:nvSpPr>
        <p:spPr>
          <a:xfrm>
            <a:off x="4955488" y="230565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246" name="Google Shape;246;p23"/>
          <p:cNvGrpSpPr/>
          <p:nvPr/>
        </p:nvGrpSpPr>
        <p:grpSpPr>
          <a:xfrm>
            <a:off x="6540563" y="1327975"/>
            <a:ext cx="1611900" cy="801300"/>
            <a:chOff x="6540563" y="1282250"/>
            <a:chExt cx="1611900" cy="801300"/>
          </a:xfrm>
        </p:grpSpPr>
        <p:sp>
          <p:nvSpPr>
            <p:cNvPr id="247" name="Google Shape;247;p23"/>
            <p:cNvSpPr txBox="1"/>
            <p:nvPr/>
          </p:nvSpPr>
          <p:spPr>
            <a:xfrm>
              <a:off x="6540563" y="151085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La tierra es un planeta con vida</a:t>
              </a:r>
              <a:endParaRPr>
                <a:solidFill>
                  <a:schemeClr val="dk1"/>
                </a:solidFill>
                <a:latin typeface="Nunito"/>
                <a:ea typeface="Nunito"/>
                <a:cs typeface="Nunito"/>
                <a:sym typeface="Nunito"/>
              </a:endParaRPr>
            </a:p>
          </p:txBody>
        </p:sp>
        <p:sp>
          <p:nvSpPr>
            <p:cNvPr id="248" name="Google Shape;248;p23"/>
            <p:cNvSpPr txBox="1"/>
            <p:nvPr/>
          </p:nvSpPr>
          <p:spPr>
            <a:xfrm>
              <a:off x="6540563" y="128225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grpSp>
      <p:sp>
        <p:nvSpPr>
          <p:cNvPr id="249" name="Google Shape;249;p23"/>
          <p:cNvSpPr txBox="1"/>
          <p:nvPr/>
        </p:nvSpPr>
        <p:spPr>
          <a:xfrm>
            <a:off x="6805163" y="230565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sp>
        <p:nvSpPr>
          <p:cNvPr id="250" name="Google Shape;250;p23"/>
          <p:cNvSpPr txBox="1"/>
          <p:nvPr/>
        </p:nvSpPr>
        <p:spPr>
          <a:xfrm>
            <a:off x="6897263" y="3822063"/>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04</a:t>
            </a:r>
            <a:endParaRPr sz="4200" b="1">
              <a:solidFill>
                <a:schemeClr val="dk1"/>
              </a:solidFill>
              <a:latin typeface="Questrial"/>
              <a:ea typeface="Questrial"/>
              <a:cs typeface="Questrial"/>
              <a:sym typeface="Questrial"/>
            </a:endParaRPr>
          </a:p>
        </p:txBody>
      </p:sp>
      <p:sp>
        <p:nvSpPr>
          <p:cNvPr id="251" name="Google Shape;251;p23"/>
          <p:cNvSpPr txBox="1"/>
          <p:nvPr/>
        </p:nvSpPr>
        <p:spPr>
          <a:xfrm>
            <a:off x="5047588" y="3822063"/>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03</a:t>
            </a:r>
            <a:endParaRPr sz="4200" b="1">
              <a:solidFill>
                <a:schemeClr val="dk1"/>
              </a:solidFill>
              <a:latin typeface="Questrial"/>
              <a:ea typeface="Questrial"/>
              <a:cs typeface="Questrial"/>
              <a:sym typeface="Questrial"/>
            </a:endParaRPr>
          </a:p>
        </p:txBody>
      </p:sp>
      <p:sp>
        <p:nvSpPr>
          <p:cNvPr id="252" name="Google Shape;252;p23"/>
          <p:cNvSpPr txBox="1"/>
          <p:nvPr/>
        </p:nvSpPr>
        <p:spPr>
          <a:xfrm>
            <a:off x="1348225" y="3822063"/>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01</a:t>
            </a:r>
            <a:endParaRPr sz="4200" b="1">
              <a:solidFill>
                <a:schemeClr val="dk1"/>
              </a:solidFill>
              <a:latin typeface="Questrial"/>
              <a:ea typeface="Questrial"/>
              <a:cs typeface="Questrial"/>
              <a:sym typeface="Questrial"/>
            </a:endParaRPr>
          </a:p>
        </p:txBody>
      </p:sp>
      <p:sp>
        <p:nvSpPr>
          <p:cNvPr id="253" name="Google Shape;253;p23"/>
          <p:cNvSpPr txBox="1"/>
          <p:nvPr/>
        </p:nvSpPr>
        <p:spPr>
          <a:xfrm>
            <a:off x="3197900" y="3822063"/>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02</a:t>
            </a:r>
            <a:endParaRPr sz="4200" b="1">
              <a:solidFill>
                <a:schemeClr val="dk1"/>
              </a:solidFill>
              <a:latin typeface="Questrial"/>
              <a:ea typeface="Questrial"/>
              <a:cs typeface="Questrial"/>
              <a:sym typeface="Questrial"/>
            </a:endParaRPr>
          </a:p>
        </p:txBody>
      </p:sp>
      <p:cxnSp>
        <p:nvCxnSpPr>
          <p:cNvPr id="254" name="Google Shape;254;p23"/>
          <p:cNvCxnSpPr>
            <a:stCxn id="235" idx="2"/>
            <a:endCxn id="237" idx="0"/>
          </p:cNvCxnSpPr>
          <p:nvPr/>
        </p:nvCxnSpPr>
        <p:spPr>
          <a:xfrm>
            <a:off x="1797475" y="2129263"/>
            <a:ext cx="0" cy="17640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3"/>
          <p:cNvCxnSpPr>
            <a:stCxn id="239" idx="2"/>
            <a:endCxn id="241" idx="0"/>
          </p:cNvCxnSpPr>
          <p:nvPr/>
        </p:nvCxnSpPr>
        <p:spPr>
          <a:xfrm>
            <a:off x="3647150" y="2129263"/>
            <a:ext cx="0" cy="17640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23"/>
          <p:cNvCxnSpPr>
            <a:stCxn id="243" idx="2"/>
            <a:endCxn id="245" idx="0"/>
          </p:cNvCxnSpPr>
          <p:nvPr/>
        </p:nvCxnSpPr>
        <p:spPr>
          <a:xfrm>
            <a:off x="5496838" y="2129275"/>
            <a:ext cx="0" cy="176400"/>
          </a:xfrm>
          <a:prstGeom prst="straightConnector1">
            <a:avLst/>
          </a:prstGeom>
          <a:noFill/>
          <a:ln w="19050" cap="flat" cmpd="sng">
            <a:solidFill>
              <a:schemeClr val="dk1"/>
            </a:solidFill>
            <a:prstDash val="solid"/>
            <a:round/>
            <a:headEnd type="none" w="med" len="med"/>
            <a:tailEnd type="none" w="med" len="med"/>
          </a:ln>
        </p:spPr>
      </p:cxnSp>
      <p:cxnSp>
        <p:nvCxnSpPr>
          <p:cNvPr id="257" name="Google Shape;257;p23"/>
          <p:cNvCxnSpPr>
            <a:stCxn id="247" idx="2"/>
            <a:endCxn id="249" idx="0"/>
          </p:cNvCxnSpPr>
          <p:nvPr/>
        </p:nvCxnSpPr>
        <p:spPr>
          <a:xfrm>
            <a:off x="7346513" y="2129275"/>
            <a:ext cx="0" cy="176400"/>
          </a:xfrm>
          <a:prstGeom prst="straightConnector1">
            <a:avLst/>
          </a:prstGeom>
          <a:noFill/>
          <a:ln w="19050" cap="flat" cmpd="sng">
            <a:solidFill>
              <a:schemeClr val="dk1"/>
            </a:solidFill>
            <a:prstDash val="solid"/>
            <a:round/>
            <a:headEnd type="none" w="med" len="med"/>
            <a:tailEnd type="none" w="med" len="med"/>
          </a:ln>
        </p:spPr>
      </p:cxnSp>
      <p:cxnSp>
        <p:nvCxnSpPr>
          <p:cNvPr id="258" name="Google Shape;258;p23"/>
          <p:cNvCxnSpPr>
            <a:stCxn id="237" idx="2"/>
            <a:endCxn id="259" idx="0"/>
          </p:cNvCxnSpPr>
          <p:nvPr/>
        </p:nvCxnSpPr>
        <p:spPr>
          <a:xfrm>
            <a:off x="1797475" y="2650950"/>
            <a:ext cx="0" cy="223800"/>
          </a:xfrm>
          <a:prstGeom prst="straightConnector1">
            <a:avLst/>
          </a:prstGeom>
          <a:noFill/>
          <a:ln w="19050" cap="flat" cmpd="sng">
            <a:solidFill>
              <a:schemeClr val="dk1"/>
            </a:solidFill>
            <a:prstDash val="solid"/>
            <a:round/>
            <a:headEnd type="none" w="med" len="med"/>
            <a:tailEnd type="none" w="med" len="med"/>
          </a:ln>
        </p:spPr>
      </p:cxnSp>
      <p:cxnSp>
        <p:nvCxnSpPr>
          <p:cNvPr id="260" name="Google Shape;260;p23"/>
          <p:cNvCxnSpPr>
            <a:stCxn id="241" idx="2"/>
            <a:endCxn id="261" idx="0"/>
          </p:cNvCxnSpPr>
          <p:nvPr/>
        </p:nvCxnSpPr>
        <p:spPr>
          <a:xfrm>
            <a:off x="3647150" y="2650950"/>
            <a:ext cx="0" cy="22380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3"/>
          <p:cNvCxnSpPr>
            <a:stCxn id="245" idx="2"/>
            <a:endCxn id="263" idx="0"/>
          </p:cNvCxnSpPr>
          <p:nvPr/>
        </p:nvCxnSpPr>
        <p:spPr>
          <a:xfrm>
            <a:off x="5496838" y="2650950"/>
            <a:ext cx="0" cy="223800"/>
          </a:xfrm>
          <a:prstGeom prst="straightConnector1">
            <a:avLst/>
          </a:prstGeom>
          <a:noFill/>
          <a:ln w="19050" cap="flat" cmpd="sng">
            <a:solidFill>
              <a:schemeClr val="dk1"/>
            </a:solidFill>
            <a:prstDash val="solid"/>
            <a:round/>
            <a:headEnd type="none" w="med" len="med"/>
            <a:tailEnd type="none" w="med" len="med"/>
          </a:ln>
        </p:spPr>
      </p:cxnSp>
      <p:cxnSp>
        <p:nvCxnSpPr>
          <p:cNvPr id="264" name="Google Shape;264;p23"/>
          <p:cNvCxnSpPr>
            <a:stCxn id="249" idx="2"/>
            <a:endCxn id="265" idx="0"/>
          </p:cNvCxnSpPr>
          <p:nvPr/>
        </p:nvCxnSpPr>
        <p:spPr>
          <a:xfrm>
            <a:off x="7346513" y="2650950"/>
            <a:ext cx="0" cy="223800"/>
          </a:xfrm>
          <a:prstGeom prst="straightConnector1">
            <a:avLst/>
          </a:prstGeom>
          <a:noFill/>
          <a:ln w="19050" cap="flat" cmpd="sng">
            <a:solidFill>
              <a:schemeClr val="dk1"/>
            </a:solidFill>
            <a:prstDash val="solid"/>
            <a:round/>
            <a:headEnd type="none" w="med" len="med"/>
            <a:tailEnd type="none" w="med" len="med"/>
          </a:ln>
        </p:spPr>
      </p:cxnSp>
      <p:cxnSp>
        <p:nvCxnSpPr>
          <p:cNvPr id="266" name="Google Shape;266;p23"/>
          <p:cNvCxnSpPr>
            <a:stCxn id="259" idx="2"/>
            <a:endCxn id="252" idx="0"/>
          </p:cNvCxnSpPr>
          <p:nvPr/>
        </p:nvCxnSpPr>
        <p:spPr>
          <a:xfrm>
            <a:off x="1797475" y="3447475"/>
            <a:ext cx="0" cy="374700"/>
          </a:xfrm>
          <a:prstGeom prst="straightConnector1">
            <a:avLst/>
          </a:prstGeom>
          <a:noFill/>
          <a:ln w="19050" cap="flat" cmpd="sng">
            <a:solidFill>
              <a:schemeClr val="dk1"/>
            </a:solidFill>
            <a:prstDash val="solid"/>
            <a:round/>
            <a:headEnd type="none" w="med" len="med"/>
            <a:tailEnd type="none" w="med" len="med"/>
          </a:ln>
        </p:spPr>
      </p:cxnSp>
      <p:cxnSp>
        <p:nvCxnSpPr>
          <p:cNvPr id="267" name="Google Shape;267;p23"/>
          <p:cNvCxnSpPr>
            <a:stCxn id="261" idx="2"/>
            <a:endCxn id="253" idx="0"/>
          </p:cNvCxnSpPr>
          <p:nvPr/>
        </p:nvCxnSpPr>
        <p:spPr>
          <a:xfrm>
            <a:off x="3647150" y="3447475"/>
            <a:ext cx="0" cy="374700"/>
          </a:xfrm>
          <a:prstGeom prst="straightConnector1">
            <a:avLst/>
          </a:prstGeom>
          <a:noFill/>
          <a:ln w="19050" cap="flat" cmpd="sng">
            <a:solidFill>
              <a:schemeClr val="dk1"/>
            </a:solidFill>
            <a:prstDash val="solid"/>
            <a:round/>
            <a:headEnd type="none" w="med" len="med"/>
            <a:tailEnd type="none" w="med" len="med"/>
          </a:ln>
        </p:spPr>
      </p:cxnSp>
      <p:cxnSp>
        <p:nvCxnSpPr>
          <p:cNvPr id="268" name="Google Shape;268;p23"/>
          <p:cNvCxnSpPr>
            <a:stCxn id="263" idx="2"/>
            <a:endCxn id="251" idx="0"/>
          </p:cNvCxnSpPr>
          <p:nvPr/>
        </p:nvCxnSpPr>
        <p:spPr>
          <a:xfrm>
            <a:off x="5496838" y="3447475"/>
            <a:ext cx="0" cy="374700"/>
          </a:xfrm>
          <a:prstGeom prst="straightConnector1">
            <a:avLst/>
          </a:prstGeom>
          <a:noFill/>
          <a:ln w="19050" cap="flat" cmpd="sng">
            <a:solidFill>
              <a:schemeClr val="dk1"/>
            </a:solidFill>
            <a:prstDash val="solid"/>
            <a:round/>
            <a:headEnd type="none" w="med" len="med"/>
            <a:tailEnd type="none" w="med" len="med"/>
          </a:ln>
        </p:spPr>
      </p:cxnSp>
      <p:cxnSp>
        <p:nvCxnSpPr>
          <p:cNvPr id="269" name="Google Shape;269;p23"/>
          <p:cNvCxnSpPr>
            <a:stCxn id="265" idx="2"/>
            <a:endCxn id="250" idx="0"/>
          </p:cNvCxnSpPr>
          <p:nvPr/>
        </p:nvCxnSpPr>
        <p:spPr>
          <a:xfrm>
            <a:off x="7346513" y="3447475"/>
            <a:ext cx="0" cy="374700"/>
          </a:xfrm>
          <a:prstGeom prst="straightConnector1">
            <a:avLst/>
          </a:prstGeom>
          <a:noFill/>
          <a:ln w="19050" cap="flat" cmpd="sng">
            <a:solidFill>
              <a:schemeClr val="dk1"/>
            </a:solidFill>
            <a:prstDash val="solid"/>
            <a:round/>
            <a:headEnd type="none" w="med" len="med"/>
            <a:tailEnd type="none" w="med" len="med"/>
          </a:ln>
        </p:spPr>
      </p:cxnSp>
      <p:grpSp>
        <p:nvGrpSpPr>
          <p:cNvPr id="270" name="Google Shape;270;p23"/>
          <p:cNvGrpSpPr/>
          <p:nvPr/>
        </p:nvGrpSpPr>
        <p:grpSpPr>
          <a:xfrm>
            <a:off x="1511125" y="2874775"/>
            <a:ext cx="572700" cy="572700"/>
            <a:chOff x="1511125" y="2829050"/>
            <a:chExt cx="572700" cy="572700"/>
          </a:xfrm>
        </p:grpSpPr>
        <p:sp>
          <p:nvSpPr>
            <p:cNvPr id="259" name="Google Shape;259;p23"/>
            <p:cNvSpPr/>
            <p:nvPr/>
          </p:nvSpPr>
          <p:spPr>
            <a:xfrm>
              <a:off x="1511125" y="282905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71" name="Google Shape;271;p23"/>
            <p:cNvGrpSpPr/>
            <p:nvPr/>
          </p:nvGrpSpPr>
          <p:grpSpPr>
            <a:xfrm>
              <a:off x="1622583" y="2940683"/>
              <a:ext cx="349784" cy="349434"/>
              <a:chOff x="2201806" y="1976585"/>
              <a:chExt cx="349784" cy="349434"/>
            </a:xfrm>
          </p:grpSpPr>
          <p:sp>
            <p:nvSpPr>
              <p:cNvPr id="272" name="Google Shape;272;p23"/>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243118" y="2021653"/>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23"/>
          <p:cNvGrpSpPr/>
          <p:nvPr/>
        </p:nvGrpSpPr>
        <p:grpSpPr>
          <a:xfrm>
            <a:off x="3360800" y="2874775"/>
            <a:ext cx="572700" cy="572700"/>
            <a:chOff x="3360800" y="2829050"/>
            <a:chExt cx="572700" cy="572700"/>
          </a:xfrm>
        </p:grpSpPr>
        <p:sp>
          <p:nvSpPr>
            <p:cNvPr id="261" name="Google Shape;261;p23"/>
            <p:cNvSpPr/>
            <p:nvPr/>
          </p:nvSpPr>
          <p:spPr>
            <a:xfrm>
              <a:off x="3360800" y="282905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77" name="Google Shape;277;p23"/>
            <p:cNvGrpSpPr/>
            <p:nvPr/>
          </p:nvGrpSpPr>
          <p:grpSpPr>
            <a:xfrm>
              <a:off x="3472051" y="2940126"/>
              <a:ext cx="350198" cy="350548"/>
              <a:chOff x="3094217" y="1976585"/>
              <a:chExt cx="350198" cy="350548"/>
            </a:xfrm>
          </p:grpSpPr>
          <p:sp>
            <p:nvSpPr>
              <p:cNvPr id="278" name="Google Shape;278;p23"/>
              <p:cNvSpPr/>
              <p:nvPr/>
            </p:nvSpPr>
            <p:spPr>
              <a:xfrm>
                <a:off x="3094217" y="2129039"/>
                <a:ext cx="131543" cy="197362"/>
              </a:xfrm>
              <a:custGeom>
                <a:avLst/>
                <a:gdLst/>
                <a:ahLst/>
                <a:cxnLst/>
                <a:rect l="l" t="t" r="r" b="b"/>
                <a:pathLst>
                  <a:path w="4133" h="6201" extrusionOk="0">
                    <a:moveTo>
                      <a:pt x="2072" y="345"/>
                    </a:moveTo>
                    <a:cubicBezTo>
                      <a:pt x="2117" y="345"/>
                      <a:pt x="2162" y="348"/>
                      <a:pt x="2203" y="354"/>
                    </a:cubicBezTo>
                    <a:cubicBezTo>
                      <a:pt x="2906" y="414"/>
                      <a:pt x="3454" y="1045"/>
                      <a:pt x="3454" y="1759"/>
                    </a:cubicBezTo>
                    <a:cubicBezTo>
                      <a:pt x="3454" y="2438"/>
                      <a:pt x="3620" y="3069"/>
                      <a:pt x="3751" y="3402"/>
                    </a:cubicBezTo>
                    <a:lnTo>
                      <a:pt x="3751" y="3426"/>
                    </a:lnTo>
                    <a:cubicBezTo>
                      <a:pt x="3608" y="3509"/>
                      <a:pt x="3299" y="3688"/>
                      <a:pt x="2763" y="3807"/>
                    </a:cubicBezTo>
                    <a:lnTo>
                      <a:pt x="2763" y="3759"/>
                    </a:lnTo>
                    <a:lnTo>
                      <a:pt x="2763" y="3438"/>
                    </a:lnTo>
                    <a:cubicBezTo>
                      <a:pt x="2965" y="3319"/>
                      <a:pt x="3144" y="3140"/>
                      <a:pt x="3263" y="2926"/>
                    </a:cubicBezTo>
                    <a:cubicBezTo>
                      <a:pt x="3489" y="2533"/>
                      <a:pt x="3418" y="2021"/>
                      <a:pt x="3073" y="1712"/>
                    </a:cubicBezTo>
                    <a:cubicBezTo>
                      <a:pt x="2834" y="1485"/>
                      <a:pt x="2418" y="1235"/>
                      <a:pt x="1727" y="1235"/>
                    </a:cubicBezTo>
                    <a:cubicBezTo>
                      <a:pt x="1691" y="1235"/>
                      <a:pt x="1644" y="1247"/>
                      <a:pt x="1608" y="1283"/>
                    </a:cubicBezTo>
                    <a:lnTo>
                      <a:pt x="1275" y="1616"/>
                    </a:lnTo>
                    <a:cubicBezTo>
                      <a:pt x="1215" y="1676"/>
                      <a:pt x="1215" y="1783"/>
                      <a:pt x="1275" y="1843"/>
                    </a:cubicBezTo>
                    <a:cubicBezTo>
                      <a:pt x="1304" y="1872"/>
                      <a:pt x="1343" y="1887"/>
                      <a:pt x="1382" y="1887"/>
                    </a:cubicBezTo>
                    <a:cubicBezTo>
                      <a:pt x="1421" y="1887"/>
                      <a:pt x="1459" y="1872"/>
                      <a:pt x="1489" y="1843"/>
                    </a:cubicBezTo>
                    <a:lnTo>
                      <a:pt x="1787" y="1545"/>
                    </a:lnTo>
                    <a:cubicBezTo>
                      <a:pt x="2227" y="1557"/>
                      <a:pt x="2584" y="1700"/>
                      <a:pt x="2846" y="1938"/>
                    </a:cubicBezTo>
                    <a:cubicBezTo>
                      <a:pt x="3073" y="2140"/>
                      <a:pt x="3132" y="2485"/>
                      <a:pt x="2977" y="2747"/>
                    </a:cubicBezTo>
                    <a:cubicBezTo>
                      <a:pt x="2799" y="3081"/>
                      <a:pt x="2441" y="3283"/>
                      <a:pt x="2072" y="3283"/>
                    </a:cubicBezTo>
                    <a:cubicBezTo>
                      <a:pt x="1489" y="3283"/>
                      <a:pt x="1037" y="2831"/>
                      <a:pt x="1037" y="2247"/>
                    </a:cubicBezTo>
                    <a:cubicBezTo>
                      <a:pt x="1037" y="2152"/>
                      <a:pt x="953" y="2081"/>
                      <a:pt x="870" y="2081"/>
                    </a:cubicBezTo>
                    <a:cubicBezTo>
                      <a:pt x="775" y="2081"/>
                      <a:pt x="703" y="2152"/>
                      <a:pt x="703" y="2247"/>
                    </a:cubicBezTo>
                    <a:cubicBezTo>
                      <a:pt x="703" y="2747"/>
                      <a:pt x="989" y="3200"/>
                      <a:pt x="1394" y="3438"/>
                    </a:cubicBezTo>
                    <a:lnTo>
                      <a:pt x="1394" y="3759"/>
                    </a:lnTo>
                    <a:lnTo>
                      <a:pt x="1394" y="3807"/>
                    </a:lnTo>
                    <a:cubicBezTo>
                      <a:pt x="858" y="3688"/>
                      <a:pt x="525" y="3509"/>
                      <a:pt x="394" y="3426"/>
                    </a:cubicBezTo>
                    <a:cubicBezTo>
                      <a:pt x="394" y="3426"/>
                      <a:pt x="382" y="3426"/>
                      <a:pt x="394" y="3402"/>
                    </a:cubicBezTo>
                    <a:cubicBezTo>
                      <a:pt x="525" y="3081"/>
                      <a:pt x="691" y="2438"/>
                      <a:pt x="691" y="1759"/>
                    </a:cubicBezTo>
                    <a:cubicBezTo>
                      <a:pt x="691" y="1045"/>
                      <a:pt x="1239" y="414"/>
                      <a:pt x="1941" y="354"/>
                    </a:cubicBezTo>
                    <a:cubicBezTo>
                      <a:pt x="1983" y="348"/>
                      <a:pt x="2028" y="345"/>
                      <a:pt x="2072" y="345"/>
                    </a:cubicBezTo>
                    <a:close/>
                    <a:moveTo>
                      <a:pt x="2430" y="3581"/>
                    </a:moveTo>
                    <a:lnTo>
                      <a:pt x="2430" y="3783"/>
                    </a:lnTo>
                    <a:cubicBezTo>
                      <a:pt x="2430" y="3974"/>
                      <a:pt x="2537" y="4152"/>
                      <a:pt x="2715" y="4224"/>
                    </a:cubicBezTo>
                    <a:lnTo>
                      <a:pt x="2822" y="4271"/>
                    </a:lnTo>
                    <a:cubicBezTo>
                      <a:pt x="2656" y="4509"/>
                      <a:pt x="2370" y="4676"/>
                      <a:pt x="2072" y="4676"/>
                    </a:cubicBezTo>
                    <a:cubicBezTo>
                      <a:pt x="1775" y="4676"/>
                      <a:pt x="1489" y="4509"/>
                      <a:pt x="1334" y="4271"/>
                    </a:cubicBezTo>
                    <a:lnTo>
                      <a:pt x="1429" y="4224"/>
                    </a:lnTo>
                    <a:cubicBezTo>
                      <a:pt x="1608" y="4140"/>
                      <a:pt x="1715" y="3974"/>
                      <a:pt x="1715" y="3783"/>
                    </a:cubicBezTo>
                    <a:lnTo>
                      <a:pt x="1715" y="3581"/>
                    </a:lnTo>
                    <a:cubicBezTo>
                      <a:pt x="1834" y="3617"/>
                      <a:pt x="1953" y="3628"/>
                      <a:pt x="2072" y="3628"/>
                    </a:cubicBezTo>
                    <a:cubicBezTo>
                      <a:pt x="2191" y="3628"/>
                      <a:pt x="2311" y="3617"/>
                      <a:pt x="2430" y="3581"/>
                    </a:cubicBezTo>
                    <a:close/>
                    <a:moveTo>
                      <a:pt x="2065" y="0"/>
                    </a:moveTo>
                    <a:cubicBezTo>
                      <a:pt x="2010" y="0"/>
                      <a:pt x="1953" y="3"/>
                      <a:pt x="1894" y="9"/>
                    </a:cubicBezTo>
                    <a:cubicBezTo>
                      <a:pt x="1037" y="92"/>
                      <a:pt x="346" y="842"/>
                      <a:pt x="346" y="1735"/>
                    </a:cubicBezTo>
                    <a:cubicBezTo>
                      <a:pt x="346" y="2378"/>
                      <a:pt x="203" y="2962"/>
                      <a:pt x="60" y="3271"/>
                    </a:cubicBezTo>
                    <a:cubicBezTo>
                      <a:pt x="1" y="3426"/>
                      <a:pt x="48" y="3581"/>
                      <a:pt x="179" y="3676"/>
                    </a:cubicBezTo>
                    <a:cubicBezTo>
                      <a:pt x="310" y="3759"/>
                      <a:pt x="584" y="3926"/>
                      <a:pt x="1013" y="4045"/>
                    </a:cubicBezTo>
                    <a:lnTo>
                      <a:pt x="382" y="4379"/>
                    </a:lnTo>
                    <a:cubicBezTo>
                      <a:pt x="144" y="4498"/>
                      <a:pt x="1" y="4712"/>
                      <a:pt x="1" y="4986"/>
                    </a:cubicBezTo>
                    <a:lnTo>
                      <a:pt x="1" y="6045"/>
                    </a:lnTo>
                    <a:cubicBezTo>
                      <a:pt x="1" y="6129"/>
                      <a:pt x="84" y="6200"/>
                      <a:pt x="167" y="6200"/>
                    </a:cubicBezTo>
                    <a:cubicBezTo>
                      <a:pt x="263" y="6200"/>
                      <a:pt x="334" y="6129"/>
                      <a:pt x="334" y="6045"/>
                    </a:cubicBezTo>
                    <a:lnTo>
                      <a:pt x="334" y="4974"/>
                    </a:lnTo>
                    <a:cubicBezTo>
                      <a:pt x="334" y="4831"/>
                      <a:pt x="406" y="4712"/>
                      <a:pt x="525" y="4652"/>
                    </a:cubicBezTo>
                    <a:lnTo>
                      <a:pt x="1037" y="4402"/>
                    </a:lnTo>
                    <a:cubicBezTo>
                      <a:pt x="1239" y="4760"/>
                      <a:pt x="1644" y="4986"/>
                      <a:pt x="2060" y="4986"/>
                    </a:cubicBezTo>
                    <a:cubicBezTo>
                      <a:pt x="2489" y="4986"/>
                      <a:pt x="2882" y="4760"/>
                      <a:pt x="3084" y="4402"/>
                    </a:cubicBezTo>
                    <a:lnTo>
                      <a:pt x="3596" y="4652"/>
                    </a:lnTo>
                    <a:cubicBezTo>
                      <a:pt x="3704" y="4712"/>
                      <a:pt x="3787" y="4831"/>
                      <a:pt x="3787" y="4974"/>
                    </a:cubicBezTo>
                    <a:lnTo>
                      <a:pt x="3787" y="6022"/>
                    </a:lnTo>
                    <a:cubicBezTo>
                      <a:pt x="3787" y="6117"/>
                      <a:pt x="3858" y="6188"/>
                      <a:pt x="3954" y="6188"/>
                    </a:cubicBezTo>
                    <a:cubicBezTo>
                      <a:pt x="4037" y="6188"/>
                      <a:pt x="4108" y="6117"/>
                      <a:pt x="4108" y="6022"/>
                    </a:cubicBezTo>
                    <a:lnTo>
                      <a:pt x="4108" y="4974"/>
                    </a:lnTo>
                    <a:cubicBezTo>
                      <a:pt x="4132" y="4712"/>
                      <a:pt x="3977" y="4474"/>
                      <a:pt x="3739" y="4379"/>
                    </a:cubicBezTo>
                    <a:lnTo>
                      <a:pt x="3096" y="4045"/>
                    </a:lnTo>
                    <a:cubicBezTo>
                      <a:pt x="3537" y="3926"/>
                      <a:pt x="3799" y="3759"/>
                      <a:pt x="3930" y="3676"/>
                    </a:cubicBezTo>
                    <a:cubicBezTo>
                      <a:pt x="4073" y="3581"/>
                      <a:pt x="4108" y="3426"/>
                      <a:pt x="4049" y="3271"/>
                    </a:cubicBezTo>
                    <a:cubicBezTo>
                      <a:pt x="3918" y="2962"/>
                      <a:pt x="3775" y="2378"/>
                      <a:pt x="3775" y="1735"/>
                    </a:cubicBezTo>
                    <a:cubicBezTo>
                      <a:pt x="3775" y="866"/>
                      <a:pt x="3084" y="104"/>
                      <a:pt x="2227" y="9"/>
                    </a:cubicBezTo>
                    <a:cubicBezTo>
                      <a:pt x="2174" y="3"/>
                      <a:pt x="2120" y="0"/>
                      <a:pt x="2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3116592" y="2293778"/>
                <a:ext cx="10630" cy="32241"/>
              </a:xfrm>
              <a:custGeom>
                <a:avLst/>
                <a:gdLst/>
                <a:ahLst/>
                <a:cxnLst/>
                <a:rect l="l" t="t" r="r" b="b"/>
                <a:pathLst>
                  <a:path w="334" h="1013" extrusionOk="0">
                    <a:moveTo>
                      <a:pt x="167" y="0"/>
                    </a:moveTo>
                    <a:cubicBezTo>
                      <a:pt x="72" y="0"/>
                      <a:pt x="0" y="72"/>
                      <a:pt x="0" y="167"/>
                    </a:cubicBezTo>
                    <a:lnTo>
                      <a:pt x="0" y="846"/>
                    </a:lnTo>
                    <a:cubicBezTo>
                      <a:pt x="0" y="941"/>
                      <a:pt x="72" y="1012"/>
                      <a:pt x="167" y="1012"/>
                    </a:cubicBezTo>
                    <a:cubicBezTo>
                      <a:pt x="250" y="1012"/>
                      <a:pt x="334" y="941"/>
                      <a:pt x="334" y="846"/>
                    </a:cubicBezTo>
                    <a:lnTo>
                      <a:pt x="334" y="167"/>
                    </a:lnTo>
                    <a:cubicBezTo>
                      <a:pt x="310" y="72"/>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3193519" y="2293778"/>
                <a:ext cx="10248" cy="32241"/>
              </a:xfrm>
              <a:custGeom>
                <a:avLst/>
                <a:gdLst/>
                <a:ahLst/>
                <a:cxnLst/>
                <a:rect l="l" t="t" r="r" b="b"/>
                <a:pathLst>
                  <a:path w="322" h="1013" extrusionOk="0">
                    <a:moveTo>
                      <a:pt x="155" y="0"/>
                    </a:moveTo>
                    <a:cubicBezTo>
                      <a:pt x="72" y="0"/>
                      <a:pt x="0" y="72"/>
                      <a:pt x="0" y="167"/>
                    </a:cubicBezTo>
                    <a:lnTo>
                      <a:pt x="0" y="846"/>
                    </a:lnTo>
                    <a:cubicBezTo>
                      <a:pt x="0" y="941"/>
                      <a:pt x="72" y="1012"/>
                      <a:pt x="155" y="1012"/>
                    </a:cubicBezTo>
                    <a:cubicBezTo>
                      <a:pt x="250" y="1012"/>
                      <a:pt x="322" y="941"/>
                      <a:pt x="322" y="846"/>
                    </a:cubicBezTo>
                    <a:lnTo>
                      <a:pt x="322" y="167"/>
                    </a:lnTo>
                    <a:cubicBezTo>
                      <a:pt x="310" y="72"/>
                      <a:pt x="250"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3346227" y="2166755"/>
                <a:ext cx="54966" cy="18301"/>
              </a:xfrm>
              <a:custGeom>
                <a:avLst/>
                <a:gdLst/>
                <a:ahLst/>
                <a:cxnLst/>
                <a:rect l="l" t="t" r="r" b="b"/>
                <a:pathLst>
                  <a:path w="1727" h="575" extrusionOk="0">
                    <a:moveTo>
                      <a:pt x="646" y="0"/>
                    </a:moveTo>
                    <a:cubicBezTo>
                      <a:pt x="494" y="0"/>
                      <a:pt x="326" y="15"/>
                      <a:pt x="143" y="50"/>
                    </a:cubicBezTo>
                    <a:cubicBezTo>
                      <a:pt x="60" y="62"/>
                      <a:pt x="0" y="122"/>
                      <a:pt x="0" y="217"/>
                    </a:cubicBezTo>
                    <a:lnTo>
                      <a:pt x="0" y="396"/>
                    </a:lnTo>
                    <a:cubicBezTo>
                      <a:pt x="0" y="479"/>
                      <a:pt x="84" y="550"/>
                      <a:pt x="167" y="550"/>
                    </a:cubicBezTo>
                    <a:cubicBezTo>
                      <a:pt x="262" y="550"/>
                      <a:pt x="334" y="479"/>
                      <a:pt x="334" y="396"/>
                    </a:cubicBezTo>
                    <a:lnTo>
                      <a:pt x="334" y="360"/>
                    </a:lnTo>
                    <a:cubicBezTo>
                      <a:pt x="445" y="344"/>
                      <a:pt x="549" y="338"/>
                      <a:pt x="645" y="338"/>
                    </a:cubicBezTo>
                    <a:cubicBezTo>
                      <a:pt x="845" y="338"/>
                      <a:pt x="1007" y="367"/>
                      <a:pt x="1120" y="407"/>
                    </a:cubicBezTo>
                    <a:cubicBezTo>
                      <a:pt x="1334" y="467"/>
                      <a:pt x="1453" y="538"/>
                      <a:pt x="1453" y="538"/>
                    </a:cubicBezTo>
                    <a:cubicBezTo>
                      <a:pt x="1477" y="550"/>
                      <a:pt x="1512" y="574"/>
                      <a:pt x="1536" y="574"/>
                    </a:cubicBezTo>
                    <a:cubicBezTo>
                      <a:pt x="1584" y="574"/>
                      <a:pt x="1643" y="538"/>
                      <a:pt x="1667" y="491"/>
                    </a:cubicBezTo>
                    <a:cubicBezTo>
                      <a:pt x="1727" y="396"/>
                      <a:pt x="1715" y="288"/>
                      <a:pt x="1643" y="241"/>
                    </a:cubicBezTo>
                    <a:cubicBezTo>
                      <a:pt x="1615" y="231"/>
                      <a:pt x="1258"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3302655" y="2134991"/>
                <a:ext cx="141760" cy="192143"/>
              </a:xfrm>
              <a:custGeom>
                <a:avLst/>
                <a:gdLst/>
                <a:ahLst/>
                <a:cxnLst/>
                <a:rect l="l" t="t" r="r" b="b"/>
                <a:pathLst>
                  <a:path w="4454" h="6037" extrusionOk="0">
                    <a:moveTo>
                      <a:pt x="3453" y="334"/>
                    </a:moveTo>
                    <a:lnTo>
                      <a:pt x="3453" y="1132"/>
                    </a:lnTo>
                    <a:cubicBezTo>
                      <a:pt x="3453" y="1263"/>
                      <a:pt x="3429" y="1405"/>
                      <a:pt x="3370" y="1525"/>
                    </a:cubicBezTo>
                    <a:lnTo>
                      <a:pt x="3310" y="1644"/>
                    </a:lnTo>
                    <a:cubicBezTo>
                      <a:pt x="3298" y="1667"/>
                      <a:pt x="3298" y="1691"/>
                      <a:pt x="3298" y="1715"/>
                    </a:cubicBezTo>
                    <a:lnTo>
                      <a:pt x="3298" y="2060"/>
                    </a:lnTo>
                    <a:cubicBezTo>
                      <a:pt x="3274" y="2346"/>
                      <a:pt x="3155" y="2608"/>
                      <a:pt x="2953" y="2799"/>
                    </a:cubicBezTo>
                    <a:cubicBezTo>
                      <a:pt x="2739" y="3001"/>
                      <a:pt x="2477" y="3096"/>
                      <a:pt x="2191" y="3096"/>
                    </a:cubicBezTo>
                    <a:cubicBezTo>
                      <a:pt x="1643" y="3084"/>
                      <a:pt x="1179" y="2596"/>
                      <a:pt x="1179" y="2013"/>
                    </a:cubicBezTo>
                    <a:lnTo>
                      <a:pt x="1179" y="1715"/>
                    </a:lnTo>
                    <a:cubicBezTo>
                      <a:pt x="1179" y="1691"/>
                      <a:pt x="1179" y="1667"/>
                      <a:pt x="1167" y="1644"/>
                    </a:cubicBezTo>
                    <a:lnTo>
                      <a:pt x="1107" y="1525"/>
                    </a:lnTo>
                    <a:cubicBezTo>
                      <a:pt x="1048" y="1405"/>
                      <a:pt x="1012" y="1275"/>
                      <a:pt x="1012" y="1132"/>
                    </a:cubicBezTo>
                    <a:cubicBezTo>
                      <a:pt x="1012" y="691"/>
                      <a:pt x="1369" y="334"/>
                      <a:pt x="1822" y="334"/>
                    </a:cubicBezTo>
                    <a:close/>
                    <a:moveTo>
                      <a:pt x="2762" y="3310"/>
                    </a:moveTo>
                    <a:lnTo>
                      <a:pt x="2762" y="3537"/>
                    </a:lnTo>
                    <a:cubicBezTo>
                      <a:pt x="2762" y="3572"/>
                      <a:pt x="2774" y="3620"/>
                      <a:pt x="2774" y="3680"/>
                    </a:cubicBezTo>
                    <a:lnTo>
                      <a:pt x="2239" y="4096"/>
                    </a:lnTo>
                    <a:lnTo>
                      <a:pt x="1691" y="3680"/>
                    </a:lnTo>
                    <a:cubicBezTo>
                      <a:pt x="1703" y="3632"/>
                      <a:pt x="1703" y="3584"/>
                      <a:pt x="1703" y="3537"/>
                    </a:cubicBezTo>
                    <a:lnTo>
                      <a:pt x="1703" y="3310"/>
                    </a:lnTo>
                    <a:cubicBezTo>
                      <a:pt x="1846" y="3370"/>
                      <a:pt x="2012" y="3406"/>
                      <a:pt x="2191" y="3406"/>
                    </a:cubicBezTo>
                    <a:lnTo>
                      <a:pt x="2239" y="3406"/>
                    </a:lnTo>
                    <a:cubicBezTo>
                      <a:pt x="2417" y="3406"/>
                      <a:pt x="2596" y="3382"/>
                      <a:pt x="2762" y="3310"/>
                    </a:cubicBezTo>
                    <a:close/>
                    <a:moveTo>
                      <a:pt x="1822" y="1"/>
                    </a:moveTo>
                    <a:cubicBezTo>
                      <a:pt x="1191" y="1"/>
                      <a:pt x="703" y="513"/>
                      <a:pt x="703" y="1120"/>
                    </a:cubicBezTo>
                    <a:cubicBezTo>
                      <a:pt x="703" y="1298"/>
                      <a:pt x="750" y="1489"/>
                      <a:pt x="822" y="1656"/>
                    </a:cubicBezTo>
                    <a:lnTo>
                      <a:pt x="869" y="1751"/>
                    </a:lnTo>
                    <a:lnTo>
                      <a:pt x="869" y="2001"/>
                    </a:lnTo>
                    <a:cubicBezTo>
                      <a:pt x="869" y="2441"/>
                      <a:pt x="1072" y="2846"/>
                      <a:pt x="1381" y="3096"/>
                    </a:cubicBezTo>
                    <a:lnTo>
                      <a:pt x="1381" y="3537"/>
                    </a:lnTo>
                    <a:cubicBezTo>
                      <a:pt x="1381" y="3608"/>
                      <a:pt x="1346" y="3680"/>
                      <a:pt x="1274" y="3703"/>
                    </a:cubicBezTo>
                    <a:lnTo>
                      <a:pt x="453" y="4025"/>
                    </a:lnTo>
                    <a:cubicBezTo>
                      <a:pt x="179" y="4132"/>
                      <a:pt x="0" y="4382"/>
                      <a:pt x="0" y="4668"/>
                    </a:cubicBezTo>
                    <a:lnTo>
                      <a:pt x="0" y="5858"/>
                    </a:lnTo>
                    <a:cubicBezTo>
                      <a:pt x="0" y="5942"/>
                      <a:pt x="83" y="6013"/>
                      <a:pt x="167" y="6013"/>
                    </a:cubicBezTo>
                    <a:cubicBezTo>
                      <a:pt x="262" y="6013"/>
                      <a:pt x="334" y="5942"/>
                      <a:pt x="334" y="5858"/>
                    </a:cubicBezTo>
                    <a:lnTo>
                      <a:pt x="334" y="4668"/>
                    </a:lnTo>
                    <a:cubicBezTo>
                      <a:pt x="334" y="4513"/>
                      <a:pt x="417" y="4382"/>
                      <a:pt x="560" y="4334"/>
                    </a:cubicBezTo>
                    <a:lnTo>
                      <a:pt x="1369" y="4025"/>
                    </a:lnTo>
                    <a:cubicBezTo>
                      <a:pt x="1417" y="4001"/>
                      <a:pt x="1465" y="3977"/>
                      <a:pt x="1488" y="3965"/>
                    </a:cubicBezTo>
                    <a:lnTo>
                      <a:pt x="2060" y="4394"/>
                    </a:lnTo>
                    <a:lnTo>
                      <a:pt x="2060" y="5870"/>
                    </a:lnTo>
                    <a:cubicBezTo>
                      <a:pt x="2060" y="5954"/>
                      <a:pt x="2131" y="6037"/>
                      <a:pt x="2215" y="6037"/>
                    </a:cubicBezTo>
                    <a:cubicBezTo>
                      <a:pt x="2310" y="6037"/>
                      <a:pt x="2381" y="5954"/>
                      <a:pt x="2381" y="5870"/>
                    </a:cubicBezTo>
                    <a:lnTo>
                      <a:pt x="2381" y="4394"/>
                    </a:lnTo>
                    <a:lnTo>
                      <a:pt x="2953" y="3965"/>
                    </a:lnTo>
                    <a:cubicBezTo>
                      <a:pt x="2977" y="3989"/>
                      <a:pt x="3024" y="4013"/>
                      <a:pt x="3072" y="4025"/>
                    </a:cubicBezTo>
                    <a:lnTo>
                      <a:pt x="3882" y="4334"/>
                    </a:lnTo>
                    <a:cubicBezTo>
                      <a:pt x="4024" y="4382"/>
                      <a:pt x="4108" y="4513"/>
                      <a:pt x="4108" y="4668"/>
                    </a:cubicBezTo>
                    <a:lnTo>
                      <a:pt x="4108" y="5858"/>
                    </a:lnTo>
                    <a:cubicBezTo>
                      <a:pt x="4108" y="5942"/>
                      <a:pt x="4179" y="6013"/>
                      <a:pt x="4274" y="6013"/>
                    </a:cubicBezTo>
                    <a:cubicBezTo>
                      <a:pt x="4358" y="6013"/>
                      <a:pt x="4441" y="5942"/>
                      <a:pt x="4441" y="5858"/>
                    </a:cubicBezTo>
                    <a:lnTo>
                      <a:pt x="4441" y="4668"/>
                    </a:lnTo>
                    <a:cubicBezTo>
                      <a:pt x="4453" y="4382"/>
                      <a:pt x="4274" y="4108"/>
                      <a:pt x="4024" y="4025"/>
                    </a:cubicBezTo>
                    <a:lnTo>
                      <a:pt x="3203" y="3703"/>
                    </a:lnTo>
                    <a:cubicBezTo>
                      <a:pt x="3131" y="3680"/>
                      <a:pt x="3084" y="3620"/>
                      <a:pt x="3084" y="3537"/>
                    </a:cubicBezTo>
                    <a:lnTo>
                      <a:pt x="3084" y="3108"/>
                    </a:lnTo>
                    <a:cubicBezTo>
                      <a:pt x="3120" y="3084"/>
                      <a:pt x="3155" y="3060"/>
                      <a:pt x="3191" y="3025"/>
                    </a:cubicBezTo>
                    <a:cubicBezTo>
                      <a:pt x="3453" y="2775"/>
                      <a:pt x="3608" y="2418"/>
                      <a:pt x="3608" y="2037"/>
                    </a:cubicBezTo>
                    <a:lnTo>
                      <a:pt x="3608" y="1727"/>
                    </a:lnTo>
                    <a:lnTo>
                      <a:pt x="3655" y="1644"/>
                    </a:lnTo>
                    <a:cubicBezTo>
                      <a:pt x="3739" y="1477"/>
                      <a:pt x="3774" y="1298"/>
                      <a:pt x="3774" y="1108"/>
                    </a:cubicBezTo>
                    <a:lnTo>
                      <a:pt x="3774" y="167"/>
                    </a:lnTo>
                    <a:cubicBezTo>
                      <a:pt x="3774" y="84"/>
                      <a:pt x="3691" y="1"/>
                      <a:pt x="3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3330313" y="2288463"/>
                <a:ext cx="10248" cy="37938"/>
              </a:xfrm>
              <a:custGeom>
                <a:avLst/>
                <a:gdLst/>
                <a:ahLst/>
                <a:cxnLst/>
                <a:rect l="l" t="t" r="r" b="b"/>
                <a:pathLst>
                  <a:path w="322" h="1192" extrusionOk="0">
                    <a:moveTo>
                      <a:pt x="167" y="1"/>
                    </a:moveTo>
                    <a:cubicBezTo>
                      <a:pt x="72" y="1"/>
                      <a:pt x="0" y="84"/>
                      <a:pt x="0" y="167"/>
                    </a:cubicBezTo>
                    <a:lnTo>
                      <a:pt x="0" y="1036"/>
                    </a:lnTo>
                    <a:cubicBezTo>
                      <a:pt x="0" y="1120"/>
                      <a:pt x="72" y="1191"/>
                      <a:pt x="167" y="1191"/>
                    </a:cubicBezTo>
                    <a:cubicBezTo>
                      <a:pt x="250" y="1191"/>
                      <a:pt x="322" y="1120"/>
                      <a:pt x="322" y="1036"/>
                    </a:cubicBezTo>
                    <a:lnTo>
                      <a:pt x="322" y="167"/>
                    </a:lnTo>
                    <a:cubicBezTo>
                      <a:pt x="310" y="84"/>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3406859" y="2288463"/>
                <a:ext cx="10630" cy="37938"/>
              </a:xfrm>
              <a:custGeom>
                <a:avLst/>
                <a:gdLst/>
                <a:ahLst/>
                <a:cxnLst/>
                <a:rect l="l" t="t" r="r" b="b"/>
                <a:pathLst>
                  <a:path w="334" h="1192" extrusionOk="0">
                    <a:moveTo>
                      <a:pt x="167" y="1"/>
                    </a:moveTo>
                    <a:cubicBezTo>
                      <a:pt x="84" y="1"/>
                      <a:pt x="0" y="84"/>
                      <a:pt x="0" y="167"/>
                    </a:cubicBezTo>
                    <a:lnTo>
                      <a:pt x="0" y="1036"/>
                    </a:lnTo>
                    <a:cubicBezTo>
                      <a:pt x="0" y="1120"/>
                      <a:pt x="84" y="1191"/>
                      <a:pt x="167" y="1191"/>
                    </a:cubicBezTo>
                    <a:cubicBezTo>
                      <a:pt x="262" y="1191"/>
                      <a:pt x="334" y="1120"/>
                      <a:pt x="334" y="1036"/>
                    </a:cubicBezTo>
                    <a:lnTo>
                      <a:pt x="334" y="167"/>
                    </a:lnTo>
                    <a:cubicBezTo>
                      <a:pt x="322" y="84"/>
                      <a:pt x="262"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149183" y="1976585"/>
                <a:ext cx="219419" cy="183072"/>
              </a:xfrm>
              <a:custGeom>
                <a:avLst/>
                <a:gdLst/>
                <a:ahLst/>
                <a:cxnLst/>
                <a:rect l="l" t="t" r="r" b="b"/>
                <a:pathLst>
                  <a:path w="6894" h="5752" extrusionOk="0">
                    <a:moveTo>
                      <a:pt x="2369" y="4108"/>
                    </a:moveTo>
                    <a:lnTo>
                      <a:pt x="2286" y="4466"/>
                    </a:lnTo>
                    <a:lnTo>
                      <a:pt x="2060" y="4466"/>
                    </a:lnTo>
                    <a:cubicBezTo>
                      <a:pt x="1869" y="4466"/>
                      <a:pt x="1703" y="4299"/>
                      <a:pt x="1703" y="4108"/>
                    </a:cubicBezTo>
                    <a:close/>
                    <a:moveTo>
                      <a:pt x="5513" y="310"/>
                    </a:moveTo>
                    <a:cubicBezTo>
                      <a:pt x="5703" y="310"/>
                      <a:pt x="5870" y="477"/>
                      <a:pt x="5870" y="667"/>
                    </a:cubicBezTo>
                    <a:lnTo>
                      <a:pt x="5870" y="3418"/>
                    </a:lnTo>
                    <a:cubicBezTo>
                      <a:pt x="5870" y="3608"/>
                      <a:pt x="5703" y="3775"/>
                      <a:pt x="5513" y="3775"/>
                    </a:cubicBezTo>
                    <a:lnTo>
                      <a:pt x="4132" y="3775"/>
                    </a:lnTo>
                    <a:cubicBezTo>
                      <a:pt x="4096" y="3775"/>
                      <a:pt x="4048" y="3787"/>
                      <a:pt x="4036" y="3811"/>
                    </a:cubicBezTo>
                    <a:lnTo>
                      <a:pt x="2500" y="4918"/>
                    </a:lnTo>
                    <a:lnTo>
                      <a:pt x="2739" y="3966"/>
                    </a:lnTo>
                    <a:cubicBezTo>
                      <a:pt x="2762" y="3930"/>
                      <a:pt x="2739" y="3870"/>
                      <a:pt x="2715" y="3835"/>
                    </a:cubicBezTo>
                    <a:cubicBezTo>
                      <a:pt x="2679" y="3787"/>
                      <a:pt x="2643" y="3775"/>
                      <a:pt x="2584" y="3775"/>
                    </a:cubicBezTo>
                    <a:lnTo>
                      <a:pt x="691" y="3775"/>
                    </a:lnTo>
                    <a:cubicBezTo>
                      <a:pt x="500" y="3775"/>
                      <a:pt x="333" y="3608"/>
                      <a:pt x="333" y="3418"/>
                    </a:cubicBezTo>
                    <a:lnTo>
                      <a:pt x="333" y="667"/>
                    </a:lnTo>
                    <a:cubicBezTo>
                      <a:pt x="333" y="477"/>
                      <a:pt x="500" y="310"/>
                      <a:pt x="691" y="310"/>
                    </a:cubicBezTo>
                    <a:close/>
                    <a:moveTo>
                      <a:pt x="6215" y="989"/>
                    </a:moveTo>
                    <a:cubicBezTo>
                      <a:pt x="6406" y="989"/>
                      <a:pt x="6572" y="1156"/>
                      <a:pt x="6572" y="1346"/>
                    </a:cubicBezTo>
                    <a:lnTo>
                      <a:pt x="6572" y="4108"/>
                    </a:lnTo>
                    <a:lnTo>
                      <a:pt x="6549" y="4108"/>
                    </a:lnTo>
                    <a:cubicBezTo>
                      <a:pt x="6549" y="4299"/>
                      <a:pt x="6394" y="4466"/>
                      <a:pt x="6191" y="4466"/>
                    </a:cubicBezTo>
                    <a:lnTo>
                      <a:pt x="4810" y="4466"/>
                    </a:lnTo>
                    <a:cubicBezTo>
                      <a:pt x="4763" y="4466"/>
                      <a:pt x="4727" y="4477"/>
                      <a:pt x="4691" y="4513"/>
                    </a:cubicBezTo>
                    <a:cubicBezTo>
                      <a:pt x="4667" y="4549"/>
                      <a:pt x="4644" y="4608"/>
                      <a:pt x="4667" y="4656"/>
                    </a:cubicBezTo>
                    <a:lnTo>
                      <a:pt x="4763" y="5323"/>
                    </a:lnTo>
                    <a:lnTo>
                      <a:pt x="3596" y="4537"/>
                    </a:lnTo>
                    <a:lnTo>
                      <a:pt x="4191" y="4096"/>
                    </a:lnTo>
                    <a:lnTo>
                      <a:pt x="5513" y="4096"/>
                    </a:lnTo>
                    <a:cubicBezTo>
                      <a:pt x="5882" y="4096"/>
                      <a:pt x="6191" y="3799"/>
                      <a:pt x="6191" y="3418"/>
                    </a:cubicBezTo>
                    <a:lnTo>
                      <a:pt x="6191" y="989"/>
                    </a:lnTo>
                    <a:close/>
                    <a:moveTo>
                      <a:pt x="691" y="1"/>
                    </a:moveTo>
                    <a:cubicBezTo>
                      <a:pt x="322" y="1"/>
                      <a:pt x="0" y="298"/>
                      <a:pt x="0" y="679"/>
                    </a:cubicBezTo>
                    <a:lnTo>
                      <a:pt x="0" y="3430"/>
                    </a:lnTo>
                    <a:cubicBezTo>
                      <a:pt x="0" y="3811"/>
                      <a:pt x="298" y="4120"/>
                      <a:pt x="691" y="4120"/>
                    </a:cubicBezTo>
                    <a:lnTo>
                      <a:pt x="1393" y="4120"/>
                    </a:lnTo>
                    <a:lnTo>
                      <a:pt x="1393" y="4132"/>
                    </a:lnTo>
                    <a:cubicBezTo>
                      <a:pt x="1393" y="4501"/>
                      <a:pt x="1691" y="4823"/>
                      <a:pt x="2072" y="4823"/>
                    </a:cubicBezTo>
                    <a:lnTo>
                      <a:pt x="2203" y="4823"/>
                    </a:lnTo>
                    <a:lnTo>
                      <a:pt x="2143" y="5073"/>
                    </a:lnTo>
                    <a:cubicBezTo>
                      <a:pt x="2119" y="5180"/>
                      <a:pt x="2167" y="5275"/>
                      <a:pt x="2250" y="5335"/>
                    </a:cubicBezTo>
                    <a:cubicBezTo>
                      <a:pt x="2298" y="5370"/>
                      <a:pt x="2346" y="5382"/>
                      <a:pt x="2381" y="5382"/>
                    </a:cubicBezTo>
                    <a:cubicBezTo>
                      <a:pt x="2429" y="5382"/>
                      <a:pt x="2489" y="5370"/>
                      <a:pt x="2536" y="5335"/>
                    </a:cubicBezTo>
                    <a:lnTo>
                      <a:pt x="3251" y="4823"/>
                    </a:lnTo>
                    <a:lnTo>
                      <a:pt x="3417" y="4823"/>
                    </a:lnTo>
                    <a:lnTo>
                      <a:pt x="4751" y="5716"/>
                    </a:lnTo>
                    <a:cubicBezTo>
                      <a:pt x="4798" y="5740"/>
                      <a:pt x="4846" y="5751"/>
                      <a:pt x="4882" y="5751"/>
                    </a:cubicBezTo>
                    <a:cubicBezTo>
                      <a:pt x="4929" y="5751"/>
                      <a:pt x="4977" y="5740"/>
                      <a:pt x="5025" y="5716"/>
                    </a:cubicBezTo>
                    <a:cubicBezTo>
                      <a:pt x="5108" y="5656"/>
                      <a:pt x="5144" y="5561"/>
                      <a:pt x="5120" y="5454"/>
                    </a:cubicBezTo>
                    <a:lnTo>
                      <a:pt x="5025" y="4799"/>
                    </a:lnTo>
                    <a:lnTo>
                      <a:pt x="6215" y="4799"/>
                    </a:lnTo>
                    <a:cubicBezTo>
                      <a:pt x="6584" y="4799"/>
                      <a:pt x="6894" y="4501"/>
                      <a:pt x="6894" y="4120"/>
                    </a:cubicBezTo>
                    <a:lnTo>
                      <a:pt x="6894" y="1370"/>
                    </a:lnTo>
                    <a:cubicBezTo>
                      <a:pt x="6870" y="977"/>
                      <a:pt x="6572" y="679"/>
                      <a:pt x="6191" y="679"/>
                    </a:cubicBezTo>
                    <a:cubicBezTo>
                      <a:pt x="6179" y="298"/>
                      <a:pt x="5882" y="1"/>
                      <a:pt x="5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187822" y="2009177"/>
                <a:ext cx="26926" cy="10280"/>
              </a:xfrm>
              <a:custGeom>
                <a:avLst/>
                <a:gdLst/>
                <a:ahLst/>
                <a:cxnLst/>
                <a:rect l="l" t="t" r="r" b="b"/>
                <a:pathLst>
                  <a:path w="846" h="323" extrusionOk="0">
                    <a:moveTo>
                      <a:pt x="155" y="1"/>
                    </a:moveTo>
                    <a:cubicBezTo>
                      <a:pt x="72" y="1"/>
                      <a:pt x="1" y="72"/>
                      <a:pt x="1" y="167"/>
                    </a:cubicBezTo>
                    <a:cubicBezTo>
                      <a:pt x="1" y="251"/>
                      <a:pt x="72" y="322"/>
                      <a:pt x="155" y="322"/>
                    </a:cubicBezTo>
                    <a:lnTo>
                      <a:pt x="679" y="322"/>
                    </a:lnTo>
                    <a:cubicBezTo>
                      <a:pt x="774" y="322"/>
                      <a:pt x="846" y="251"/>
                      <a:pt x="846" y="167"/>
                    </a:cubicBezTo>
                    <a:cubicBezTo>
                      <a:pt x="846" y="72"/>
                      <a:pt x="774" y="1"/>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226110" y="2009177"/>
                <a:ext cx="81478" cy="10280"/>
              </a:xfrm>
              <a:custGeom>
                <a:avLst/>
                <a:gdLst/>
                <a:ahLst/>
                <a:cxnLst/>
                <a:rect l="l" t="t" r="r" b="b"/>
                <a:pathLst>
                  <a:path w="2560" h="323" extrusionOk="0">
                    <a:moveTo>
                      <a:pt x="167" y="1"/>
                    </a:moveTo>
                    <a:cubicBezTo>
                      <a:pt x="72" y="1"/>
                      <a:pt x="0" y="72"/>
                      <a:pt x="0" y="167"/>
                    </a:cubicBezTo>
                    <a:cubicBezTo>
                      <a:pt x="0" y="251"/>
                      <a:pt x="72" y="322"/>
                      <a:pt x="167" y="322"/>
                    </a:cubicBezTo>
                    <a:lnTo>
                      <a:pt x="2393" y="322"/>
                    </a:lnTo>
                    <a:cubicBezTo>
                      <a:pt x="2488" y="322"/>
                      <a:pt x="2560" y="251"/>
                      <a:pt x="2560" y="167"/>
                    </a:cubicBezTo>
                    <a:cubicBezTo>
                      <a:pt x="2560" y="72"/>
                      <a:pt x="2488"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187822" y="2036453"/>
                <a:ext cx="119767" cy="10662"/>
              </a:xfrm>
              <a:custGeom>
                <a:avLst/>
                <a:gdLst/>
                <a:ahLst/>
                <a:cxnLst/>
                <a:rect l="l" t="t" r="r" b="b"/>
                <a:pathLst>
                  <a:path w="3763" h="335" extrusionOk="0">
                    <a:moveTo>
                      <a:pt x="155" y="1"/>
                    </a:moveTo>
                    <a:cubicBezTo>
                      <a:pt x="72" y="1"/>
                      <a:pt x="1" y="84"/>
                      <a:pt x="1" y="168"/>
                    </a:cubicBezTo>
                    <a:cubicBezTo>
                      <a:pt x="1" y="263"/>
                      <a:pt x="72" y="334"/>
                      <a:pt x="155" y="334"/>
                    </a:cubicBezTo>
                    <a:lnTo>
                      <a:pt x="3596" y="334"/>
                    </a:lnTo>
                    <a:cubicBezTo>
                      <a:pt x="3691" y="334"/>
                      <a:pt x="3763" y="263"/>
                      <a:pt x="3763" y="168"/>
                    </a:cubicBezTo>
                    <a:cubicBezTo>
                      <a:pt x="3763" y="84"/>
                      <a:pt x="3691" y="1"/>
                      <a:pt x="3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87822" y="2064143"/>
                <a:ext cx="81510" cy="10248"/>
              </a:xfrm>
              <a:custGeom>
                <a:avLst/>
                <a:gdLst/>
                <a:ahLst/>
                <a:cxnLst/>
                <a:rect l="l" t="t" r="r" b="b"/>
                <a:pathLst>
                  <a:path w="2561" h="322" extrusionOk="0">
                    <a:moveTo>
                      <a:pt x="155" y="0"/>
                    </a:moveTo>
                    <a:cubicBezTo>
                      <a:pt x="72" y="0"/>
                      <a:pt x="1" y="72"/>
                      <a:pt x="1" y="167"/>
                    </a:cubicBezTo>
                    <a:cubicBezTo>
                      <a:pt x="1" y="250"/>
                      <a:pt x="72" y="322"/>
                      <a:pt x="155" y="322"/>
                    </a:cubicBezTo>
                    <a:lnTo>
                      <a:pt x="2394" y="322"/>
                    </a:lnTo>
                    <a:cubicBezTo>
                      <a:pt x="2477" y="322"/>
                      <a:pt x="2560" y="250"/>
                      <a:pt x="2560" y="167"/>
                    </a:cubicBezTo>
                    <a:cubicBezTo>
                      <a:pt x="2560" y="72"/>
                      <a:pt x="2477" y="0"/>
                      <a:pt x="2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280663" y="2064143"/>
                <a:ext cx="26926" cy="10248"/>
              </a:xfrm>
              <a:custGeom>
                <a:avLst/>
                <a:gdLst/>
                <a:ahLst/>
                <a:cxnLst/>
                <a:rect l="l" t="t" r="r" b="b"/>
                <a:pathLst>
                  <a:path w="846" h="322" extrusionOk="0">
                    <a:moveTo>
                      <a:pt x="155" y="0"/>
                    </a:moveTo>
                    <a:cubicBezTo>
                      <a:pt x="72" y="0"/>
                      <a:pt x="1" y="72"/>
                      <a:pt x="1" y="167"/>
                    </a:cubicBezTo>
                    <a:cubicBezTo>
                      <a:pt x="1" y="250"/>
                      <a:pt x="72" y="322"/>
                      <a:pt x="155" y="322"/>
                    </a:cubicBezTo>
                    <a:lnTo>
                      <a:pt x="679" y="322"/>
                    </a:lnTo>
                    <a:cubicBezTo>
                      <a:pt x="774" y="322"/>
                      <a:pt x="846" y="250"/>
                      <a:pt x="846" y="167"/>
                    </a:cubicBezTo>
                    <a:cubicBezTo>
                      <a:pt x="846" y="72"/>
                      <a:pt x="774"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1" name="Google Shape;291;p23"/>
          <p:cNvGrpSpPr/>
          <p:nvPr/>
        </p:nvGrpSpPr>
        <p:grpSpPr>
          <a:xfrm>
            <a:off x="7060163" y="2874775"/>
            <a:ext cx="572700" cy="572700"/>
            <a:chOff x="7060163" y="2829050"/>
            <a:chExt cx="572700" cy="572700"/>
          </a:xfrm>
        </p:grpSpPr>
        <p:sp>
          <p:nvSpPr>
            <p:cNvPr id="265" name="Google Shape;265;p23"/>
            <p:cNvSpPr/>
            <p:nvPr/>
          </p:nvSpPr>
          <p:spPr>
            <a:xfrm>
              <a:off x="7060163" y="282905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92" name="Google Shape;292;p23"/>
            <p:cNvGrpSpPr/>
            <p:nvPr/>
          </p:nvGrpSpPr>
          <p:grpSpPr>
            <a:xfrm>
              <a:off x="7147750" y="2941065"/>
              <a:ext cx="397525" cy="348670"/>
              <a:chOff x="2179081" y="4285511"/>
              <a:chExt cx="397525" cy="348670"/>
            </a:xfrm>
          </p:grpSpPr>
          <p:sp>
            <p:nvSpPr>
              <p:cNvPr id="293" name="Google Shape;293;p23"/>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23"/>
          <p:cNvGrpSpPr/>
          <p:nvPr/>
        </p:nvGrpSpPr>
        <p:grpSpPr>
          <a:xfrm>
            <a:off x="5210488" y="2874775"/>
            <a:ext cx="572700" cy="572700"/>
            <a:chOff x="5210488" y="2829050"/>
            <a:chExt cx="572700" cy="572700"/>
          </a:xfrm>
        </p:grpSpPr>
        <p:sp>
          <p:nvSpPr>
            <p:cNvPr id="263" name="Google Shape;263;p23"/>
            <p:cNvSpPr/>
            <p:nvPr/>
          </p:nvSpPr>
          <p:spPr>
            <a:xfrm>
              <a:off x="5210488" y="282905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96" name="Google Shape;296;p23"/>
            <p:cNvGrpSpPr/>
            <p:nvPr/>
          </p:nvGrpSpPr>
          <p:grpSpPr>
            <a:xfrm>
              <a:off x="5320418" y="2938041"/>
              <a:ext cx="352840" cy="354717"/>
              <a:chOff x="3095745" y="3805393"/>
              <a:chExt cx="352840" cy="354717"/>
            </a:xfrm>
          </p:grpSpPr>
          <p:sp>
            <p:nvSpPr>
              <p:cNvPr id="297" name="Google Shape;297;p23"/>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infografías en diapositivas </a:t>
            </a:r>
            <a:r>
              <a:rPr lang="es" dirty="0"/>
              <a:t>minimalistas para reuniones</a:t>
            </a:r>
            <a:endParaRPr dirty="0"/>
          </a:p>
        </p:txBody>
      </p:sp>
      <p:graphicFrame>
        <p:nvGraphicFramePr>
          <p:cNvPr id="308" name="Google Shape;308;p24"/>
          <p:cNvGraphicFramePr/>
          <p:nvPr/>
        </p:nvGraphicFramePr>
        <p:xfrm>
          <a:off x="914675" y="1274075"/>
          <a:ext cx="7239000" cy="1706790"/>
        </p:xfrm>
        <a:graphic>
          <a:graphicData uri="http://schemas.openxmlformats.org/drawingml/2006/table">
            <a:tbl>
              <a:tblPr>
                <a:noFill/>
                <a:tableStyleId>{D32349C0-9ABA-4E7F-AD87-67EB2194085E}</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sz="2000" b="1">
                          <a:solidFill>
                            <a:schemeClr val="dk1"/>
                          </a:solidFill>
                          <a:latin typeface="Questrial"/>
                          <a:ea typeface="Questrial"/>
                          <a:cs typeface="Questrial"/>
                          <a:sym typeface="Questrial"/>
                        </a:rPr>
                        <a:t>elemento</a:t>
                      </a:r>
                      <a:endParaRPr sz="20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2000" b="1">
                          <a:solidFill>
                            <a:schemeClr val="dk1"/>
                          </a:solidFill>
                          <a:latin typeface="Questrial"/>
                          <a:ea typeface="Questrial"/>
                          <a:cs typeface="Questrial"/>
                          <a:sym typeface="Questrial"/>
                        </a:rPr>
                        <a:t>tierra</a:t>
                      </a:r>
                      <a:endParaRPr sz="20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2000" b="1">
                          <a:solidFill>
                            <a:schemeClr val="dk1"/>
                          </a:solidFill>
                          <a:latin typeface="Questrial"/>
                          <a:ea typeface="Questrial"/>
                          <a:cs typeface="Questrial"/>
                          <a:sym typeface="Questrial"/>
                        </a:rPr>
                        <a:t>marte</a:t>
                      </a:r>
                      <a:endParaRPr sz="20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sz="2000">
                          <a:solidFill>
                            <a:schemeClr val="dk1"/>
                          </a:solidFill>
                          <a:latin typeface="Questrial"/>
                          <a:ea typeface="Questrial"/>
                          <a:cs typeface="Questrial"/>
                          <a:sym typeface="Questrial"/>
                        </a:rPr>
                        <a:t>situaciones</a:t>
                      </a:r>
                      <a:endParaRPr sz="2000">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La Tierra es el único planeta que alberga vida</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A pesar de ser rojo, Marte es un lugar frío</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sz="2000">
                          <a:solidFill>
                            <a:schemeClr val="dk1"/>
                          </a:solidFill>
                          <a:latin typeface="Questrial"/>
                          <a:ea typeface="Questrial"/>
                          <a:cs typeface="Questrial"/>
                          <a:sym typeface="Questrial"/>
                        </a:rPr>
                        <a:t>problemas</a:t>
                      </a:r>
                      <a:endParaRPr sz="2000">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Es el tercera planeta más cercano al Sol</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Está lleno de polvo de óxido de hierro</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309" name="Google Shape;309;p24"/>
          <p:cNvGrpSpPr/>
          <p:nvPr/>
        </p:nvGrpSpPr>
        <p:grpSpPr>
          <a:xfrm>
            <a:off x="2279300" y="3453667"/>
            <a:ext cx="1883100" cy="906009"/>
            <a:chOff x="2279300" y="3453667"/>
            <a:chExt cx="1883100" cy="906009"/>
          </a:xfrm>
        </p:grpSpPr>
        <p:sp>
          <p:nvSpPr>
            <p:cNvPr id="310" name="Google Shape;310;p24"/>
            <p:cNvSpPr txBox="1"/>
            <p:nvPr/>
          </p:nvSpPr>
          <p:spPr>
            <a:xfrm>
              <a:off x="2279300" y="3453667"/>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situaciones</a:t>
              </a:r>
              <a:endParaRPr sz="2400">
                <a:solidFill>
                  <a:schemeClr val="dk1"/>
                </a:solidFill>
                <a:latin typeface="Questrial"/>
                <a:ea typeface="Questrial"/>
                <a:cs typeface="Questrial"/>
                <a:sym typeface="Questrial"/>
              </a:endParaRPr>
            </a:p>
          </p:txBody>
        </p:sp>
        <p:sp>
          <p:nvSpPr>
            <p:cNvPr id="311" name="Google Shape;311;p24"/>
            <p:cNvSpPr txBox="1"/>
            <p:nvPr/>
          </p:nvSpPr>
          <p:spPr>
            <a:xfrm>
              <a:off x="2279300" y="3786976"/>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grpSp>
      <p:sp>
        <p:nvSpPr>
          <p:cNvPr id="312" name="Google Shape;312;p24"/>
          <p:cNvSpPr/>
          <p:nvPr/>
        </p:nvSpPr>
        <p:spPr>
          <a:xfrm rot="5400000">
            <a:off x="921098" y="3322717"/>
            <a:ext cx="1167900" cy="11679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rot="5400000" flipH="1">
            <a:off x="919898" y="3321517"/>
            <a:ext cx="1170300" cy="1170300"/>
          </a:xfrm>
          <a:prstGeom prst="blockArc">
            <a:avLst>
              <a:gd name="adj1" fmla="val 5420560"/>
              <a:gd name="adj2" fmla="val 5425"/>
              <a:gd name="adj3" fmla="val 12188"/>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txBox="1"/>
          <p:nvPr/>
        </p:nvSpPr>
        <p:spPr>
          <a:xfrm>
            <a:off x="1040807" y="3683917"/>
            <a:ext cx="928500" cy="44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chemeClr val="dk1"/>
                </a:solidFill>
                <a:latin typeface="Questrial"/>
                <a:ea typeface="Questrial"/>
                <a:cs typeface="Questrial"/>
                <a:sym typeface="Questrial"/>
              </a:rPr>
              <a:t>75%</a:t>
            </a:r>
            <a:endParaRPr sz="2200" b="1">
              <a:solidFill>
                <a:schemeClr val="dk1"/>
              </a:solidFill>
              <a:latin typeface="Questrial"/>
              <a:ea typeface="Questrial"/>
              <a:cs typeface="Questrial"/>
              <a:sym typeface="Questrial"/>
            </a:endParaRPr>
          </a:p>
        </p:txBody>
      </p:sp>
      <p:grpSp>
        <p:nvGrpSpPr>
          <p:cNvPr id="315" name="Google Shape;315;p24"/>
          <p:cNvGrpSpPr/>
          <p:nvPr/>
        </p:nvGrpSpPr>
        <p:grpSpPr>
          <a:xfrm>
            <a:off x="6270575" y="3453667"/>
            <a:ext cx="1883100" cy="906009"/>
            <a:chOff x="6270575" y="3453667"/>
            <a:chExt cx="1883100" cy="906009"/>
          </a:xfrm>
        </p:grpSpPr>
        <p:sp>
          <p:nvSpPr>
            <p:cNvPr id="316" name="Google Shape;316;p24"/>
            <p:cNvSpPr txBox="1"/>
            <p:nvPr/>
          </p:nvSpPr>
          <p:spPr>
            <a:xfrm>
              <a:off x="6270575" y="3453667"/>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problemas</a:t>
              </a:r>
              <a:endParaRPr sz="2400">
                <a:solidFill>
                  <a:schemeClr val="dk1"/>
                </a:solidFill>
                <a:latin typeface="Questrial"/>
                <a:ea typeface="Questrial"/>
                <a:cs typeface="Questrial"/>
                <a:sym typeface="Questrial"/>
              </a:endParaRPr>
            </a:p>
          </p:txBody>
        </p:sp>
        <p:sp>
          <p:nvSpPr>
            <p:cNvPr id="317" name="Google Shape;317;p24"/>
            <p:cNvSpPr txBox="1"/>
            <p:nvPr/>
          </p:nvSpPr>
          <p:spPr>
            <a:xfrm>
              <a:off x="6270575" y="3786976"/>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Júpiter es el mayor planeta de todos</a:t>
              </a:r>
              <a:endParaRPr>
                <a:solidFill>
                  <a:schemeClr val="dk1"/>
                </a:solidFill>
                <a:latin typeface="Nunito"/>
                <a:ea typeface="Nunito"/>
                <a:cs typeface="Nunito"/>
                <a:sym typeface="Nunito"/>
              </a:endParaRPr>
            </a:p>
          </p:txBody>
        </p:sp>
      </p:grpSp>
      <p:sp>
        <p:nvSpPr>
          <p:cNvPr id="318" name="Google Shape;318;p24"/>
          <p:cNvSpPr/>
          <p:nvPr/>
        </p:nvSpPr>
        <p:spPr>
          <a:xfrm rot="5400000">
            <a:off x="4912373" y="3322717"/>
            <a:ext cx="1167900" cy="11679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rot="5400000" flipH="1">
            <a:off x="4911173" y="3321517"/>
            <a:ext cx="1170300" cy="1170300"/>
          </a:xfrm>
          <a:prstGeom prst="blockArc">
            <a:avLst>
              <a:gd name="adj1" fmla="val 10759288"/>
              <a:gd name="adj2" fmla="val 5425"/>
              <a:gd name="adj3" fmla="val 12188"/>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txBox="1"/>
          <p:nvPr/>
        </p:nvSpPr>
        <p:spPr>
          <a:xfrm>
            <a:off x="5032082" y="3683917"/>
            <a:ext cx="928500" cy="44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chemeClr val="dk1"/>
                </a:solidFill>
                <a:latin typeface="Questrial"/>
                <a:ea typeface="Questrial"/>
                <a:cs typeface="Questrial"/>
                <a:sym typeface="Questrial"/>
              </a:rPr>
              <a:t>50%</a:t>
            </a:r>
            <a:endParaRPr sz="2200" b="1">
              <a:solidFill>
                <a:schemeClr val="dk1"/>
              </a:solidFill>
              <a:latin typeface="Questrial"/>
              <a:ea typeface="Questrial"/>
              <a:cs typeface="Questrial"/>
              <a:sym typeface="Quest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2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326" name="Google Shape;326;p25"/>
          <p:cNvGrpSpPr/>
          <p:nvPr/>
        </p:nvGrpSpPr>
        <p:grpSpPr>
          <a:xfrm>
            <a:off x="920925" y="1434575"/>
            <a:ext cx="1883113" cy="906000"/>
            <a:chOff x="920925" y="1434575"/>
            <a:chExt cx="1883113" cy="906000"/>
          </a:xfrm>
        </p:grpSpPr>
        <p:sp>
          <p:nvSpPr>
            <p:cNvPr id="327" name="Google Shape;327;p25"/>
            <p:cNvSpPr txBox="1"/>
            <p:nvPr/>
          </p:nvSpPr>
          <p:spPr>
            <a:xfrm>
              <a:off x="920925" y="1434575"/>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200">
                  <a:solidFill>
                    <a:schemeClr val="dk1"/>
                  </a:solidFill>
                  <a:latin typeface="Questrial"/>
                  <a:ea typeface="Questrial"/>
                  <a:cs typeface="Questrial"/>
                  <a:sym typeface="Questrial"/>
                </a:rPr>
                <a:t>mercurio</a:t>
              </a:r>
              <a:endParaRPr sz="2200">
                <a:solidFill>
                  <a:schemeClr val="dk1"/>
                </a:solidFill>
                <a:latin typeface="Questrial"/>
                <a:ea typeface="Questrial"/>
                <a:cs typeface="Questrial"/>
                <a:sym typeface="Questrial"/>
              </a:endParaRPr>
            </a:p>
          </p:txBody>
        </p:sp>
        <p:sp>
          <p:nvSpPr>
            <p:cNvPr id="328" name="Google Shape;328;p25"/>
            <p:cNvSpPr txBox="1"/>
            <p:nvPr/>
          </p:nvSpPr>
          <p:spPr>
            <a:xfrm>
              <a:off x="920938" y="1767875"/>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un planeta bastante pequeño</a:t>
              </a:r>
              <a:endParaRPr>
                <a:solidFill>
                  <a:schemeClr val="dk1"/>
                </a:solidFill>
                <a:latin typeface="Nunito"/>
                <a:ea typeface="Nunito"/>
                <a:cs typeface="Nunito"/>
                <a:sym typeface="Nunito"/>
              </a:endParaRPr>
            </a:p>
          </p:txBody>
        </p:sp>
      </p:grpSp>
      <p:grpSp>
        <p:nvGrpSpPr>
          <p:cNvPr id="329" name="Google Shape;329;p25"/>
          <p:cNvGrpSpPr/>
          <p:nvPr/>
        </p:nvGrpSpPr>
        <p:grpSpPr>
          <a:xfrm>
            <a:off x="3633888" y="3346800"/>
            <a:ext cx="1883100" cy="906000"/>
            <a:chOff x="3633888" y="3346800"/>
            <a:chExt cx="1883100" cy="906000"/>
          </a:xfrm>
        </p:grpSpPr>
        <p:sp>
          <p:nvSpPr>
            <p:cNvPr id="330" name="Google Shape;330;p25"/>
            <p:cNvSpPr txBox="1"/>
            <p:nvPr/>
          </p:nvSpPr>
          <p:spPr>
            <a:xfrm>
              <a:off x="3633888" y="3346800"/>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200">
                  <a:solidFill>
                    <a:schemeClr val="dk1"/>
                  </a:solidFill>
                  <a:latin typeface="Questrial"/>
                  <a:ea typeface="Questrial"/>
                  <a:cs typeface="Questrial"/>
                  <a:sym typeface="Questrial"/>
                </a:rPr>
                <a:t>tierra</a:t>
              </a:r>
              <a:endParaRPr sz="2200">
                <a:solidFill>
                  <a:schemeClr val="dk1"/>
                </a:solidFill>
                <a:latin typeface="Questrial"/>
                <a:ea typeface="Questrial"/>
                <a:cs typeface="Questrial"/>
                <a:sym typeface="Questrial"/>
              </a:endParaRPr>
            </a:p>
          </p:txBody>
        </p:sp>
        <p:sp>
          <p:nvSpPr>
            <p:cNvPr id="331" name="Google Shape;331;p25"/>
            <p:cNvSpPr txBox="1"/>
            <p:nvPr/>
          </p:nvSpPr>
          <p:spPr>
            <a:xfrm>
              <a:off x="3633888" y="3680100"/>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único planeta que alberga vida</a:t>
              </a:r>
              <a:endParaRPr>
                <a:solidFill>
                  <a:schemeClr val="dk1"/>
                </a:solidFill>
                <a:latin typeface="Nunito"/>
                <a:ea typeface="Nunito"/>
                <a:cs typeface="Nunito"/>
                <a:sym typeface="Nunito"/>
              </a:endParaRPr>
            </a:p>
          </p:txBody>
        </p:sp>
      </p:grpSp>
      <p:grpSp>
        <p:nvGrpSpPr>
          <p:cNvPr id="332" name="Google Shape;332;p25"/>
          <p:cNvGrpSpPr/>
          <p:nvPr/>
        </p:nvGrpSpPr>
        <p:grpSpPr>
          <a:xfrm>
            <a:off x="6346850" y="1434575"/>
            <a:ext cx="1883113" cy="906000"/>
            <a:chOff x="6346850" y="1434575"/>
            <a:chExt cx="1883113" cy="906000"/>
          </a:xfrm>
        </p:grpSpPr>
        <p:sp>
          <p:nvSpPr>
            <p:cNvPr id="333" name="Google Shape;333;p25"/>
            <p:cNvSpPr txBox="1"/>
            <p:nvPr/>
          </p:nvSpPr>
          <p:spPr>
            <a:xfrm>
              <a:off x="6346850" y="1434575"/>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200">
                  <a:solidFill>
                    <a:schemeClr val="dk1"/>
                  </a:solidFill>
                  <a:latin typeface="Questrial"/>
                  <a:ea typeface="Questrial"/>
                  <a:cs typeface="Questrial"/>
                  <a:sym typeface="Questrial"/>
                </a:rPr>
                <a:t>marte</a:t>
              </a:r>
              <a:endParaRPr sz="2200">
                <a:solidFill>
                  <a:schemeClr val="dk1"/>
                </a:solidFill>
                <a:latin typeface="Questrial"/>
                <a:ea typeface="Questrial"/>
                <a:cs typeface="Questrial"/>
                <a:sym typeface="Questrial"/>
              </a:endParaRPr>
            </a:p>
          </p:txBody>
        </p:sp>
        <p:sp>
          <p:nvSpPr>
            <p:cNvPr id="334" name="Google Shape;334;p25"/>
            <p:cNvSpPr txBox="1"/>
            <p:nvPr/>
          </p:nvSpPr>
          <p:spPr>
            <a:xfrm>
              <a:off x="6346863" y="1767875"/>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Está lleno de polvo de óxido de hierro</a:t>
              </a:r>
              <a:endParaRPr>
                <a:solidFill>
                  <a:schemeClr val="dk1"/>
                </a:solidFill>
                <a:latin typeface="Nunito"/>
                <a:ea typeface="Nunito"/>
                <a:cs typeface="Nunito"/>
                <a:sym typeface="Nunito"/>
              </a:endParaRPr>
            </a:p>
          </p:txBody>
        </p:sp>
      </p:grpSp>
      <p:sp>
        <p:nvSpPr>
          <p:cNvPr id="335" name="Google Shape;335;p25"/>
          <p:cNvSpPr/>
          <p:nvPr/>
        </p:nvSpPr>
        <p:spPr>
          <a:xfrm>
            <a:off x="1528725" y="2679275"/>
            <a:ext cx="6675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400" b="1">
                <a:solidFill>
                  <a:schemeClr val="dk1"/>
                </a:solidFill>
                <a:latin typeface="Questrial"/>
                <a:ea typeface="Questrial"/>
                <a:cs typeface="Questrial"/>
                <a:sym typeface="Questrial"/>
              </a:rPr>
              <a:t>01</a:t>
            </a:r>
            <a:endParaRPr sz="3400" b="1">
              <a:solidFill>
                <a:schemeClr val="dk1"/>
              </a:solidFill>
              <a:latin typeface="Questrial"/>
              <a:ea typeface="Questrial"/>
              <a:cs typeface="Questrial"/>
              <a:sym typeface="Questrial"/>
            </a:endParaRPr>
          </a:p>
        </p:txBody>
      </p:sp>
      <p:sp>
        <p:nvSpPr>
          <p:cNvPr id="336" name="Google Shape;336;p25"/>
          <p:cNvSpPr/>
          <p:nvPr/>
        </p:nvSpPr>
        <p:spPr>
          <a:xfrm>
            <a:off x="4241688" y="1754375"/>
            <a:ext cx="6675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400" b="1">
                <a:solidFill>
                  <a:schemeClr val="dk1"/>
                </a:solidFill>
                <a:latin typeface="Questrial"/>
                <a:ea typeface="Questrial"/>
                <a:cs typeface="Questrial"/>
                <a:sym typeface="Questrial"/>
              </a:rPr>
              <a:t>02</a:t>
            </a:r>
            <a:endParaRPr sz="3400" b="1">
              <a:solidFill>
                <a:schemeClr val="dk1"/>
              </a:solidFill>
              <a:latin typeface="Questrial"/>
              <a:ea typeface="Questrial"/>
              <a:cs typeface="Questrial"/>
              <a:sym typeface="Questrial"/>
            </a:endParaRPr>
          </a:p>
        </p:txBody>
      </p:sp>
      <p:sp>
        <p:nvSpPr>
          <p:cNvPr id="337" name="Google Shape;337;p25"/>
          <p:cNvSpPr/>
          <p:nvPr/>
        </p:nvSpPr>
        <p:spPr>
          <a:xfrm>
            <a:off x="6954650" y="2679275"/>
            <a:ext cx="6675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400" b="1">
                <a:solidFill>
                  <a:schemeClr val="dk1"/>
                </a:solidFill>
                <a:latin typeface="Questrial"/>
                <a:ea typeface="Questrial"/>
                <a:cs typeface="Questrial"/>
                <a:sym typeface="Questrial"/>
              </a:rPr>
              <a:t>03</a:t>
            </a:r>
            <a:endParaRPr sz="3400" b="1">
              <a:solidFill>
                <a:schemeClr val="dk1"/>
              </a:solidFill>
              <a:latin typeface="Questrial"/>
              <a:ea typeface="Questrial"/>
              <a:cs typeface="Questrial"/>
              <a:sym typeface="Questrial"/>
            </a:endParaRPr>
          </a:p>
        </p:txBody>
      </p:sp>
      <p:cxnSp>
        <p:nvCxnSpPr>
          <p:cNvPr id="338" name="Google Shape;338;p25"/>
          <p:cNvCxnSpPr>
            <a:stCxn id="335" idx="0"/>
            <a:endCxn id="328" idx="2"/>
          </p:cNvCxnSpPr>
          <p:nvPr/>
        </p:nvCxnSpPr>
        <p:spPr>
          <a:xfrm rot="10800000">
            <a:off x="1862475" y="2340575"/>
            <a:ext cx="0" cy="338700"/>
          </a:xfrm>
          <a:prstGeom prst="straightConnector1">
            <a:avLst/>
          </a:prstGeom>
          <a:noFill/>
          <a:ln w="19050" cap="flat" cmpd="sng">
            <a:solidFill>
              <a:schemeClr val="dk1"/>
            </a:solidFill>
            <a:prstDash val="solid"/>
            <a:round/>
            <a:headEnd type="none" w="med" len="med"/>
            <a:tailEnd type="none" w="med" len="med"/>
          </a:ln>
        </p:spPr>
      </p:cxnSp>
      <p:cxnSp>
        <p:nvCxnSpPr>
          <p:cNvPr id="339" name="Google Shape;339;p25"/>
          <p:cNvCxnSpPr>
            <a:stCxn id="336" idx="2"/>
            <a:endCxn id="330" idx="0"/>
          </p:cNvCxnSpPr>
          <p:nvPr/>
        </p:nvCxnSpPr>
        <p:spPr>
          <a:xfrm>
            <a:off x="4575438" y="2421875"/>
            <a:ext cx="0" cy="924900"/>
          </a:xfrm>
          <a:prstGeom prst="straightConnector1">
            <a:avLst/>
          </a:prstGeom>
          <a:noFill/>
          <a:ln w="19050" cap="flat" cmpd="sng">
            <a:solidFill>
              <a:schemeClr val="dk1"/>
            </a:solidFill>
            <a:prstDash val="solid"/>
            <a:round/>
            <a:headEnd type="none" w="med" len="med"/>
            <a:tailEnd type="none" w="med" len="med"/>
          </a:ln>
        </p:spPr>
      </p:cxnSp>
      <p:cxnSp>
        <p:nvCxnSpPr>
          <p:cNvPr id="340" name="Google Shape;340;p25"/>
          <p:cNvCxnSpPr>
            <a:stCxn id="337" idx="0"/>
            <a:endCxn id="334" idx="2"/>
          </p:cNvCxnSpPr>
          <p:nvPr/>
        </p:nvCxnSpPr>
        <p:spPr>
          <a:xfrm rot="10800000">
            <a:off x="7288400" y="2340575"/>
            <a:ext cx="0" cy="338700"/>
          </a:xfrm>
          <a:prstGeom prst="straightConnector1">
            <a:avLst/>
          </a:prstGeom>
          <a:noFill/>
          <a:ln w="19050" cap="flat" cmpd="sng">
            <a:solidFill>
              <a:schemeClr val="dk1"/>
            </a:solidFill>
            <a:prstDash val="solid"/>
            <a:round/>
            <a:headEnd type="none" w="med" len="med"/>
            <a:tailEnd type="none" w="med" len="med"/>
          </a:ln>
        </p:spPr>
      </p:cxnSp>
      <p:cxnSp>
        <p:nvCxnSpPr>
          <p:cNvPr id="341" name="Google Shape;341;p25"/>
          <p:cNvCxnSpPr>
            <a:stCxn id="335" idx="3"/>
            <a:endCxn id="336" idx="1"/>
          </p:cNvCxnSpPr>
          <p:nvPr/>
        </p:nvCxnSpPr>
        <p:spPr>
          <a:xfrm rot="10800000" flipH="1">
            <a:off x="2196225" y="2088125"/>
            <a:ext cx="2045400" cy="924900"/>
          </a:xfrm>
          <a:prstGeom prst="bentConnector3">
            <a:avLst>
              <a:gd name="adj1" fmla="val 50002"/>
            </a:avLst>
          </a:prstGeom>
          <a:noFill/>
          <a:ln w="19050" cap="flat" cmpd="sng">
            <a:solidFill>
              <a:schemeClr val="dk1"/>
            </a:solidFill>
            <a:prstDash val="solid"/>
            <a:round/>
            <a:headEnd type="none" w="med" len="med"/>
            <a:tailEnd type="none" w="med" len="med"/>
          </a:ln>
        </p:spPr>
      </p:cxnSp>
      <p:cxnSp>
        <p:nvCxnSpPr>
          <p:cNvPr id="342" name="Google Shape;342;p25"/>
          <p:cNvCxnSpPr>
            <a:stCxn id="337" idx="1"/>
            <a:endCxn id="336" idx="3"/>
          </p:cNvCxnSpPr>
          <p:nvPr/>
        </p:nvCxnSpPr>
        <p:spPr>
          <a:xfrm rot="10800000">
            <a:off x="4909250" y="2088125"/>
            <a:ext cx="2045400" cy="924900"/>
          </a:xfrm>
          <a:prstGeom prst="bentConnector3">
            <a:avLst>
              <a:gd name="adj1" fmla="val 50002"/>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46"/>
        <p:cNvGrpSpPr/>
        <p:nvPr/>
      </p:nvGrpSpPr>
      <p:grpSpPr>
        <a:xfrm>
          <a:off x="0" y="0"/>
          <a:ext cx="0" cy="0"/>
          <a:chOff x="0" y="0"/>
          <a:chExt cx="0" cy="0"/>
        </a:xfrm>
      </p:grpSpPr>
      <p:sp>
        <p:nvSpPr>
          <p:cNvPr id="347" name="Google Shape;347;p2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sp>
        <p:nvSpPr>
          <p:cNvPr id="348" name="Google Shape;348;p26"/>
          <p:cNvSpPr txBox="1"/>
          <p:nvPr/>
        </p:nvSpPr>
        <p:spPr>
          <a:xfrm>
            <a:off x="3228003" y="1360173"/>
            <a:ext cx="14961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349" name="Google Shape;349;p26"/>
          <p:cNvSpPr txBox="1"/>
          <p:nvPr/>
        </p:nvSpPr>
        <p:spPr>
          <a:xfrm>
            <a:off x="5683638" y="1360175"/>
            <a:ext cx="2127300" cy="61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bastante pequeño</a:t>
            </a:r>
            <a:endParaRPr>
              <a:solidFill>
                <a:schemeClr val="dk1"/>
              </a:solidFill>
              <a:latin typeface="Nunito"/>
              <a:ea typeface="Nunito"/>
              <a:cs typeface="Nunito"/>
              <a:sym typeface="Nunito"/>
            </a:endParaRPr>
          </a:p>
        </p:txBody>
      </p:sp>
      <p:sp>
        <p:nvSpPr>
          <p:cNvPr id="350" name="Google Shape;350;p26"/>
          <p:cNvSpPr txBox="1"/>
          <p:nvPr/>
        </p:nvSpPr>
        <p:spPr>
          <a:xfrm>
            <a:off x="1339969" y="1360173"/>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87%</a:t>
            </a:r>
            <a:endParaRPr sz="3000" b="1">
              <a:solidFill>
                <a:schemeClr val="dk1"/>
              </a:solidFill>
              <a:latin typeface="Questrial"/>
              <a:ea typeface="Questrial"/>
              <a:cs typeface="Questrial"/>
              <a:sym typeface="Questrial"/>
            </a:endParaRPr>
          </a:p>
        </p:txBody>
      </p:sp>
      <p:cxnSp>
        <p:nvCxnSpPr>
          <p:cNvPr id="351" name="Google Shape;351;p26"/>
          <p:cNvCxnSpPr>
            <a:stCxn id="350" idx="3"/>
            <a:endCxn id="348" idx="1"/>
          </p:cNvCxnSpPr>
          <p:nvPr/>
        </p:nvCxnSpPr>
        <p:spPr>
          <a:xfrm>
            <a:off x="2268469" y="1666473"/>
            <a:ext cx="959400" cy="0"/>
          </a:xfrm>
          <a:prstGeom prst="straightConnector1">
            <a:avLst/>
          </a:prstGeom>
          <a:noFill/>
          <a:ln w="19050" cap="flat" cmpd="sng">
            <a:solidFill>
              <a:schemeClr val="dk1"/>
            </a:solidFill>
            <a:prstDash val="solid"/>
            <a:round/>
            <a:headEnd type="none" w="med" len="med"/>
            <a:tailEnd type="none" w="med" len="med"/>
          </a:ln>
        </p:spPr>
      </p:cxnSp>
      <p:cxnSp>
        <p:nvCxnSpPr>
          <p:cNvPr id="352" name="Google Shape;352;p26"/>
          <p:cNvCxnSpPr>
            <a:stCxn id="348" idx="3"/>
            <a:endCxn id="349" idx="1"/>
          </p:cNvCxnSpPr>
          <p:nvPr/>
        </p:nvCxnSpPr>
        <p:spPr>
          <a:xfrm>
            <a:off x="4724103" y="1666473"/>
            <a:ext cx="959400" cy="900"/>
          </a:xfrm>
          <a:prstGeom prst="straightConnector1">
            <a:avLst/>
          </a:prstGeom>
          <a:noFill/>
          <a:ln w="19050" cap="flat" cmpd="sng">
            <a:solidFill>
              <a:schemeClr val="dk1"/>
            </a:solidFill>
            <a:prstDash val="solid"/>
            <a:round/>
            <a:headEnd type="none" w="med" len="med"/>
            <a:tailEnd type="none" w="med" len="med"/>
          </a:ln>
        </p:spPr>
      </p:cxnSp>
      <p:sp>
        <p:nvSpPr>
          <p:cNvPr id="353" name="Google Shape;353;p26"/>
          <p:cNvSpPr txBox="1"/>
          <p:nvPr/>
        </p:nvSpPr>
        <p:spPr>
          <a:xfrm>
            <a:off x="3228003" y="2502260"/>
            <a:ext cx="14961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354" name="Google Shape;354;p26"/>
          <p:cNvSpPr txBox="1"/>
          <p:nvPr/>
        </p:nvSpPr>
        <p:spPr>
          <a:xfrm>
            <a:off x="5683638" y="2502262"/>
            <a:ext cx="21273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Venus tiene un nombre muy hermoso</a:t>
            </a:r>
            <a:endParaRPr>
              <a:solidFill>
                <a:schemeClr val="dk1"/>
              </a:solidFill>
              <a:latin typeface="Nunito"/>
              <a:ea typeface="Nunito"/>
              <a:cs typeface="Nunito"/>
              <a:sym typeface="Nunito"/>
            </a:endParaRPr>
          </a:p>
        </p:txBody>
      </p:sp>
      <p:sp>
        <p:nvSpPr>
          <p:cNvPr id="355" name="Google Shape;355;p26"/>
          <p:cNvSpPr txBox="1"/>
          <p:nvPr/>
        </p:nvSpPr>
        <p:spPr>
          <a:xfrm>
            <a:off x="1339969" y="2502260"/>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79%</a:t>
            </a:r>
            <a:endParaRPr sz="3000" b="1">
              <a:solidFill>
                <a:schemeClr val="dk1"/>
              </a:solidFill>
              <a:latin typeface="Questrial"/>
              <a:ea typeface="Questrial"/>
              <a:cs typeface="Questrial"/>
              <a:sym typeface="Questrial"/>
            </a:endParaRPr>
          </a:p>
        </p:txBody>
      </p:sp>
      <p:cxnSp>
        <p:nvCxnSpPr>
          <p:cNvPr id="356" name="Google Shape;356;p26"/>
          <p:cNvCxnSpPr>
            <a:endCxn id="353" idx="1"/>
          </p:cNvCxnSpPr>
          <p:nvPr/>
        </p:nvCxnSpPr>
        <p:spPr>
          <a:xfrm>
            <a:off x="2268603" y="2808560"/>
            <a:ext cx="959400" cy="0"/>
          </a:xfrm>
          <a:prstGeom prst="straightConnector1">
            <a:avLst/>
          </a:prstGeom>
          <a:noFill/>
          <a:ln w="19050" cap="flat" cmpd="sng">
            <a:solidFill>
              <a:schemeClr val="dk1"/>
            </a:solidFill>
            <a:prstDash val="solid"/>
            <a:round/>
            <a:headEnd type="none" w="med" len="med"/>
            <a:tailEnd type="none" w="med" len="med"/>
          </a:ln>
        </p:spPr>
      </p:cxnSp>
      <p:cxnSp>
        <p:nvCxnSpPr>
          <p:cNvPr id="357" name="Google Shape;357;p26"/>
          <p:cNvCxnSpPr>
            <a:stCxn id="353" idx="3"/>
            <a:endCxn id="354" idx="1"/>
          </p:cNvCxnSpPr>
          <p:nvPr/>
        </p:nvCxnSpPr>
        <p:spPr>
          <a:xfrm>
            <a:off x="4724103" y="2808560"/>
            <a:ext cx="959400" cy="0"/>
          </a:xfrm>
          <a:prstGeom prst="straightConnector1">
            <a:avLst/>
          </a:prstGeom>
          <a:noFill/>
          <a:ln w="19050" cap="flat" cmpd="sng">
            <a:solidFill>
              <a:schemeClr val="dk1"/>
            </a:solidFill>
            <a:prstDash val="solid"/>
            <a:round/>
            <a:headEnd type="none" w="med" len="med"/>
            <a:tailEnd type="none" w="med" len="med"/>
          </a:ln>
        </p:spPr>
      </p:cxnSp>
      <p:sp>
        <p:nvSpPr>
          <p:cNvPr id="358" name="Google Shape;358;p26"/>
          <p:cNvSpPr txBox="1"/>
          <p:nvPr/>
        </p:nvSpPr>
        <p:spPr>
          <a:xfrm>
            <a:off x="3228003" y="3640296"/>
            <a:ext cx="14961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359" name="Google Shape;359;p26"/>
          <p:cNvSpPr txBox="1"/>
          <p:nvPr/>
        </p:nvSpPr>
        <p:spPr>
          <a:xfrm>
            <a:off x="5683638" y="3640300"/>
            <a:ext cx="21273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está lleno de polvo de óxido de hierro</a:t>
            </a:r>
            <a:endParaRPr>
              <a:solidFill>
                <a:schemeClr val="dk1"/>
              </a:solidFill>
              <a:latin typeface="Nunito"/>
              <a:ea typeface="Nunito"/>
              <a:cs typeface="Nunito"/>
              <a:sym typeface="Nunito"/>
            </a:endParaRPr>
          </a:p>
        </p:txBody>
      </p:sp>
      <p:sp>
        <p:nvSpPr>
          <p:cNvPr id="360" name="Google Shape;360;p26"/>
          <p:cNvSpPr txBox="1"/>
          <p:nvPr/>
        </p:nvSpPr>
        <p:spPr>
          <a:xfrm>
            <a:off x="1339969" y="3640296"/>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60%</a:t>
            </a:r>
            <a:endParaRPr sz="3000" b="1">
              <a:solidFill>
                <a:schemeClr val="dk1"/>
              </a:solidFill>
              <a:latin typeface="Questrial"/>
              <a:ea typeface="Questrial"/>
              <a:cs typeface="Questrial"/>
              <a:sym typeface="Questrial"/>
            </a:endParaRPr>
          </a:p>
        </p:txBody>
      </p:sp>
      <p:cxnSp>
        <p:nvCxnSpPr>
          <p:cNvPr id="361" name="Google Shape;361;p26"/>
          <p:cNvCxnSpPr>
            <a:stCxn id="360" idx="3"/>
            <a:endCxn id="358" idx="1"/>
          </p:cNvCxnSpPr>
          <p:nvPr/>
        </p:nvCxnSpPr>
        <p:spPr>
          <a:xfrm>
            <a:off x="2268469" y="3946596"/>
            <a:ext cx="959400" cy="0"/>
          </a:xfrm>
          <a:prstGeom prst="straightConnector1">
            <a:avLst/>
          </a:prstGeom>
          <a:noFill/>
          <a:ln w="19050" cap="flat" cmpd="sng">
            <a:solidFill>
              <a:schemeClr val="dk1"/>
            </a:solidFill>
            <a:prstDash val="solid"/>
            <a:round/>
            <a:headEnd type="none" w="med" len="med"/>
            <a:tailEnd type="none" w="med" len="med"/>
          </a:ln>
        </p:spPr>
      </p:cxnSp>
      <p:cxnSp>
        <p:nvCxnSpPr>
          <p:cNvPr id="362" name="Google Shape;362;p26"/>
          <p:cNvCxnSpPr>
            <a:stCxn id="358" idx="3"/>
            <a:endCxn id="359" idx="1"/>
          </p:cNvCxnSpPr>
          <p:nvPr/>
        </p:nvCxnSpPr>
        <p:spPr>
          <a:xfrm>
            <a:off x="4724103" y="3946596"/>
            <a:ext cx="959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66"/>
        <p:cNvGrpSpPr/>
        <p:nvPr/>
      </p:nvGrpSpPr>
      <p:grpSpPr>
        <a:xfrm>
          <a:off x="0" y="0"/>
          <a:ext cx="0" cy="0"/>
          <a:chOff x="0" y="0"/>
          <a:chExt cx="0" cy="0"/>
        </a:xfrm>
      </p:grpSpPr>
      <p:sp>
        <p:nvSpPr>
          <p:cNvPr id="367" name="Google Shape;367;p2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sp>
        <p:nvSpPr>
          <p:cNvPr id="368" name="Google Shape;368;p27"/>
          <p:cNvSpPr txBox="1"/>
          <p:nvPr/>
        </p:nvSpPr>
        <p:spPr>
          <a:xfrm>
            <a:off x="2483800" y="1333498"/>
            <a:ext cx="4185900" cy="44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conclusions</a:t>
            </a:r>
            <a:endParaRPr sz="2400">
              <a:solidFill>
                <a:schemeClr val="dk1"/>
              </a:solidFill>
              <a:latin typeface="Questrial"/>
              <a:ea typeface="Questrial"/>
              <a:cs typeface="Questrial"/>
              <a:sym typeface="Questrial"/>
            </a:endParaRPr>
          </a:p>
        </p:txBody>
      </p:sp>
      <p:grpSp>
        <p:nvGrpSpPr>
          <p:cNvPr id="369" name="Google Shape;369;p27"/>
          <p:cNvGrpSpPr/>
          <p:nvPr/>
        </p:nvGrpSpPr>
        <p:grpSpPr>
          <a:xfrm>
            <a:off x="1181819" y="2176300"/>
            <a:ext cx="1977306" cy="906000"/>
            <a:chOff x="1181819" y="2176300"/>
            <a:chExt cx="1977306" cy="906000"/>
          </a:xfrm>
        </p:grpSpPr>
        <p:sp>
          <p:nvSpPr>
            <p:cNvPr id="370" name="Google Shape;370;p27"/>
            <p:cNvSpPr txBox="1"/>
            <p:nvPr/>
          </p:nvSpPr>
          <p:spPr>
            <a:xfrm>
              <a:off x="1181819" y="2176300"/>
              <a:ext cx="19773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371" name="Google Shape;371;p27"/>
            <p:cNvSpPr txBox="1"/>
            <p:nvPr/>
          </p:nvSpPr>
          <p:spPr>
            <a:xfrm>
              <a:off x="1181825" y="2509600"/>
              <a:ext cx="1977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grpSp>
      <p:grpSp>
        <p:nvGrpSpPr>
          <p:cNvPr id="372" name="Google Shape;372;p27"/>
          <p:cNvGrpSpPr/>
          <p:nvPr/>
        </p:nvGrpSpPr>
        <p:grpSpPr>
          <a:xfrm>
            <a:off x="3588121" y="2176300"/>
            <a:ext cx="1977307" cy="906000"/>
            <a:chOff x="3588121" y="2176300"/>
            <a:chExt cx="1977307" cy="906000"/>
          </a:xfrm>
        </p:grpSpPr>
        <p:sp>
          <p:nvSpPr>
            <p:cNvPr id="373" name="Google Shape;373;p27"/>
            <p:cNvSpPr txBox="1"/>
            <p:nvPr/>
          </p:nvSpPr>
          <p:spPr>
            <a:xfrm>
              <a:off x="3588121" y="2176300"/>
              <a:ext cx="19773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374" name="Google Shape;374;p27"/>
            <p:cNvSpPr txBox="1"/>
            <p:nvPr/>
          </p:nvSpPr>
          <p:spPr>
            <a:xfrm>
              <a:off x="3588128" y="2509600"/>
              <a:ext cx="1977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Debe su nombre a un dios romano</a:t>
              </a:r>
              <a:endParaRPr>
                <a:solidFill>
                  <a:schemeClr val="dk1"/>
                </a:solidFill>
                <a:latin typeface="Nunito"/>
                <a:ea typeface="Nunito"/>
                <a:cs typeface="Nunito"/>
                <a:sym typeface="Nunito"/>
              </a:endParaRPr>
            </a:p>
          </p:txBody>
        </p:sp>
      </p:grpSp>
      <p:grpSp>
        <p:nvGrpSpPr>
          <p:cNvPr id="375" name="Google Shape;375;p27"/>
          <p:cNvGrpSpPr/>
          <p:nvPr/>
        </p:nvGrpSpPr>
        <p:grpSpPr>
          <a:xfrm>
            <a:off x="5984887" y="2176300"/>
            <a:ext cx="1977308" cy="906000"/>
            <a:chOff x="5984887" y="2176300"/>
            <a:chExt cx="1977308" cy="906000"/>
          </a:xfrm>
        </p:grpSpPr>
        <p:sp>
          <p:nvSpPr>
            <p:cNvPr id="376" name="Google Shape;376;p27"/>
            <p:cNvSpPr txBox="1"/>
            <p:nvPr/>
          </p:nvSpPr>
          <p:spPr>
            <a:xfrm>
              <a:off x="5984887" y="2176300"/>
              <a:ext cx="19773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377" name="Google Shape;377;p27"/>
            <p:cNvSpPr txBox="1"/>
            <p:nvPr/>
          </p:nvSpPr>
          <p:spPr>
            <a:xfrm>
              <a:off x="5984895" y="2509600"/>
              <a:ext cx="1977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Júpiter no tiene una superficie sólida</a:t>
              </a:r>
              <a:endParaRPr>
                <a:solidFill>
                  <a:schemeClr val="dk1"/>
                </a:solidFill>
                <a:latin typeface="Nunito"/>
                <a:ea typeface="Nunito"/>
                <a:cs typeface="Nunito"/>
                <a:sym typeface="Nunito"/>
              </a:endParaRPr>
            </a:p>
          </p:txBody>
        </p:sp>
      </p:grpSp>
      <p:sp>
        <p:nvSpPr>
          <p:cNvPr id="378" name="Google Shape;378;p27"/>
          <p:cNvSpPr txBox="1"/>
          <p:nvPr/>
        </p:nvSpPr>
        <p:spPr>
          <a:xfrm>
            <a:off x="1706207" y="3895398"/>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50%</a:t>
            </a:r>
            <a:endParaRPr sz="3000" b="1">
              <a:solidFill>
                <a:schemeClr val="dk1"/>
              </a:solidFill>
              <a:latin typeface="Questrial"/>
              <a:ea typeface="Questrial"/>
              <a:cs typeface="Questrial"/>
              <a:sym typeface="Questrial"/>
            </a:endParaRPr>
          </a:p>
        </p:txBody>
      </p:sp>
      <p:sp>
        <p:nvSpPr>
          <p:cNvPr id="379" name="Google Shape;379;p27"/>
          <p:cNvSpPr txBox="1"/>
          <p:nvPr/>
        </p:nvSpPr>
        <p:spPr>
          <a:xfrm>
            <a:off x="4102982" y="3895398"/>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25%</a:t>
            </a:r>
            <a:endParaRPr sz="3000" b="1">
              <a:solidFill>
                <a:schemeClr val="dk1"/>
              </a:solidFill>
              <a:latin typeface="Questrial"/>
              <a:ea typeface="Questrial"/>
              <a:cs typeface="Questrial"/>
              <a:sym typeface="Questrial"/>
            </a:endParaRPr>
          </a:p>
        </p:txBody>
      </p:sp>
      <p:sp>
        <p:nvSpPr>
          <p:cNvPr id="380" name="Google Shape;380;p27"/>
          <p:cNvSpPr txBox="1"/>
          <p:nvPr/>
        </p:nvSpPr>
        <p:spPr>
          <a:xfrm>
            <a:off x="6509252" y="3895398"/>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75%</a:t>
            </a:r>
            <a:endParaRPr sz="3000" b="1">
              <a:solidFill>
                <a:schemeClr val="dk1"/>
              </a:solidFill>
              <a:latin typeface="Questrial"/>
              <a:ea typeface="Questrial"/>
              <a:cs typeface="Questrial"/>
              <a:sym typeface="Questrial"/>
            </a:endParaRPr>
          </a:p>
        </p:txBody>
      </p:sp>
      <p:cxnSp>
        <p:nvCxnSpPr>
          <p:cNvPr id="381" name="Google Shape;381;p27"/>
          <p:cNvCxnSpPr>
            <a:stCxn id="368" idx="2"/>
            <a:endCxn id="370" idx="0"/>
          </p:cNvCxnSpPr>
          <p:nvPr/>
        </p:nvCxnSpPr>
        <p:spPr>
          <a:xfrm rot="5400000">
            <a:off x="3172900" y="772348"/>
            <a:ext cx="401400" cy="2406300"/>
          </a:xfrm>
          <a:prstGeom prst="bentConnector3">
            <a:avLst>
              <a:gd name="adj1" fmla="val 50013"/>
            </a:avLst>
          </a:prstGeom>
          <a:noFill/>
          <a:ln w="19050" cap="flat" cmpd="sng">
            <a:solidFill>
              <a:schemeClr val="dk1"/>
            </a:solidFill>
            <a:prstDash val="solid"/>
            <a:round/>
            <a:headEnd type="none" w="med" len="med"/>
            <a:tailEnd type="none" w="med" len="med"/>
          </a:ln>
        </p:spPr>
      </p:cxnSp>
      <p:cxnSp>
        <p:nvCxnSpPr>
          <p:cNvPr id="382" name="Google Shape;382;p27"/>
          <p:cNvCxnSpPr>
            <a:stCxn id="368" idx="2"/>
            <a:endCxn id="376" idx="0"/>
          </p:cNvCxnSpPr>
          <p:nvPr/>
        </p:nvCxnSpPr>
        <p:spPr>
          <a:xfrm rot="-5400000" flipH="1">
            <a:off x="5574400" y="777148"/>
            <a:ext cx="401400" cy="2396700"/>
          </a:xfrm>
          <a:prstGeom prst="bentConnector3">
            <a:avLst>
              <a:gd name="adj1" fmla="val 50013"/>
            </a:avLst>
          </a:prstGeom>
          <a:noFill/>
          <a:ln w="19050" cap="flat" cmpd="sng">
            <a:solidFill>
              <a:schemeClr val="dk1"/>
            </a:solidFill>
            <a:prstDash val="solid"/>
            <a:round/>
            <a:headEnd type="none" w="med" len="med"/>
            <a:tailEnd type="none" w="med" len="med"/>
          </a:ln>
        </p:spPr>
      </p:cxnSp>
      <p:cxnSp>
        <p:nvCxnSpPr>
          <p:cNvPr id="383" name="Google Shape;383;p27"/>
          <p:cNvCxnSpPr>
            <a:stCxn id="368" idx="2"/>
            <a:endCxn id="373" idx="0"/>
          </p:cNvCxnSpPr>
          <p:nvPr/>
        </p:nvCxnSpPr>
        <p:spPr>
          <a:xfrm>
            <a:off x="4576750" y="1774798"/>
            <a:ext cx="0" cy="401400"/>
          </a:xfrm>
          <a:prstGeom prst="straightConnector1">
            <a:avLst/>
          </a:prstGeom>
          <a:noFill/>
          <a:ln w="19050" cap="flat" cmpd="sng">
            <a:solidFill>
              <a:schemeClr val="dk1"/>
            </a:solidFill>
            <a:prstDash val="solid"/>
            <a:round/>
            <a:headEnd type="none" w="med" len="med"/>
            <a:tailEnd type="none" w="med" len="med"/>
          </a:ln>
        </p:spPr>
      </p:cxnSp>
      <p:sp>
        <p:nvSpPr>
          <p:cNvPr id="384" name="Google Shape;384;p27"/>
          <p:cNvSpPr/>
          <p:nvPr/>
        </p:nvSpPr>
        <p:spPr>
          <a:xfrm>
            <a:off x="1181800" y="3283949"/>
            <a:ext cx="1977300" cy="40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3578575" y="3283949"/>
            <a:ext cx="1977300" cy="40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5984864" y="3283949"/>
            <a:ext cx="1977300" cy="40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7" name="Google Shape;387;p27"/>
          <p:cNvCxnSpPr>
            <a:stCxn id="384" idx="2"/>
            <a:endCxn id="378" idx="0"/>
          </p:cNvCxnSpPr>
          <p:nvPr/>
        </p:nvCxnSpPr>
        <p:spPr>
          <a:xfrm>
            <a:off x="2170450" y="3685349"/>
            <a:ext cx="0" cy="210000"/>
          </a:xfrm>
          <a:prstGeom prst="straightConnector1">
            <a:avLst/>
          </a:prstGeom>
          <a:noFill/>
          <a:ln w="19050" cap="flat" cmpd="sng">
            <a:solidFill>
              <a:schemeClr val="dk1"/>
            </a:solidFill>
            <a:prstDash val="solid"/>
            <a:round/>
            <a:headEnd type="none" w="med" len="med"/>
            <a:tailEnd type="none" w="med" len="med"/>
          </a:ln>
        </p:spPr>
      </p:cxnSp>
      <p:cxnSp>
        <p:nvCxnSpPr>
          <p:cNvPr id="388" name="Google Shape;388;p27"/>
          <p:cNvCxnSpPr>
            <a:stCxn id="385" idx="2"/>
            <a:endCxn id="379" idx="0"/>
          </p:cNvCxnSpPr>
          <p:nvPr/>
        </p:nvCxnSpPr>
        <p:spPr>
          <a:xfrm>
            <a:off x="4567225" y="3685349"/>
            <a:ext cx="0" cy="210000"/>
          </a:xfrm>
          <a:prstGeom prst="straightConnector1">
            <a:avLst/>
          </a:prstGeom>
          <a:noFill/>
          <a:ln w="19050" cap="flat" cmpd="sng">
            <a:solidFill>
              <a:schemeClr val="dk1"/>
            </a:solidFill>
            <a:prstDash val="solid"/>
            <a:round/>
            <a:headEnd type="none" w="med" len="med"/>
            <a:tailEnd type="none" w="med" len="med"/>
          </a:ln>
        </p:spPr>
      </p:cxnSp>
      <p:cxnSp>
        <p:nvCxnSpPr>
          <p:cNvPr id="389" name="Google Shape;389;p27"/>
          <p:cNvCxnSpPr>
            <a:stCxn id="380" idx="0"/>
            <a:endCxn id="386" idx="2"/>
          </p:cNvCxnSpPr>
          <p:nvPr/>
        </p:nvCxnSpPr>
        <p:spPr>
          <a:xfrm rot="10800000">
            <a:off x="6973502" y="3685398"/>
            <a:ext cx="0" cy="210000"/>
          </a:xfrm>
          <a:prstGeom prst="straightConnector1">
            <a:avLst/>
          </a:prstGeom>
          <a:noFill/>
          <a:ln w="19050" cap="flat" cmpd="sng">
            <a:solidFill>
              <a:schemeClr val="dk1"/>
            </a:solidFill>
            <a:prstDash val="solid"/>
            <a:round/>
            <a:headEnd type="none" w="med" len="med"/>
            <a:tailEnd type="none" w="med" len="med"/>
          </a:ln>
        </p:spPr>
      </p:cxnSp>
      <p:sp>
        <p:nvSpPr>
          <p:cNvPr id="390" name="Google Shape;390;p27"/>
          <p:cNvSpPr/>
          <p:nvPr/>
        </p:nvSpPr>
        <p:spPr>
          <a:xfrm>
            <a:off x="3578575" y="3283950"/>
            <a:ext cx="524400" cy="401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5975350" y="3283950"/>
            <a:ext cx="1472100" cy="401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1181825" y="3283950"/>
            <a:ext cx="988500" cy="401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96"/>
        <p:cNvGrpSpPr/>
        <p:nvPr/>
      </p:nvGrpSpPr>
      <p:grpSpPr>
        <a:xfrm>
          <a:off x="0" y="0"/>
          <a:ext cx="0" cy="0"/>
          <a:chOff x="0" y="0"/>
          <a:chExt cx="0" cy="0"/>
        </a:xfrm>
      </p:grpSpPr>
      <p:sp>
        <p:nvSpPr>
          <p:cNvPr id="397" name="Google Shape;397;p2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398" name="Google Shape;398;p28"/>
          <p:cNvGrpSpPr/>
          <p:nvPr/>
        </p:nvGrpSpPr>
        <p:grpSpPr>
          <a:xfrm>
            <a:off x="720007" y="2430112"/>
            <a:ext cx="2447109" cy="905991"/>
            <a:chOff x="720007" y="2430112"/>
            <a:chExt cx="2447109" cy="905991"/>
          </a:xfrm>
        </p:grpSpPr>
        <p:sp>
          <p:nvSpPr>
            <p:cNvPr id="399" name="Google Shape;399;p28"/>
            <p:cNvSpPr txBox="1"/>
            <p:nvPr/>
          </p:nvSpPr>
          <p:spPr>
            <a:xfrm>
              <a:off x="720016" y="2430112"/>
              <a:ext cx="2447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400" name="Google Shape;400;p28"/>
            <p:cNvSpPr txBox="1"/>
            <p:nvPr/>
          </p:nvSpPr>
          <p:spPr>
            <a:xfrm>
              <a:off x="720007" y="2763404"/>
              <a:ext cx="2447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bastante pequeño</a:t>
              </a:r>
              <a:endParaRPr>
                <a:solidFill>
                  <a:schemeClr val="dk1"/>
                </a:solidFill>
                <a:latin typeface="Nunito"/>
                <a:ea typeface="Nunito"/>
                <a:cs typeface="Nunito"/>
                <a:sym typeface="Nunito"/>
              </a:endParaRPr>
            </a:p>
          </p:txBody>
        </p:sp>
      </p:grpSp>
      <p:grpSp>
        <p:nvGrpSpPr>
          <p:cNvPr id="401" name="Google Shape;401;p28"/>
          <p:cNvGrpSpPr/>
          <p:nvPr/>
        </p:nvGrpSpPr>
        <p:grpSpPr>
          <a:xfrm>
            <a:off x="3351912" y="2430112"/>
            <a:ext cx="2447107" cy="905991"/>
            <a:chOff x="3351912" y="2430112"/>
            <a:chExt cx="2447107" cy="905991"/>
          </a:xfrm>
        </p:grpSpPr>
        <p:sp>
          <p:nvSpPr>
            <p:cNvPr id="402" name="Google Shape;402;p28"/>
            <p:cNvSpPr txBox="1"/>
            <p:nvPr/>
          </p:nvSpPr>
          <p:spPr>
            <a:xfrm>
              <a:off x="3351919" y="2430112"/>
              <a:ext cx="2447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403" name="Google Shape;403;p28"/>
            <p:cNvSpPr txBox="1"/>
            <p:nvPr/>
          </p:nvSpPr>
          <p:spPr>
            <a:xfrm>
              <a:off x="3351912" y="2763404"/>
              <a:ext cx="2447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tercer planeta más cercano al Sol</a:t>
              </a:r>
              <a:endParaRPr>
                <a:solidFill>
                  <a:schemeClr val="dk1"/>
                </a:solidFill>
                <a:latin typeface="Nunito"/>
                <a:ea typeface="Nunito"/>
                <a:cs typeface="Nunito"/>
                <a:sym typeface="Nunito"/>
              </a:endParaRPr>
            </a:p>
          </p:txBody>
        </p:sp>
      </p:grpSp>
      <p:grpSp>
        <p:nvGrpSpPr>
          <p:cNvPr id="404" name="Google Shape;404;p28"/>
          <p:cNvGrpSpPr/>
          <p:nvPr/>
        </p:nvGrpSpPr>
        <p:grpSpPr>
          <a:xfrm>
            <a:off x="5983818" y="2430112"/>
            <a:ext cx="2447104" cy="905991"/>
            <a:chOff x="5983818" y="2430112"/>
            <a:chExt cx="2447104" cy="905991"/>
          </a:xfrm>
        </p:grpSpPr>
        <p:sp>
          <p:nvSpPr>
            <p:cNvPr id="405" name="Google Shape;405;p28"/>
            <p:cNvSpPr txBox="1"/>
            <p:nvPr/>
          </p:nvSpPr>
          <p:spPr>
            <a:xfrm>
              <a:off x="5983822" y="2430112"/>
              <a:ext cx="2447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406" name="Google Shape;406;p28"/>
            <p:cNvSpPr txBox="1"/>
            <p:nvPr/>
          </p:nvSpPr>
          <p:spPr>
            <a:xfrm>
              <a:off x="5983818" y="2763404"/>
              <a:ext cx="2447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segundo planeta más cercano al Sol</a:t>
              </a:r>
              <a:endParaRPr>
                <a:solidFill>
                  <a:schemeClr val="dk1"/>
                </a:solidFill>
                <a:latin typeface="Nunito"/>
                <a:ea typeface="Nunito"/>
                <a:cs typeface="Nunito"/>
                <a:sym typeface="Nunito"/>
              </a:endParaRPr>
            </a:p>
          </p:txBody>
        </p:sp>
      </p:grpSp>
      <p:sp>
        <p:nvSpPr>
          <p:cNvPr id="407" name="Google Shape;407;p28"/>
          <p:cNvSpPr txBox="1"/>
          <p:nvPr/>
        </p:nvSpPr>
        <p:spPr>
          <a:xfrm>
            <a:off x="720000" y="3614950"/>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Es muy pequeño</a:t>
            </a:r>
            <a:endParaRPr>
              <a:solidFill>
                <a:schemeClr val="dk1"/>
              </a:solidFill>
              <a:latin typeface="Nunito"/>
              <a:ea typeface="Nunito"/>
              <a:cs typeface="Nunito"/>
              <a:sym typeface="Nunito"/>
            </a:endParaRPr>
          </a:p>
          <a:p>
            <a:pPr marL="17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Es muy caliente, aunque menos que Venus</a:t>
            </a:r>
            <a:endParaRPr>
              <a:solidFill>
                <a:schemeClr val="dk1"/>
              </a:solidFill>
              <a:latin typeface="Nunito"/>
              <a:ea typeface="Nunito"/>
              <a:cs typeface="Nunito"/>
              <a:sym typeface="Nunito"/>
            </a:endParaRPr>
          </a:p>
          <a:p>
            <a:pPr marL="17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Está cerca del Sol</a:t>
            </a:r>
            <a:endParaRPr>
              <a:solidFill>
                <a:schemeClr val="dk1"/>
              </a:solidFill>
              <a:latin typeface="Nunito"/>
              <a:ea typeface="Nunito"/>
              <a:cs typeface="Nunito"/>
              <a:sym typeface="Nunito"/>
            </a:endParaRPr>
          </a:p>
        </p:txBody>
      </p:sp>
      <p:sp>
        <p:nvSpPr>
          <p:cNvPr id="408" name="Google Shape;408;p28"/>
          <p:cNvSpPr txBox="1"/>
          <p:nvPr/>
        </p:nvSpPr>
        <p:spPr>
          <a:xfrm>
            <a:off x="3351903" y="3614950"/>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La Tierra tiene vida</a:t>
            </a:r>
            <a:endParaRPr>
              <a:solidFill>
                <a:schemeClr val="dk1"/>
              </a:solidFill>
              <a:latin typeface="Nunito"/>
              <a:ea typeface="Nunito"/>
              <a:cs typeface="Nunito"/>
              <a:sym typeface="Nunito"/>
            </a:endParaRPr>
          </a:p>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Todos los humanos viven aquí</a:t>
            </a:r>
            <a:endParaRPr>
              <a:solidFill>
                <a:schemeClr val="dk1"/>
              </a:solidFill>
              <a:latin typeface="Nunito"/>
              <a:ea typeface="Nunito"/>
              <a:cs typeface="Nunito"/>
              <a:sym typeface="Nunito"/>
            </a:endParaRPr>
          </a:p>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Tiene una luna</a:t>
            </a:r>
            <a:endParaRPr>
              <a:solidFill>
                <a:schemeClr val="dk1"/>
              </a:solidFill>
              <a:latin typeface="Nunito"/>
              <a:ea typeface="Nunito"/>
              <a:cs typeface="Nunito"/>
              <a:sym typeface="Nunito"/>
            </a:endParaRPr>
          </a:p>
        </p:txBody>
      </p:sp>
      <p:sp>
        <p:nvSpPr>
          <p:cNvPr id="409" name="Google Shape;409;p28"/>
          <p:cNvSpPr txBox="1"/>
          <p:nvPr/>
        </p:nvSpPr>
        <p:spPr>
          <a:xfrm>
            <a:off x="5983805" y="3614950"/>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Es muy caliente</a:t>
            </a:r>
            <a:endParaRPr>
              <a:solidFill>
                <a:schemeClr val="dk1"/>
              </a:solidFill>
              <a:latin typeface="Nunito"/>
              <a:ea typeface="Nunito"/>
              <a:cs typeface="Nunito"/>
              <a:sym typeface="Nunito"/>
            </a:endParaRPr>
          </a:p>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Tiene una atmósfera muy tóxica</a:t>
            </a:r>
            <a:endParaRPr>
              <a:solidFill>
                <a:schemeClr val="dk1"/>
              </a:solidFill>
              <a:latin typeface="Nunito"/>
              <a:ea typeface="Nunito"/>
              <a:cs typeface="Nunito"/>
              <a:sym typeface="Nunito"/>
            </a:endParaRPr>
          </a:p>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Tiene altas temperaturas</a:t>
            </a:r>
            <a:endParaRPr>
              <a:solidFill>
                <a:schemeClr val="dk1"/>
              </a:solidFill>
              <a:latin typeface="Nunito"/>
              <a:ea typeface="Nunito"/>
              <a:cs typeface="Nunito"/>
              <a:sym typeface="Nunito"/>
            </a:endParaRPr>
          </a:p>
        </p:txBody>
      </p:sp>
      <p:sp>
        <p:nvSpPr>
          <p:cNvPr id="410" name="Google Shape;410;p28"/>
          <p:cNvSpPr txBox="1"/>
          <p:nvPr/>
        </p:nvSpPr>
        <p:spPr>
          <a:xfrm>
            <a:off x="720135" y="1158275"/>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el planeta más cercano al Sol y el más pequeño de todos</a:t>
            </a:r>
            <a:endParaRPr>
              <a:solidFill>
                <a:schemeClr val="dk1"/>
              </a:solidFill>
              <a:latin typeface="Nunito"/>
              <a:ea typeface="Nunito"/>
              <a:cs typeface="Nunito"/>
              <a:sym typeface="Nunito"/>
            </a:endParaRPr>
          </a:p>
        </p:txBody>
      </p:sp>
      <p:sp>
        <p:nvSpPr>
          <p:cNvPr id="411" name="Google Shape;411;p28"/>
          <p:cNvSpPr txBox="1"/>
          <p:nvPr/>
        </p:nvSpPr>
        <p:spPr>
          <a:xfrm>
            <a:off x="3352037" y="1158275"/>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La Tierra es el único planeta conocido que alberga vida en el Sistema Solar</a:t>
            </a:r>
            <a:endParaRPr>
              <a:solidFill>
                <a:schemeClr val="dk1"/>
              </a:solidFill>
              <a:latin typeface="Nunito"/>
              <a:ea typeface="Nunito"/>
              <a:cs typeface="Nunito"/>
              <a:sym typeface="Nunito"/>
            </a:endParaRPr>
          </a:p>
        </p:txBody>
      </p:sp>
      <p:sp>
        <p:nvSpPr>
          <p:cNvPr id="412" name="Google Shape;412;p28"/>
          <p:cNvSpPr txBox="1"/>
          <p:nvPr/>
        </p:nvSpPr>
        <p:spPr>
          <a:xfrm>
            <a:off x="5983940" y="1158275"/>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Venus tiene un nombre precioso, pero también temperaturas altísimas</a:t>
            </a:r>
            <a:endParaRPr>
              <a:solidFill>
                <a:schemeClr val="dk1"/>
              </a:solidFill>
              <a:latin typeface="Nunito"/>
              <a:ea typeface="Nunito"/>
              <a:cs typeface="Nunito"/>
              <a:sym typeface="Nunito"/>
            </a:endParaRPr>
          </a:p>
        </p:txBody>
      </p:sp>
      <p:cxnSp>
        <p:nvCxnSpPr>
          <p:cNvPr id="413" name="Google Shape;413;p28"/>
          <p:cNvCxnSpPr>
            <a:stCxn id="400" idx="2"/>
            <a:endCxn id="407" idx="0"/>
          </p:cNvCxnSpPr>
          <p:nvPr/>
        </p:nvCxnSpPr>
        <p:spPr>
          <a:xfrm flipH="1">
            <a:off x="1943257" y="3336104"/>
            <a:ext cx="300" cy="278700"/>
          </a:xfrm>
          <a:prstGeom prst="straightConnector1">
            <a:avLst/>
          </a:prstGeom>
          <a:noFill/>
          <a:ln w="19050" cap="flat" cmpd="sng">
            <a:solidFill>
              <a:schemeClr val="dk1"/>
            </a:solidFill>
            <a:prstDash val="solid"/>
            <a:round/>
            <a:headEnd type="none" w="med" len="med"/>
            <a:tailEnd type="none" w="med" len="med"/>
          </a:ln>
        </p:spPr>
      </p:cxnSp>
      <p:cxnSp>
        <p:nvCxnSpPr>
          <p:cNvPr id="414" name="Google Shape;414;p28"/>
          <p:cNvCxnSpPr>
            <a:stCxn id="403" idx="2"/>
            <a:endCxn id="408" idx="0"/>
          </p:cNvCxnSpPr>
          <p:nvPr/>
        </p:nvCxnSpPr>
        <p:spPr>
          <a:xfrm flipH="1">
            <a:off x="4575162" y="3336104"/>
            <a:ext cx="300" cy="278700"/>
          </a:xfrm>
          <a:prstGeom prst="straightConnector1">
            <a:avLst/>
          </a:prstGeom>
          <a:noFill/>
          <a:ln w="19050" cap="flat" cmpd="sng">
            <a:solidFill>
              <a:schemeClr val="dk1"/>
            </a:solidFill>
            <a:prstDash val="solid"/>
            <a:round/>
            <a:headEnd type="none" w="med" len="med"/>
            <a:tailEnd type="none" w="med" len="med"/>
          </a:ln>
        </p:spPr>
      </p:cxnSp>
      <p:cxnSp>
        <p:nvCxnSpPr>
          <p:cNvPr id="415" name="Google Shape;415;p28"/>
          <p:cNvCxnSpPr>
            <a:stCxn id="406" idx="2"/>
            <a:endCxn id="409" idx="0"/>
          </p:cNvCxnSpPr>
          <p:nvPr/>
        </p:nvCxnSpPr>
        <p:spPr>
          <a:xfrm flipH="1">
            <a:off x="7207068" y="3336104"/>
            <a:ext cx="300" cy="278700"/>
          </a:xfrm>
          <a:prstGeom prst="straightConnector1">
            <a:avLst/>
          </a:prstGeom>
          <a:noFill/>
          <a:ln w="19050" cap="flat" cmpd="sng">
            <a:solidFill>
              <a:schemeClr val="dk1"/>
            </a:solidFill>
            <a:prstDash val="solid"/>
            <a:round/>
            <a:headEnd type="none" w="med" len="med"/>
            <a:tailEnd type="none" w="med" len="med"/>
          </a:ln>
        </p:spPr>
      </p:cxnSp>
      <p:cxnSp>
        <p:nvCxnSpPr>
          <p:cNvPr id="416" name="Google Shape;416;p28"/>
          <p:cNvCxnSpPr>
            <a:stCxn id="399" idx="0"/>
            <a:endCxn id="410" idx="2"/>
          </p:cNvCxnSpPr>
          <p:nvPr/>
        </p:nvCxnSpPr>
        <p:spPr>
          <a:xfrm rot="10800000">
            <a:off x="1943566" y="2143012"/>
            <a:ext cx="0" cy="287100"/>
          </a:xfrm>
          <a:prstGeom prst="straightConnector1">
            <a:avLst/>
          </a:prstGeom>
          <a:noFill/>
          <a:ln w="19050" cap="flat" cmpd="sng">
            <a:solidFill>
              <a:schemeClr val="dk1"/>
            </a:solidFill>
            <a:prstDash val="solid"/>
            <a:round/>
            <a:headEnd type="none" w="med" len="med"/>
            <a:tailEnd type="none" w="med" len="med"/>
          </a:ln>
        </p:spPr>
      </p:cxnSp>
      <p:cxnSp>
        <p:nvCxnSpPr>
          <p:cNvPr id="417" name="Google Shape;417;p28"/>
          <p:cNvCxnSpPr>
            <a:stCxn id="402" idx="0"/>
            <a:endCxn id="411" idx="2"/>
          </p:cNvCxnSpPr>
          <p:nvPr/>
        </p:nvCxnSpPr>
        <p:spPr>
          <a:xfrm rot="10800000">
            <a:off x="4575469" y="2143012"/>
            <a:ext cx="0" cy="287100"/>
          </a:xfrm>
          <a:prstGeom prst="straightConnector1">
            <a:avLst/>
          </a:prstGeom>
          <a:noFill/>
          <a:ln w="19050" cap="flat" cmpd="sng">
            <a:solidFill>
              <a:schemeClr val="dk1"/>
            </a:solidFill>
            <a:prstDash val="solid"/>
            <a:round/>
            <a:headEnd type="none" w="med" len="med"/>
            <a:tailEnd type="none" w="med" len="med"/>
          </a:ln>
        </p:spPr>
      </p:cxnSp>
      <p:cxnSp>
        <p:nvCxnSpPr>
          <p:cNvPr id="418" name="Google Shape;418;p28"/>
          <p:cNvCxnSpPr>
            <a:stCxn id="405" idx="0"/>
            <a:endCxn id="412" idx="2"/>
          </p:cNvCxnSpPr>
          <p:nvPr/>
        </p:nvCxnSpPr>
        <p:spPr>
          <a:xfrm rot="10800000">
            <a:off x="7207372" y="2143012"/>
            <a:ext cx="0" cy="2871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422"/>
        <p:cNvGrpSpPr/>
        <p:nvPr/>
      </p:nvGrpSpPr>
      <p:grpSpPr>
        <a:xfrm>
          <a:off x="0" y="0"/>
          <a:ext cx="0" cy="0"/>
          <a:chOff x="0" y="0"/>
          <a:chExt cx="0" cy="0"/>
        </a:xfrm>
      </p:grpSpPr>
      <p:sp>
        <p:nvSpPr>
          <p:cNvPr id="423" name="Google Shape;423;p2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424" name="Google Shape;424;p29"/>
          <p:cNvGrpSpPr/>
          <p:nvPr/>
        </p:nvGrpSpPr>
        <p:grpSpPr>
          <a:xfrm>
            <a:off x="6335388" y="1756527"/>
            <a:ext cx="1783800" cy="1630452"/>
            <a:chOff x="6335388" y="1386302"/>
            <a:chExt cx="1783800" cy="1630452"/>
          </a:xfrm>
        </p:grpSpPr>
        <p:sp>
          <p:nvSpPr>
            <p:cNvPr id="425" name="Google Shape;425;p29"/>
            <p:cNvSpPr txBox="1"/>
            <p:nvPr/>
          </p:nvSpPr>
          <p:spPr>
            <a:xfrm>
              <a:off x="6335388" y="206940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426" name="Google Shape;426;p29"/>
            <p:cNvSpPr txBox="1"/>
            <p:nvPr/>
          </p:nvSpPr>
          <p:spPr>
            <a:xfrm>
              <a:off x="6335388" y="2489653"/>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Debe su nombre a un dios romano</a:t>
              </a:r>
              <a:endParaRPr>
                <a:solidFill>
                  <a:schemeClr val="dk1"/>
                </a:solidFill>
                <a:latin typeface="Nunito"/>
                <a:ea typeface="Nunito"/>
                <a:cs typeface="Nunito"/>
                <a:sym typeface="Nunito"/>
              </a:endParaRPr>
            </a:p>
          </p:txBody>
        </p:sp>
        <p:sp>
          <p:nvSpPr>
            <p:cNvPr id="427" name="Google Shape;427;p29"/>
            <p:cNvSpPr txBox="1"/>
            <p:nvPr/>
          </p:nvSpPr>
          <p:spPr>
            <a:xfrm>
              <a:off x="6546438" y="1386302"/>
              <a:ext cx="1361700" cy="606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500" b="1">
                  <a:solidFill>
                    <a:schemeClr val="lt1"/>
                  </a:solidFill>
                  <a:latin typeface="Questrial"/>
                  <a:ea typeface="Questrial"/>
                  <a:cs typeface="Questrial"/>
                  <a:sym typeface="Questrial"/>
                </a:rPr>
                <a:t>30%</a:t>
              </a:r>
              <a:endParaRPr sz="3500" b="1">
                <a:solidFill>
                  <a:schemeClr val="lt1"/>
                </a:solidFill>
                <a:latin typeface="Questrial"/>
                <a:ea typeface="Questrial"/>
                <a:cs typeface="Questrial"/>
                <a:sym typeface="Questrial"/>
              </a:endParaRPr>
            </a:p>
          </p:txBody>
        </p:sp>
      </p:grpSp>
      <p:grpSp>
        <p:nvGrpSpPr>
          <p:cNvPr id="428" name="Google Shape;428;p29"/>
          <p:cNvGrpSpPr/>
          <p:nvPr/>
        </p:nvGrpSpPr>
        <p:grpSpPr>
          <a:xfrm>
            <a:off x="1024788" y="1756527"/>
            <a:ext cx="1783800" cy="1630452"/>
            <a:chOff x="1024788" y="1386302"/>
            <a:chExt cx="1783800" cy="1630452"/>
          </a:xfrm>
        </p:grpSpPr>
        <p:sp>
          <p:nvSpPr>
            <p:cNvPr id="429" name="Google Shape;429;p29"/>
            <p:cNvSpPr txBox="1"/>
            <p:nvPr/>
          </p:nvSpPr>
          <p:spPr>
            <a:xfrm>
              <a:off x="1024788" y="206940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430" name="Google Shape;430;p29"/>
            <p:cNvSpPr txBox="1"/>
            <p:nvPr/>
          </p:nvSpPr>
          <p:spPr>
            <a:xfrm>
              <a:off x="1024788" y="2489653"/>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Júpiter es el mayor planeta de todos</a:t>
              </a:r>
              <a:endParaRPr>
                <a:solidFill>
                  <a:schemeClr val="dk1"/>
                </a:solidFill>
                <a:latin typeface="Nunito"/>
                <a:ea typeface="Nunito"/>
                <a:cs typeface="Nunito"/>
                <a:sym typeface="Nunito"/>
              </a:endParaRPr>
            </a:p>
          </p:txBody>
        </p:sp>
        <p:sp>
          <p:nvSpPr>
            <p:cNvPr id="431" name="Google Shape;431;p29"/>
            <p:cNvSpPr txBox="1"/>
            <p:nvPr/>
          </p:nvSpPr>
          <p:spPr>
            <a:xfrm>
              <a:off x="1235838" y="1386302"/>
              <a:ext cx="1361700" cy="606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3500" b="1">
                  <a:solidFill>
                    <a:schemeClr val="dk1"/>
                  </a:solidFill>
                  <a:latin typeface="Questrial"/>
                  <a:ea typeface="Questrial"/>
                  <a:cs typeface="Questrial"/>
                  <a:sym typeface="Questrial"/>
                </a:rPr>
                <a:t>70%</a:t>
              </a:r>
              <a:endParaRPr sz="3500" b="1">
                <a:solidFill>
                  <a:schemeClr val="dk1"/>
                </a:solidFill>
                <a:latin typeface="Questrial"/>
                <a:ea typeface="Questrial"/>
                <a:cs typeface="Questrial"/>
                <a:sym typeface="Questrial"/>
              </a:endParaRPr>
            </a:p>
          </p:txBody>
        </p:sp>
      </p:grpSp>
      <p:sp>
        <p:nvSpPr>
          <p:cNvPr id="432" name="Google Shape;432;p29"/>
          <p:cNvSpPr txBox="1"/>
          <p:nvPr/>
        </p:nvSpPr>
        <p:spPr>
          <a:xfrm>
            <a:off x="2692650" y="4164475"/>
            <a:ext cx="3765600" cy="44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chemeClr val="dk1"/>
                </a:solidFill>
                <a:latin typeface="Nunito"/>
                <a:ea typeface="Nunito"/>
                <a:cs typeface="Nunito"/>
                <a:sym typeface="Nunito"/>
              </a:rPr>
              <a:t>Sigue el enlace del gráfico para modificar sus datos y luego pega el nuevo aquí. </a:t>
            </a:r>
            <a:r>
              <a:rPr lang="es" sz="1000" b="1" u="sng">
                <a:solidFill>
                  <a:schemeClr val="hlink"/>
                </a:solidFill>
                <a:latin typeface="Nunito"/>
                <a:ea typeface="Nunito"/>
                <a:cs typeface="Nunito"/>
                <a:sym typeface="Nunito"/>
                <a:hlinkClick r:id="rId3"/>
              </a:rPr>
              <a:t>Para más información, haz clic aquí</a:t>
            </a:r>
            <a:endParaRPr sz="1000" u="sng">
              <a:solidFill>
                <a:schemeClr val="dk1"/>
              </a:solidFill>
              <a:latin typeface="Nunito"/>
              <a:ea typeface="Nunito"/>
              <a:cs typeface="Nunito"/>
              <a:sym typeface="Nunito"/>
            </a:endParaRPr>
          </a:p>
        </p:txBody>
      </p:sp>
      <p:pic>
        <p:nvPicPr>
          <p:cNvPr id="433" name="Google Shape;433;p29" title="Chart">
            <a:hlinkClick r:id="rId3"/>
          </p:cNvPr>
          <p:cNvPicPr preferRelativeResize="0"/>
          <p:nvPr/>
        </p:nvPicPr>
        <p:blipFill>
          <a:blip r:embed="rId4">
            <a:alphaModFix/>
          </a:blip>
          <a:stretch>
            <a:fillRect/>
          </a:stretch>
        </p:blipFill>
        <p:spPr>
          <a:xfrm>
            <a:off x="3117925" y="1216073"/>
            <a:ext cx="2908151" cy="294840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437"/>
        <p:cNvGrpSpPr/>
        <p:nvPr/>
      </p:nvGrpSpPr>
      <p:grpSpPr>
        <a:xfrm>
          <a:off x="0" y="0"/>
          <a:ext cx="0" cy="0"/>
          <a:chOff x="0" y="0"/>
          <a:chExt cx="0" cy="0"/>
        </a:xfrm>
      </p:grpSpPr>
      <p:sp>
        <p:nvSpPr>
          <p:cNvPr id="438" name="Google Shape;438;p3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439" name="Google Shape;439;p30"/>
          <p:cNvGrpSpPr/>
          <p:nvPr/>
        </p:nvGrpSpPr>
        <p:grpSpPr>
          <a:xfrm>
            <a:off x="4671321" y="3363000"/>
            <a:ext cx="1783800" cy="956053"/>
            <a:chOff x="4671321" y="3363000"/>
            <a:chExt cx="1783800" cy="956053"/>
          </a:xfrm>
        </p:grpSpPr>
        <p:sp>
          <p:nvSpPr>
            <p:cNvPr id="440" name="Google Shape;440;p30"/>
            <p:cNvSpPr txBox="1"/>
            <p:nvPr/>
          </p:nvSpPr>
          <p:spPr>
            <a:xfrm>
              <a:off x="4671321" y="336300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441" name="Google Shape;441;p30"/>
            <p:cNvSpPr txBox="1"/>
            <p:nvPr/>
          </p:nvSpPr>
          <p:spPr>
            <a:xfrm>
              <a:off x="4671321" y="3783253"/>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único planeta que tiene vida</a:t>
              </a:r>
              <a:endParaRPr>
                <a:solidFill>
                  <a:schemeClr val="dk1"/>
                </a:solidFill>
                <a:latin typeface="Nunito"/>
                <a:ea typeface="Nunito"/>
                <a:cs typeface="Nunito"/>
                <a:sym typeface="Nunito"/>
              </a:endParaRPr>
            </a:p>
          </p:txBody>
        </p:sp>
      </p:grpSp>
      <p:sp>
        <p:nvSpPr>
          <p:cNvPr id="442" name="Google Shape;442;p30"/>
          <p:cNvSpPr/>
          <p:nvPr/>
        </p:nvSpPr>
        <p:spPr>
          <a:xfrm>
            <a:off x="5222871" y="148340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txBox="1"/>
          <p:nvPr/>
        </p:nvSpPr>
        <p:spPr>
          <a:xfrm>
            <a:off x="5023067" y="2662175"/>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2XXX</a:t>
            </a:r>
            <a:endParaRPr sz="2400" b="1">
              <a:solidFill>
                <a:schemeClr val="dk1"/>
              </a:solidFill>
              <a:latin typeface="Questrial"/>
              <a:ea typeface="Questrial"/>
              <a:cs typeface="Questrial"/>
              <a:sym typeface="Questrial"/>
            </a:endParaRPr>
          </a:p>
        </p:txBody>
      </p:sp>
      <p:grpSp>
        <p:nvGrpSpPr>
          <p:cNvPr id="444" name="Google Shape;444;p30"/>
          <p:cNvGrpSpPr/>
          <p:nvPr/>
        </p:nvGrpSpPr>
        <p:grpSpPr>
          <a:xfrm>
            <a:off x="5375085" y="1654762"/>
            <a:ext cx="376271" cy="337982"/>
            <a:chOff x="2612597" y="3367075"/>
            <a:chExt cx="376271" cy="337982"/>
          </a:xfrm>
        </p:grpSpPr>
        <p:sp>
          <p:nvSpPr>
            <p:cNvPr id="445" name="Google Shape;445;p30"/>
            <p:cNvSpPr/>
            <p:nvPr/>
          </p:nvSpPr>
          <p:spPr>
            <a:xfrm>
              <a:off x="2612597" y="3367075"/>
              <a:ext cx="376271" cy="337982"/>
            </a:xfrm>
            <a:custGeom>
              <a:avLst/>
              <a:gdLst/>
              <a:ahLst/>
              <a:cxnLst/>
              <a:rect l="l" t="t" r="r" b="b"/>
              <a:pathLst>
                <a:path w="11812" h="10610" extrusionOk="0">
                  <a:moveTo>
                    <a:pt x="7561" y="346"/>
                  </a:moveTo>
                  <a:cubicBezTo>
                    <a:pt x="7490" y="668"/>
                    <a:pt x="7192" y="918"/>
                    <a:pt x="6835" y="918"/>
                  </a:cubicBezTo>
                  <a:lnTo>
                    <a:pt x="4966" y="918"/>
                  </a:lnTo>
                  <a:cubicBezTo>
                    <a:pt x="4609" y="918"/>
                    <a:pt x="4311" y="668"/>
                    <a:pt x="4228" y="346"/>
                  </a:cubicBezTo>
                  <a:close/>
                  <a:moveTo>
                    <a:pt x="7918" y="358"/>
                  </a:moveTo>
                  <a:cubicBezTo>
                    <a:pt x="8264" y="418"/>
                    <a:pt x="8526" y="727"/>
                    <a:pt x="8526" y="1108"/>
                  </a:cubicBezTo>
                  <a:lnTo>
                    <a:pt x="8526" y="1918"/>
                  </a:lnTo>
                  <a:lnTo>
                    <a:pt x="3263" y="1918"/>
                  </a:lnTo>
                  <a:lnTo>
                    <a:pt x="3263" y="1108"/>
                  </a:lnTo>
                  <a:cubicBezTo>
                    <a:pt x="3263" y="727"/>
                    <a:pt x="3525" y="429"/>
                    <a:pt x="3870" y="358"/>
                  </a:cubicBezTo>
                  <a:cubicBezTo>
                    <a:pt x="3966" y="882"/>
                    <a:pt x="4406" y="1287"/>
                    <a:pt x="4954" y="1287"/>
                  </a:cubicBezTo>
                  <a:lnTo>
                    <a:pt x="6835" y="1287"/>
                  </a:lnTo>
                  <a:cubicBezTo>
                    <a:pt x="7383" y="1287"/>
                    <a:pt x="7835" y="882"/>
                    <a:pt x="7918" y="358"/>
                  </a:cubicBezTo>
                  <a:close/>
                  <a:moveTo>
                    <a:pt x="7502" y="5180"/>
                  </a:moveTo>
                  <a:cubicBezTo>
                    <a:pt x="7835" y="5180"/>
                    <a:pt x="8097" y="5454"/>
                    <a:pt x="8097" y="5775"/>
                  </a:cubicBezTo>
                  <a:lnTo>
                    <a:pt x="8097" y="7323"/>
                  </a:lnTo>
                  <a:cubicBezTo>
                    <a:pt x="7764" y="7395"/>
                    <a:pt x="7430" y="7442"/>
                    <a:pt x="7073" y="7478"/>
                  </a:cubicBezTo>
                  <a:lnTo>
                    <a:pt x="7073" y="6942"/>
                  </a:lnTo>
                  <a:cubicBezTo>
                    <a:pt x="7085" y="6561"/>
                    <a:pt x="6764" y="6240"/>
                    <a:pt x="6371" y="6240"/>
                  </a:cubicBezTo>
                  <a:lnTo>
                    <a:pt x="5406" y="6240"/>
                  </a:lnTo>
                  <a:cubicBezTo>
                    <a:pt x="5025" y="6240"/>
                    <a:pt x="4704" y="6549"/>
                    <a:pt x="4704" y="6942"/>
                  </a:cubicBezTo>
                  <a:lnTo>
                    <a:pt x="4704" y="7478"/>
                  </a:lnTo>
                  <a:cubicBezTo>
                    <a:pt x="4370" y="7442"/>
                    <a:pt x="4025" y="7383"/>
                    <a:pt x="3680" y="7323"/>
                  </a:cubicBezTo>
                  <a:lnTo>
                    <a:pt x="3680" y="5775"/>
                  </a:lnTo>
                  <a:cubicBezTo>
                    <a:pt x="3680" y="5454"/>
                    <a:pt x="3954" y="5180"/>
                    <a:pt x="4275" y="5180"/>
                  </a:cubicBezTo>
                  <a:close/>
                  <a:moveTo>
                    <a:pt x="6371" y="6585"/>
                  </a:moveTo>
                  <a:cubicBezTo>
                    <a:pt x="6573" y="6585"/>
                    <a:pt x="6728" y="6740"/>
                    <a:pt x="6728" y="6942"/>
                  </a:cubicBezTo>
                  <a:lnTo>
                    <a:pt x="6728" y="8430"/>
                  </a:lnTo>
                  <a:cubicBezTo>
                    <a:pt x="6728" y="8621"/>
                    <a:pt x="6573" y="8788"/>
                    <a:pt x="6371" y="8788"/>
                  </a:cubicBezTo>
                  <a:lnTo>
                    <a:pt x="5406" y="8788"/>
                  </a:lnTo>
                  <a:cubicBezTo>
                    <a:pt x="5216" y="8788"/>
                    <a:pt x="5049" y="8621"/>
                    <a:pt x="5049" y="8430"/>
                  </a:cubicBezTo>
                  <a:lnTo>
                    <a:pt x="5049" y="6942"/>
                  </a:lnTo>
                  <a:cubicBezTo>
                    <a:pt x="5049" y="6740"/>
                    <a:pt x="5216" y="6585"/>
                    <a:pt x="5406" y="6585"/>
                  </a:cubicBezTo>
                  <a:close/>
                  <a:moveTo>
                    <a:pt x="4025" y="1"/>
                  </a:moveTo>
                  <a:cubicBezTo>
                    <a:pt x="3406" y="1"/>
                    <a:pt x="2918" y="489"/>
                    <a:pt x="2918" y="1108"/>
                  </a:cubicBezTo>
                  <a:lnTo>
                    <a:pt x="2918" y="1918"/>
                  </a:lnTo>
                  <a:lnTo>
                    <a:pt x="1084" y="1918"/>
                  </a:lnTo>
                  <a:cubicBezTo>
                    <a:pt x="489" y="1918"/>
                    <a:pt x="1" y="2418"/>
                    <a:pt x="1" y="3013"/>
                  </a:cubicBezTo>
                  <a:lnTo>
                    <a:pt x="1" y="6168"/>
                  </a:lnTo>
                  <a:cubicBezTo>
                    <a:pt x="1" y="6228"/>
                    <a:pt x="37" y="6287"/>
                    <a:pt x="96" y="6311"/>
                  </a:cubicBezTo>
                  <a:cubicBezTo>
                    <a:pt x="203" y="6371"/>
                    <a:pt x="322" y="6430"/>
                    <a:pt x="418" y="6490"/>
                  </a:cubicBezTo>
                  <a:lnTo>
                    <a:pt x="418" y="7311"/>
                  </a:lnTo>
                  <a:cubicBezTo>
                    <a:pt x="418" y="7418"/>
                    <a:pt x="501" y="7490"/>
                    <a:pt x="596" y="7490"/>
                  </a:cubicBezTo>
                  <a:cubicBezTo>
                    <a:pt x="703" y="7490"/>
                    <a:pt x="775" y="7418"/>
                    <a:pt x="775" y="7311"/>
                  </a:cubicBezTo>
                  <a:lnTo>
                    <a:pt x="775" y="6668"/>
                  </a:lnTo>
                  <a:cubicBezTo>
                    <a:pt x="2013" y="7299"/>
                    <a:pt x="3358" y="7668"/>
                    <a:pt x="4740" y="7811"/>
                  </a:cubicBezTo>
                  <a:lnTo>
                    <a:pt x="4740" y="8407"/>
                  </a:lnTo>
                  <a:cubicBezTo>
                    <a:pt x="4740" y="8800"/>
                    <a:pt x="5049" y="9109"/>
                    <a:pt x="5442" y="9109"/>
                  </a:cubicBezTo>
                  <a:lnTo>
                    <a:pt x="6406" y="9109"/>
                  </a:lnTo>
                  <a:cubicBezTo>
                    <a:pt x="6787" y="9109"/>
                    <a:pt x="7109" y="8800"/>
                    <a:pt x="7109" y="8407"/>
                  </a:cubicBezTo>
                  <a:lnTo>
                    <a:pt x="7109" y="7811"/>
                  </a:lnTo>
                  <a:cubicBezTo>
                    <a:pt x="8490" y="7668"/>
                    <a:pt x="9812" y="7299"/>
                    <a:pt x="11062" y="6668"/>
                  </a:cubicBezTo>
                  <a:lnTo>
                    <a:pt x="11062" y="9526"/>
                  </a:lnTo>
                  <a:cubicBezTo>
                    <a:pt x="11062" y="9931"/>
                    <a:pt x="10740" y="10276"/>
                    <a:pt x="10324" y="10276"/>
                  </a:cubicBezTo>
                  <a:lnTo>
                    <a:pt x="1489" y="10276"/>
                  </a:lnTo>
                  <a:cubicBezTo>
                    <a:pt x="1096" y="10276"/>
                    <a:pt x="751" y="9943"/>
                    <a:pt x="751" y="9526"/>
                  </a:cubicBezTo>
                  <a:lnTo>
                    <a:pt x="751" y="8026"/>
                  </a:lnTo>
                  <a:cubicBezTo>
                    <a:pt x="751" y="7918"/>
                    <a:pt x="679" y="7847"/>
                    <a:pt x="572" y="7847"/>
                  </a:cubicBezTo>
                  <a:cubicBezTo>
                    <a:pt x="465" y="7847"/>
                    <a:pt x="394" y="7918"/>
                    <a:pt x="394" y="8026"/>
                  </a:cubicBezTo>
                  <a:lnTo>
                    <a:pt x="394" y="9526"/>
                  </a:lnTo>
                  <a:cubicBezTo>
                    <a:pt x="394" y="10121"/>
                    <a:pt x="882" y="10609"/>
                    <a:pt x="1477" y="10609"/>
                  </a:cubicBezTo>
                  <a:lnTo>
                    <a:pt x="10300" y="10609"/>
                  </a:lnTo>
                  <a:cubicBezTo>
                    <a:pt x="10895" y="10609"/>
                    <a:pt x="11395" y="10121"/>
                    <a:pt x="11395" y="9526"/>
                  </a:cubicBezTo>
                  <a:lnTo>
                    <a:pt x="11395" y="6490"/>
                  </a:lnTo>
                  <a:cubicBezTo>
                    <a:pt x="11490" y="6430"/>
                    <a:pt x="11609" y="6371"/>
                    <a:pt x="11717" y="6311"/>
                  </a:cubicBezTo>
                  <a:cubicBezTo>
                    <a:pt x="11776" y="6287"/>
                    <a:pt x="11812" y="6228"/>
                    <a:pt x="11812" y="6168"/>
                  </a:cubicBezTo>
                  <a:lnTo>
                    <a:pt x="11812" y="3013"/>
                  </a:lnTo>
                  <a:cubicBezTo>
                    <a:pt x="11812" y="2394"/>
                    <a:pt x="11312" y="1918"/>
                    <a:pt x="10716" y="1918"/>
                  </a:cubicBezTo>
                  <a:lnTo>
                    <a:pt x="10276" y="1918"/>
                  </a:lnTo>
                  <a:cubicBezTo>
                    <a:pt x="10169" y="1918"/>
                    <a:pt x="10097" y="2001"/>
                    <a:pt x="10097" y="2096"/>
                  </a:cubicBezTo>
                  <a:cubicBezTo>
                    <a:pt x="10097" y="2203"/>
                    <a:pt x="10169" y="2275"/>
                    <a:pt x="10276" y="2275"/>
                  </a:cubicBezTo>
                  <a:lnTo>
                    <a:pt x="10716" y="2275"/>
                  </a:lnTo>
                  <a:cubicBezTo>
                    <a:pt x="11121" y="2275"/>
                    <a:pt x="11467" y="2608"/>
                    <a:pt x="11467" y="3025"/>
                  </a:cubicBezTo>
                  <a:lnTo>
                    <a:pt x="11467" y="6073"/>
                  </a:lnTo>
                  <a:cubicBezTo>
                    <a:pt x="11359" y="6133"/>
                    <a:pt x="11252" y="6192"/>
                    <a:pt x="11133" y="6252"/>
                  </a:cubicBezTo>
                  <a:cubicBezTo>
                    <a:pt x="10288" y="6704"/>
                    <a:pt x="9395" y="7037"/>
                    <a:pt x="8454" y="7252"/>
                  </a:cubicBezTo>
                  <a:lnTo>
                    <a:pt x="8454" y="5775"/>
                  </a:lnTo>
                  <a:cubicBezTo>
                    <a:pt x="8454" y="5251"/>
                    <a:pt x="8026" y="4823"/>
                    <a:pt x="7502" y="4823"/>
                  </a:cubicBezTo>
                  <a:lnTo>
                    <a:pt x="4275" y="4823"/>
                  </a:lnTo>
                  <a:cubicBezTo>
                    <a:pt x="3751" y="4823"/>
                    <a:pt x="3323" y="5251"/>
                    <a:pt x="3323" y="5775"/>
                  </a:cubicBezTo>
                  <a:lnTo>
                    <a:pt x="3323" y="7252"/>
                  </a:lnTo>
                  <a:cubicBezTo>
                    <a:pt x="2275" y="7014"/>
                    <a:pt x="1275" y="6609"/>
                    <a:pt x="334" y="6073"/>
                  </a:cubicBezTo>
                  <a:lnTo>
                    <a:pt x="334" y="3025"/>
                  </a:lnTo>
                  <a:cubicBezTo>
                    <a:pt x="334" y="2620"/>
                    <a:pt x="656" y="2275"/>
                    <a:pt x="1072" y="2275"/>
                  </a:cubicBezTo>
                  <a:lnTo>
                    <a:pt x="9562" y="2275"/>
                  </a:lnTo>
                  <a:cubicBezTo>
                    <a:pt x="9657" y="2275"/>
                    <a:pt x="9740" y="2203"/>
                    <a:pt x="9740" y="2096"/>
                  </a:cubicBezTo>
                  <a:cubicBezTo>
                    <a:pt x="9740" y="2001"/>
                    <a:pt x="9657" y="1918"/>
                    <a:pt x="9562" y="1918"/>
                  </a:cubicBezTo>
                  <a:lnTo>
                    <a:pt x="8871" y="1918"/>
                  </a:lnTo>
                  <a:lnTo>
                    <a:pt x="8871" y="1108"/>
                  </a:lnTo>
                  <a:cubicBezTo>
                    <a:pt x="8871" y="489"/>
                    <a:pt x="8383" y="1"/>
                    <a:pt x="7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2784805" y="3588212"/>
              <a:ext cx="31505" cy="47432"/>
            </a:xfrm>
            <a:custGeom>
              <a:avLst/>
              <a:gdLst/>
              <a:ahLst/>
              <a:cxnLst/>
              <a:rect l="l" t="t" r="r" b="b"/>
              <a:pathLst>
                <a:path w="989" h="1489" extrusionOk="0">
                  <a:moveTo>
                    <a:pt x="631" y="357"/>
                  </a:moveTo>
                  <a:lnTo>
                    <a:pt x="631" y="1143"/>
                  </a:lnTo>
                  <a:lnTo>
                    <a:pt x="346" y="1143"/>
                  </a:lnTo>
                  <a:lnTo>
                    <a:pt x="346" y="357"/>
                  </a:lnTo>
                  <a:close/>
                  <a:moveTo>
                    <a:pt x="179" y="0"/>
                  </a:moveTo>
                  <a:cubicBezTo>
                    <a:pt x="72" y="0"/>
                    <a:pt x="0" y="72"/>
                    <a:pt x="0" y="179"/>
                  </a:cubicBezTo>
                  <a:lnTo>
                    <a:pt x="0" y="1310"/>
                  </a:lnTo>
                  <a:cubicBezTo>
                    <a:pt x="0" y="1405"/>
                    <a:pt x="72" y="1488"/>
                    <a:pt x="179" y="1488"/>
                  </a:cubicBezTo>
                  <a:lnTo>
                    <a:pt x="810" y="1488"/>
                  </a:lnTo>
                  <a:cubicBezTo>
                    <a:pt x="905" y="1488"/>
                    <a:pt x="988" y="1405"/>
                    <a:pt x="988" y="1310"/>
                  </a:cubicBezTo>
                  <a:lnTo>
                    <a:pt x="988" y="179"/>
                  </a:lnTo>
                  <a:cubicBezTo>
                    <a:pt x="965" y="83"/>
                    <a:pt x="893"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0"/>
          <p:cNvGrpSpPr/>
          <p:nvPr/>
        </p:nvGrpSpPr>
        <p:grpSpPr>
          <a:xfrm>
            <a:off x="2695642" y="1483403"/>
            <a:ext cx="1783800" cy="956397"/>
            <a:chOff x="2695642" y="1483403"/>
            <a:chExt cx="1783800" cy="956397"/>
          </a:xfrm>
        </p:grpSpPr>
        <p:sp>
          <p:nvSpPr>
            <p:cNvPr id="448" name="Google Shape;448;p30"/>
            <p:cNvSpPr txBox="1"/>
            <p:nvPr/>
          </p:nvSpPr>
          <p:spPr>
            <a:xfrm>
              <a:off x="2695642" y="1943300"/>
              <a:ext cx="1783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449" name="Google Shape;449;p30"/>
            <p:cNvSpPr txBox="1"/>
            <p:nvPr/>
          </p:nvSpPr>
          <p:spPr>
            <a:xfrm>
              <a:off x="2695642" y="1483403"/>
              <a:ext cx="1783800" cy="53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planeta más grande de todos</a:t>
              </a:r>
              <a:endParaRPr>
                <a:solidFill>
                  <a:schemeClr val="dk1"/>
                </a:solidFill>
                <a:latin typeface="Nunito"/>
                <a:ea typeface="Nunito"/>
                <a:cs typeface="Nunito"/>
                <a:sym typeface="Nunito"/>
              </a:endParaRPr>
            </a:p>
          </p:txBody>
        </p:sp>
      </p:grpSp>
      <p:sp>
        <p:nvSpPr>
          <p:cNvPr id="450" name="Google Shape;450;p30"/>
          <p:cNvSpPr/>
          <p:nvPr/>
        </p:nvSpPr>
        <p:spPr>
          <a:xfrm>
            <a:off x="3247192" y="36383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txBox="1"/>
          <p:nvPr/>
        </p:nvSpPr>
        <p:spPr>
          <a:xfrm>
            <a:off x="3047408" y="2662175"/>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2XXX</a:t>
            </a:r>
            <a:endParaRPr sz="2400" b="1">
              <a:solidFill>
                <a:schemeClr val="dk1"/>
              </a:solidFill>
              <a:latin typeface="Questrial"/>
              <a:ea typeface="Questrial"/>
              <a:cs typeface="Questrial"/>
              <a:sym typeface="Questrial"/>
            </a:endParaRPr>
          </a:p>
        </p:txBody>
      </p:sp>
      <p:grpSp>
        <p:nvGrpSpPr>
          <p:cNvPr id="452" name="Google Shape;452;p30"/>
          <p:cNvGrpSpPr/>
          <p:nvPr/>
        </p:nvGrpSpPr>
        <p:grpSpPr>
          <a:xfrm>
            <a:off x="3402077" y="3793428"/>
            <a:ext cx="370930" cy="370549"/>
            <a:chOff x="2497275" y="2744159"/>
            <a:chExt cx="370930" cy="370549"/>
          </a:xfrm>
        </p:grpSpPr>
        <p:sp>
          <p:nvSpPr>
            <p:cNvPr id="453" name="Google Shape;453;p30"/>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0"/>
          <p:cNvGrpSpPr/>
          <p:nvPr/>
        </p:nvGrpSpPr>
        <p:grpSpPr>
          <a:xfrm>
            <a:off x="720000" y="3363000"/>
            <a:ext cx="1783800" cy="956053"/>
            <a:chOff x="720000" y="3363000"/>
            <a:chExt cx="1783800" cy="956053"/>
          </a:xfrm>
        </p:grpSpPr>
        <p:sp>
          <p:nvSpPr>
            <p:cNvPr id="460" name="Google Shape;460;p30"/>
            <p:cNvSpPr txBox="1"/>
            <p:nvPr/>
          </p:nvSpPr>
          <p:spPr>
            <a:xfrm>
              <a:off x="720000" y="336300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461" name="Google Shape;461;p30"/>
            <p:cNvSpPr txBox="1"/>
            <p:nvPr/>
          </p:nvSpPr>
          <p:spPr>
            <a:xfrm>
              <a:off x="720000" y="3783253"/>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Venus tiene un nombre precioso</a:t>
              </a:r>
              <a:endParaRPr>
                <a:solidFill>
                  <a:schemeClr val="dk1"/>
                </a:solidFill>
                <a:latin typeface="Nunito"/>
                <a:ea typeface="Nunito"/>
                <a:cs typeface="Nunito"/>
                <a:sym typeface="Nunito"/>
              </a:endParaRPr>
            </a:p>
          </p:txBody>
        </p:sp>
      </p:grpSp>
      <p:grpSp>
        <p:nvGrpSpPr>
          <p:cNvPr id="462" name="Google Shape;462;p30"/>
          <p:cNvGrpSpPr/>
          <p:nvPr/>
        </p:nvGrpSpPr>
        <p:grpSpPr>
          <a:xfrm>
            <a:off x="6646975" y="1483403"/>
            <a:ext cx="1783800" cy="956397"/>
            <a:chOff x="6646975" y="1483403"/>
            <a:chExt cx="1783800" cy="956397"/>
          </a:xfrm>
        </p:grpSpPr>
        <p:sp>
          <p:nvSpPr>
            <p:cNvPr id="463" name="Google Shape;463;p30"/>
            <p:cNvSpPr txBox="1"/>
            <p:nvPr/>
          </p:nvSpPr>
          <p:spPr>
            <a:xfrm>
              <a:off x="6646975" y="1943300"/>
              <a:ext cx="1783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464" name="Google Shape;464;p30"/>
            <p:cNvSpPr txBox="1"/>
            <p:nvPr/>
          </p:nvSpPr>
          <p:spPr>
            <a:xfrm>
              <a:off x="6646975" y="1483403"/>
              <a:ext cx="1783800" cy="53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A pesar de ser rojo, Marte es muy frío</a:t>
              </a:r>
              <a:endParaRPr>
                <a:solidFill>
                  <a:schemeClr val="dk1"/>
                </a:solidFill>
                <a:latin typeface="Nunito"/>
                <a:ea typeface="Nunito"/>
                <a:cs typeface="Nunito"/>
                <a:sym typeface="Nunito"/>
              </a:endParaRPr>
            </a:p>
          </p:txBody>
        </p:sp>
      </p:grpSp>
      <p:sp>
        <p:nvSpPr>
          <p:cNvPr id="465" name="Google Shape;465;p30"/>
          <p:cNvSpPr/>
          <p:nvPr/>
        </p:nvSpPr>
        <p:spPr>
          <a:xfrm>
            <a:off x="1271550" y="148340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7198525" y="36383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txBox="1"/>
          <p:nvPr/>
        </p:nvSpPr>
        <p:spPr>
          <a:xfrm>
            <a:off x="1071750" y="2662175"/>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2XXX</a:t>
            </a:r>
            <a:endParaRPr sz="2400" b="1">
              <a:solidFill>
                <a:schemeClr val="dk1"/>
              </a:solidFill>
              <a:latin typeface="Questrial"/>
              <a:ea typeface="Questrial"/>
              <a:cs typeface="Questrial"/>
              <a:sym typeface="Questrial"/>
            </a:endParaRPr>
          </a:p>
        </p:txBody>
      </p:sp>
      <p:sp>
        <p:nvSpPr>
          <p:cNvPr id="468" name="Google Shape;468;p30"/>
          <p:cNvSpPr txBox="1"/>
          <p:nvPr/>
        </p:nvSpPr>
        <p:spPr>
          <a:xfrm>
            <a:off x="6998725" y="2662175"/>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2XXX</a:t>
            </a:r>
            <a:endParaRPr sz="2400" b="1">
              <a:solidFill>
                <a:schemeClr val="dk1"/>
              </a:solidFill>
              <a:latin typeface="Questrial"/>
              <a:ea typeface="Questrial"/>
              <a:cs typeface="Questrial"/>
              <a:sym typeface="Questrial"/>
            </a:endParaRPr>
          </a:p>
        </p:txBody>
      </p:sp>
      <p:grpSp>
        <p:nvGrpSpPr>
          <p:cNvPr id="469" name="Google Shape;469;p30"/>
          <p:cNvGrpSpPr/>
          <p:nvPr/>
        </p:nvGrpSpPr>
        <p:grpSpPr>
          <a:xfrm>
            <a:off x="7362303" y="3802704"/>
            <a:ext cx="353145" cy="351998"/>
            <a:chOff x="852385" y="1510916"/>
            <a:chExt cx="353145" cy="351998"/>
          </a:xfrm>
        </p:grpSpPr>
        <p:sp>
          <p:nvSpPr>
            <p:cNvPr id="470" name="Google Shape;470;p30"/>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0"/>
          <p:cNvGrpSpPr/>
          <p:nvPr/>
        </p:nvGrpSpPr>
        <p:grpSpPr>
          <a:xfrm>
            <a:off x="1432294" y="1659849"/>
            <a:ext cx="359213" cy="327807"/>
            <a:chOff x="1958520" y="2302574"/>
            <a:chExt cx="359213" cy="327807"/>
          </a:xfrm>
        </p:grpSpPr>
        <p:sp>
          <p:nvSpPr>
            <p:cNvPr id="474" name="Google Shape;474;p30"/>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30"/>
          <p:cNvCxnSpPr>
            <a:stCxn id="467" idx="3"/>
            <a:endCxn id="451" idx="1"/>
          </p:cNvCxnSpPr>
          <p:nvPr/>
        </p:nvCxnSpPr>
        <p:spPr>
          <a:xfrm>
            <a:off x="2152050" y="2910425"/>
            <a:ext cx="895500" cy="0"/>
          </a:xfrm>
          <a:prstGeom prst="straightConnector1">
            <a:avLst/>
          </a:prstGeom>
          <a:noFill/>
          <a:ln w="19050" cap="flat" cmpd="sng">
            <a:solidFill>
              <a:schemeClr val="dk1"/>
            </a:solidFill>
            <a:prstDash val="solid"/>
            <a:round/>
            <a:headEnd type="none" w="med" len="med"/>
            <a:tailEnd type="none" w="med" len="med"/>
          </a:ln>
        </p:spPr>
      </p:cxnSp>
      <p:cxnSp>
        <p:nvCxnSpPr>
          <p:cNvPr id="478" name="Google Shape;478;p30"/>
          <p:cNvCxnSpPr>
            <a:stCxn id="451" idx="3"/>
            <a:endCxn id="443" idx="1"/>
          </p:cNvCxnSpPr>
          <p:nvPr/>
        </p:nvCxnSpPr>
        <p:spPr>
          <a:xfrm>
            <a:off x="4127708" y="2910425"/>
            <a:ext cx="895500" cy="0"/>
          </a:xfrm>
          <a:prstGeom prst="straightConnector1">
            <a:avLst/>
          </a:prstGeom>
          <a:noFill/>
          <a:ln w="19050" cap="flat" cmpd="sng">
            <a:solidFill>
              <a:schemeClr val="dk1"/>
            </a:solidFill>
            <a:prstDash val="solid"/>
            <a:round/>
            <a:headEnd type="none" w="med" len="med"/>
            <a:tailEnd type="none" w="med" len="med"/>
          </a:ln>
        </p:spPr>
      </p:cxnSp>
      <p:cxnSp>
        <p:nvCxnSpPr>
          <p:cNvPr id="479" name="Google Shape;479;p30"/>
          <p:cNvCxnSpPr>
            <a:stCxn id="443" idx="3"/>
            <a:endCxn id="468" idx="1"/>
          </p:cNvCxnSpPr>
          <p:nvPr/>
        </p:nvCxnSpPr>
        <p:spPr>
          <a:xfrm>
            <a:off x="6103367" y="2910425"/>
            <a:ext cx="895500" cy="0"/>
          </a:xfrm>
          <a:prstGeom prst="straightConnector1">
            <a:avLst/>
          </a:prstGeom>
          <a:noFill/>
          <a:ln w="19050" cap="flat" cmpd="sng">
            <a:solidFill>
              <a:schemeClr val="dk1"/>
            </a:solidFill>
            <a:prstDash val="solid"/>
            <a:round/>
            <a:headEnd type="none" w="med" len="med"/>
            <a:tailEnd type="none" w="med" len="med"/>
          </a:ln>
        </p:spPr>
      </p:cxnSp>
      <p:cxnSp>
        <p:nvCxnSpPr>
          <p:cNvPr id="480" name="Google Shape;480;p30"/>
          <p:cNvCxnSpPr>
            <a:stCxn id="467" idx="0"/>
            <a:endCxn id="465" idx="2"/>
          </p:cNvCxnSpPr>
          <p:nvPr/>
        </p:nvCxnSpPr>
        <p:spPr>
          <a:xfrm rot="10800000">
            <a:off x="1611900" y="2164175"/>
            <a:ext cx="0" cy="498000"/>
          </a:xfrm>
          <a:prstGeom prst="straightConnector1">
            <a:avLst/>
          </a:prstGeom>
          <a:noFill/>
          <a:ln w="19050" cap="flat" cmpd="sng">
            <a:solidFill>
              <a:schemeClr val="dk1"/>
            </a:solidFill>
            <a:prstDash val="solid"/>
            <a:round/>
            <a:headEnd type="none" w="med" len="med"/>
            <a:tailEnd type="none" w="med" len="med"/>
          </a:ln>
        </p:spPr>
      </p:cxnSp>
      <p:cxnSp>
        <p:nvCxnSpPr>
          <p:cNvPr id="481" name="Google Shape;481;p30"/>
          <p:cNvCxnSpPr>
            <a:stCxn id="467" idx="2"/>
            <a:endCxn id="460" idx="0"/>
          </p:cNvCxnSpPr>
          <p:nvPr/>
        </p:nvCxnSpPr>
        <p:spPr>
          <a:xfrm>
            <a:off x="1611900" y="3158675"/>
            <a:ext cx="0" cy="204300"/>
          </a:xfrm>
          <a:prstGeom prst="straightConnector1">
            <a:avLst/>
          </a:prstGeom>
          <a:noFill/>
          <a:ln w="19050" cap="flat" cmpd="sng">
            <a:solidFill>
              <a:schemeClr val="dk1"/>
            </a:solidFill>
            <a:prstDash val="solid"/>
            <a:round/>
            <a:headEnd type="none" w="med" len="med"/>
            <a:tailEnd type="none" w="med" len="med"/>
          </a:ln>
        </p:spPr>
      </p:cxnSp>
      <p:cxnSp>
        <p:nvCxnSpPr>
          <p:cNvPr id="482" name="Google Shape;482;p30"/>
          <p:cNvCxnSpPr>
            <a:stCxn id="451" idx="2"/>
            <a:endCxn id="450" idx="0"/>
          </p:cNvCxnSpPr>
          <p:nvPr/>
        </p:nvCxnSpPr>
        <p:spPr>
          <a:xfrm>
            <a:off x="3587558" y="3158675"/>
            <a:ext cx="0" cy="479700"/>
          </a:xfrm>
          <a:prstGeom prst="straightConnector1">
            <a:avLst/>
          </a:prstGeom>
          <a:noFill/>
          <a:ln w="19050" cap="flat" cmpd="sng">
            <a:solidFill>
              <a:schemeClr val="dk1"/>
            </a:solidFill>
            <a:prstDash val="solid"/>
            <a:round/>
            <a:headEnd type="none" w="med" len="med"/>
            <a:tailEnd type="none" w="med" len="med"/>
          </a:ln>
        </p:spPr>
      </p:cxnSp>
      <p:cxnSp>
        <p:nvCxnSpPr>
          <p:cNvPr id="483" name="Google Shape;483;p30"/>
          <p:cNvCxnSpPr>
            <a:stCxn id="451" idx="0"/>
            <a:endCxn id="448" idx="2"/>
          </p:cNvCxnSpPr>
          <p:nvPr/>
        </p:nvCxnSpPr>
        <p:spPr>
          <a:xfrm rot="10800000">
            <a:off x="3587558" y="2439875"/>
            <a:ext cx="0" cy="222300"/>
          </a:xfrm>
          <a:prstGeom prst="straightConnector1">
            <a:avLst/>
          </a:prstGeom>
          <a:noFill/>
          <a:ln w="19050" cap="flat" cmpd="sng">
            <a:solidFill>
              <a:schemeClr val="dk1"/>
            </a:solidFill>
            <a:prstDash val="solid"/>
            <a:round/>
            <a:headEnd type="none" w="med" len="med"/>
            <a:tailEnd type="none" w="med" len="med"/>
          </a:ln>
        </p:spPr>
      </p:cxnSp>
      <p:cxnSp>
        <p:nvCxnSpPr>
          <p:cNvPr id="484" name="Google Shape;484;p30"/>
          <p:cNvCxnSpPr>
            <a:stCxn id="442" idx="2"/>
            <a:endCxn id="443" idx="0"/>
          </p:cNvCxnSpPr>
          <p:nvPr/>
        </p:nvCxnSpPr>
        <p:spPr>
          <a:xfrm>
            <a:off x="5563221" y="2164103"/>
            <a:ext cx="0" cy="498000"/>
          </a:xfrm>
          <a:prstGeom prst="straightConnector1">
            <a:avLst/>
          </a:prstGeom>
          <a:noFill/>
          <a:ln w="19050" cap="flat" cmpd="sng">
            <a:solidFill>
              <a:schemeClr val="dk1"/>
            </a:solidFill>
            <a:prstDash val="solid"/>
            <a:round/>
            <a:headEnd type="oval" w="med" len="med"/>
            <a:tailEnd type="none" w="med" len="med"/>
          </a:ln>
        </p:spPr>
      </p:cxnSp>
      <p:cxnSp>
        <p:nvCxnSpPr>
          <p:cNvPr id="485" name="Google Shape;485;p30"/>
          <p:cNvCxnSpPr>
            <a:stCxn id="443" idx="2"/>
            <a:endCxn id="440" idx="0"/>
          </p:cNvCxnSpPr>
          <p:nvPr/>
        </p:nvCxnSpPr>
        <p:spPr>
          <a:xfrm>
            <a:off x="5563217" y="3158675"/>
            <a:ext cx="0" cy="204300"/>
          </a:xfrm>
          <a:prstGeom prst="straightConnector1">
            <a:avLst/>
          </a:prstGeom>
          <a:noFill/>
          <a:ln w="19050" cap="flat" cmpd="sng">
            <a:solidFill>
              <a:schemeClr val="dk1"/>
            </a:solidFill>
            <a:prstDash val="solid"/>
            <a:round/>
            <a:headEnd type="none" w="med" len="med"/>
            <a:tailEnd type="none" w="med" len="med"/>
          </a:ln>
        </p:spPr>
      </p:cxnSp>
      <p:cxnSp>
        <p:nvCxnSpPr>
          <p:cNvPr id="486" name="Google Shape;486;p30"/>
          <p:cNvCxnSpPr>
            <a:stCxn id="468" idx="0"/>
            <a:endCxn id="463" idx="2"/>
          </p:cNvCxnSpPr>
          <p:nvPr/>
        </p:nvCxnSpPr>
        <p:spPr>
          <a:xfrm rot="10800000">
            <a:off x="7538875" y="2439875"/>
            <a:ext cx="0" cy="222300"/>
          </a:xfrm>
          <a:prstGeom prst="straightConnector1">
            <a:avLst/>
          </a:prstGeom>
          <a:noFill/>
          <a:ln w="19050" cap="flat" cmpd="sng">
            <a:solidFill>
              <a:schemeClr val="dk1"/>
            </a:solidFill>
            <a:prstDash val="solid"/>
            <a:round/>
            <a:headEnd type="none" w="med" len="med"/>
            <a:tailEnd type="none" w="med" len="med"/>
          </a:ln>
        </p:spPr>
      </p:cxnSp>
      <p:cxnSp>
        <p:nvCxnSpPr>
          <p:cNvPr id="487" name="Google Shape;487;p30"/>
          <p:cNvCxnSpPr>
            <a:stCxn id="468" idx="2"/>
            <a:endCxn id="466" idx="0"/>
          </p:cNvCxnSpPr>
          <p:nvPr/>
        </p:nvCxnSpPr>
        <p:spPr>
          <a:xfrm>
            <a:off x="7538875" y="3158675"/>
            <a:ext cx="0" cy="479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491"/>
        <p:cNvGrpSpPr/>
        <p:nvPr/>
      </p:nvGrpSpPr>
      <p:grpSpPr>
        <a:xfrm>
          <a:off x="0" y="0"/>
          <a:ext cx="0" cy="0"/>
          <a:chOff x="0" y="0"/>
          <a:chExt cx="0" cy="0"/>
        </a:xfrm>
      </p:grpSpPr>
      <p:sp>
        <p:nvSpPr>
          <p:cNvPr id="492" name="Google Shape;492;p3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sp>
        <p:nvSpPr>
          <p:cNvPr id="493" name="Google Shape;493;p31"/>
          <p:cNvSpPr/>
          <p:nvPr/>
        </p:nvSpPr>
        <p:spPr>
          <a:xfrm>
            <a:off x="1333600" y="1245675"/>
            <a:ext cx="1382700" cy="13827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flipH="1">
            <a:off x="1326100" y="1238050"/>
            <a:ext cx="1397700" cy="1397700"/>
          </a:xfrm>
          <a:prstGeom prst="blockArc">
            <a:avLst>
              <a:gd name="adj1" fmla="val 10798115"/>
              <a:gd name="adj2" fmla="val 16256715"/>
              <a:gd name="adj3" fmla="val 1271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31"/>
          <p:cNvGrpSpPr/>
          <p:nvPr/>
        </p:nvGrpSpPr>
        <p:grpSpPr>
          <a:xfrm>
            <a:off x="1083400" y="3145074"/>
            <a:ext cx="1883100" cy="1446853"/>
            <a:chOff x="1083400" y="3237174"/>
            <a:chExt cx="1883100" cy="1446853"/>
          </a:xfrm>
        </p:grpSpPr>
        <p:sp>
          <p:nvSpPr>
            <p:cNvPr id="496" name="Google Shape;496;p31"/>
            <p:cNvSpPr txBox="1"/>
            <p:nvPr/>
          </p:nvSpPr>
          <p:spPr>
            <a:xfrm>
              <a:off x="1083400" y="3778013"/>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497" name="Google Shape;497;p31"/>
            <p:cNvSpPr txBox="1"/>
            <p:nvPr/>
          </p:nvSpPr>
          <p:spPr>
            <a:xfrm>
              <a:off x="1083400" y="4111327"/>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498" name="Google Shape;498;p31"/>
            <p:cNvSpPr txBox="1"/>
            <p:nvPr/>
          </p:nvSpPr>
          <p:spPr>
            <a:xfrm>
              <a:off x="1560700" y="3237174"/>
              <a:ext cx="928500" cy="40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25%</a:t>
              </a:r>
              <a:endParaRPr sz="3000" b="1">
                <a:solidFill>
                  <a:schemeClr val="dk1"/>
                </a:solidFill>
                <a:latin typeface="Questrial"/>
                <a:ea typeface="Questrial"/>
                <a:cs typeface="Questrial"/>
                <a:sym typeface="Questrial"/>
              </a:endParaRPr>
            </a:p>
          </p:txBody>
        </p:sp>
      </p:grpSp>
      <p:cxnSp>
        <p:nvCxnSpPr>
          <p:cNvPr id="499" name="Google Shape;499;p31"/>
          <p:cNvCxnSpPr>
            <a:stCxn id="493" idx="4"/>
            <a:endCxn id="498" idx="0"/>
          </p:cNvCxnSpPr>
          <p:nvPr/>
        </p:nvCxnSpPr>
        <p:spPr>
          <a:xfrm>
            <a:off x="2024950" y="2628375"/>
            <a:ext cx="0" cy="516600"/>
          </a:xfrm>
          <a:prstGeom prst="straightConnector1">
            <a:avLst/>
          </a:prstGeom>
          <a:noFill/>
          <a:ln w="19050" cap="flat" cmpd="sng">
            <a:solidFill>
              <a:schemeClr val="dk1"/>
            </a:solidFill>
            <a:prstDash val="solid"/>
            <a:round/>
            <a:headEnd type="none" w="med" len="med"/>
            <a:tailEnd type="none" w="med" len="med"/>
          </a:ln>
        </p:spPr>
      </p:cxnSp>
      <p:sp>
        <p:nvSpPr>
          <p:cNvPr id="500" name="Google Shape;500;p31"/>
          <p:cNvSpPr/>
          <p:nvPr/>
        </p:nvSpPr>
        <p:spPr>
          <a:xfrm>
            <a:off x="6427688" y="1245675"/>
            <a:ext cx="1382700" cy="13827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1"/>
          <p:cNvGrpSpPr/>
          <p:nvPr/>
        </p:nvGrpSpPr>
        <p:grpSpPr>
          <a:xfrm>
            <a:off x="6177488" y="3145074"/>
            <a:ext cx="1883109" cy="1446867"/>
            <a:chOff x="6177488" y="3237174"/>
            <a:chExt cx="1883109" cy="1446867"/>
          </a:xfrm>
        </p:grpSpPr>
        <p:sp>
          <p:nvSpPr>
            <p:cNvPr id="502" name="Google Shape;502;p31"/>
            <p:cNvSpPr txBox="1"/>
            <p:nvPr/>
          </p:nvSpPr>
          <p:spPr>
            <a:xfrm>
              <a:off x="6177488" y="3778025"/>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503" name="Google Shape;503;p31"/>
            <p:cNvSpPr txBox="1"/>
            <p:nvPr/>
          </p:nvSpPr>
          <p:spPr>
            <a:xfrm>
              <a:off x="6177497" y="4111342"/>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Júpiter no tiene una superficie sólida</a:t>
              </a:r>
              <a:endParaRPr>
                <a:solidFill>
                  <a:schemeClr val="dk1"/>
                </a:solidFill>
                <a:latin typeface="Nunito"/>
                <a:ea typeface="Nunito"/>
                <a:cs typeface="Nunito"/>
                <a:sym typeface="Nunito"/>
              </a:endParaRPr>
            </a:p>
          </p:txBody>
        </p:sp>
        <p:sp>
          <p:nvSpPr>
            <p:cNvPr id="504" name="Google Shape;504;p31"/>
            <p:cNvSpPr txBox="1"/>
            <p:nvPr/>
          </p:nvSpPr>
          <p:spPr>
            <a:xfrm>
              <a:off x="6654788" y="3237174"/>
              <a:ext cx="928500" cy="40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75%</a:t>
              </a:r>
              <a:endParaRPr sz="3000" b="1">
                <a:solidFill>
                  <a:schemeClr val="dk1"/>
                </a:solidFill>
                <a:latin typeface="Questrial"/>
                <a:ea typeface="Questrial"/>
                <a:cs typeface="Questrial"/>
                <a:sym typeface="Questrial"/>
              </a:endParaRPr>
            </a:p>
          </p:txBody>
        </p:sp>
      </p:grpSp>
      <p:cxnSp>
        <p:nvCxnSpPr>
          <p:cNvPr id="505" name="Google Shape;505;p31"/>
          <p:cNvCxnSpPr>
            <a:stCxn id="504" idx="0"/>
            <a:endCxn id="500" idx="4"/>
          </p:cNvCxnSpPr>
          <p:nvPr/>
        </p:nvCxnSpPr>
        <p:spPr>
          <a:xfrm rot="10800000">
            <a:off x="7119038" y="2628474"/>
            <a:ext cx="0" cy="516600"/>
          </a:xfrm>
          <a:prstGeom prst="straightConnector1">
            <a:avLst/>
          </a:prstGeom>
          <a:noFill/>
          <a:ln w="19050" cap="flat" cmpd="sng">
            <a:solidFill>
              <a:schemeClr val="dk1"/>
            </a:solidFill>
            <a:prstDash val="solid"/>
            <a:round/>
            <a:headEnd type="none" w="med" len="med"/>
            <a:tailEnd type="none" w="med" len="med"/>
          </a:ln>
        </p:spPr>
      </p:cxnSp>
      <p:sp>
        <p:nvSpPr>
          <p:cNvPr id="506" name="Google Shape;506;p31"/>
          <p:cNvSpPr/>
          <p:nvPr/>
        </p:nvSpPr>
        <p:spPr>
          <a:xfrm flipH="1">
            <a:off x="6420188" y="1238050"/>
            <a:ext cx="1397700" cy="1397700"/>
          </a:xfrm>
          <a:prstGeom prst="blockArc">
            <a:avLst>
              <a:gd name="adj1" fmla="val 26082"/>
              <a:gd name="adj2" fmla="val 16256715"/>
              <a:gd name="adj3" fmla="val 1271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3876919" y="3209250"/>
            <a:ext cx="1382700" cy="13827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1"/>
          <p:cNvGrpSpPr/>
          <p:nvPr/>
        </p:nvGrpSpPr>
        <p:grpSpPr>
          <a:xfrm>
            <a:off x="3630444" y="1238062"/>
            <a:ext cx="1883106" cy="1459815"/>
            <a:chOff x="3630444" y="1238062"/>
            <a:chExt cx="1883106" cy="1459815"/>
          </a:xfrm>
        </p:grpSpPr>
        <p:sp>
          <p:nvSpPr>
            <p:cNvPr id="509" name="Google Shape;509;p31"/>
            <p:cNvSpPr txBox="1"/>
            <p:nvPr/>
          </p:nvSpPr>
          <p:spPr>
            <a:xfrm>
              <a:off x="3630444" y="1791863"/>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510" name="Google Shape;510;p31"/>
            <p:cNvSpPr txBox="1"/>
            <p:nvPr/>
          </p:nvSpPr>
          <p:spPr>
            <a:xfrm>
              <a:off x="3630450" y="2125177"/>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único planeta que alberga vida</a:t>
              </a:r>
              <a:endParaRPr>
                <a:solidFill>
                  <a:schemeClr val="dk1"/>
                </a:solidFill>
                <a:latin typeface="Nunito"/>
                <a:ea typeface="Nunito"/>
                <a:cs typeface="Nunito"/>
                <a:sym typeface="Nunito"/>
              </a:endParaRPr>
            </a:p>
          </p:txBody>
        </p:sp>
        <p:sp>
          <p:nvSpPr>
            <p:cNvPr id="511" name="Google Shape;511;p31"/>
            <p:cNvSpPr txBox="1"/>
            <p:nvPr/>
          </p:nvSpPr>
          <p:spPr>
            <a:xfrm>
              <a:off x="4107594" y="1238062"/>
              <a:ext cx="928500" cy="40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50%</a:t>
              </a:r>
              <a:endParaRPr sz="3000" b="1">
                <a:solidFill>
                  <a:schemeClr val="dk1"/>
                </a:solidFill>
                <a:latin typeface="Questrial"/>
                <a:ea typeface="Questrial"/>
                <a:cs typeface="Questrial"/>
                <a:sym typeface="Questrial"/>
              </a:endParaRPr>
            </a:p>
          </p:txBody>
        </p:sp>
      </p:grpSp>
      <p:cxnSp>
        <p:nvCxnSpPr>
          <p:cNvPr id="512" name="Google Shape;512;p31"/>
          <p:cNvCxnSpPr>
            <a:stCxn id="510" idx="2"/>
            <a:endCxn id="507" idx="0"/>
          </p:cNvCxnSpPr>
          <p:nvPr/>
        </p:nvCxnSpPr>
        <p:spPr>
          <a:xfrm flipH="1">
            <a:off x="4568400" y="2697877"/>
            <a:ext cx="3600" cy="511500"/>
          </a:xfrm>
          <a:prstGeom prst="straightConnector1">
            <a:avLst/>
          </a:prstGeom>
          <a:noFill/>
          <a:ln w="19050" cap="flat" cmpd="sng">
            <a:solidFill>
              <a:schemeClr val="dk1"/>
            </a:solidFill>
            <a:prstDash val="solid"/>
            <a:round/>
            <a:headEnd type="none" w="med" len="med"/>
            <a:tailEnd type="none" w="med" len="med"/>
          </a:ln>
        </p:spPr>
      </p:cxnSp>
      <p:sp>
        <p:nvSpPr>
          <p:cNvPr id="513" name="Google Shape;513;p31"/>
          <p:cNvSpPr/>
          <p:nvPr/>
        </p:nvSpPr>
        <p:spPr>
          <a:xfrm flipH="1">
            <a:off x="3869396" y="3201625"/>
            <a:ext cx="1397700" cy="1397700"/>
          </a:xfrm>
          <a:prstGeom prst="blockArc">
            <a:avLst>
              <a:gd name="adj1" fmla="val 5400645"/>
              <a:gd name="adj2" fmla="val 16256715"/>
              <a:gd name="adj3" fmla="val 1271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517"/>
        <p:cNvGrpSpPr/>
        <p:nvPr/>
      </p:nvGrpSpPr>
      <p:grpSpPr>
        <a:xfrm>
          <a:off x="0" y="0"/>
          <a:ext cx="0" cy="0"/>
          <a:chOff x="0" y="0"/>
          <a:chExt cx="0" cy="0"/>
        </a:xfrm>
      </p:grpSpPr>
      <p:sp>
        <p:nvSpPr>
          <p:cNvPr id="518" name="Google Shape;518;p3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519" name="Google Shape;519;p32"/>
          <p:cNvGrpSpPr/>
          <p:nvPr/>
        </p:nvGrpSpPr>
        <p:grpSpPr>
          <a:xfrm>
            <a:off x="719962" y="1472800"/>
            <a:ext cx="1986900" cy="956052"/>
            <a:chOff x="720000" y="1510900"/>
            <a:chExt cx="1986900" cy="956052"/>
          </a:xfrm>
        </p:grpSpPr>
        <p:sp>
          <p:nvSpPr>
            <p:cNvPr id="520" name="Google Shape;520;p32"/>
            <p:cNvSpPr txBox="1"/>
            <p:nvPr/>
          </p:nvSpPr>
          <p:spPr>
            <a:xfrm>
              <a:off x="720000" y="1510900"/>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521" name="Google Shape;521;p32"/>
            <p:cNvSpPr txBox="1"/>
            <p:nvPr/>
          </p:nvSpPr>
          <p:spPr>
            <a:xfrm>
              <a:off x="720000" y="1931152"/>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Júpiter es el mayor planeta de todos</a:t>
              </a:r>
              <a:endParaRPr sz="1300">
                <a:solidFill>
                  <a:schemeClr val="dk1"/>
                </a:solidFill>
                <a:latin typeface="Nunito"/>
                <a:ea typeface="Nunito"/>
                <a:cs typeface="Nunito"/>
                <a:sym typeface="Nunito"/>
              </a:endParaRPr>
            </a:p>
          </p:txBody>
        </p:sp>
      </p:grpSp>
      <p:grpSp>
        <p:nvGrpSpPr>
          <p:cNvPr id="522" name="Google Shape;522;p32"/>
          <p:cNvGrpSpPr/>
          <p:nvPr/>
        </p:nvGrpSpPr>
        <p:grpSpPr>
          <a:xfrm>
            <a:off x="719962" y="3100173"/>
            <a:ext cx="1986900" cy="956052"/>
            <a:chOff x="720000" y="3138273"/>
            <a:chExt cx="1986900" cy="956052"/>
          </a:xfrm>
        </p:grpSpPr>
        <p:sp>
          <p:nvSpPr>
            <p:cNvPr id="523" name="Google Shape;523;p32"/>
            <p:cNvSpPr txBox="1"/>
            <p:nvPr/>
          </p:nvSpPr>
          <p:spPr>
            <a:xfrm>
              <a:off x="720000" y="3138273"/>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524" name="Google Shape;524;p32"/>
            <p:cNvSpPr txBox="1"/>
            <p:nvPr/>
          </p:nvSpPr>
          <p:spPr>
            <a:xfrm>
              <a:off x="720000" y="3558525"/>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Mercurio es el planeta más cercano al Sol</a:t>
              </a:r>
              <a:endParaRPr sz="1300">
                <a:solidFill>
                  <a:schemeClr val="dk1"/>
                </a:solidFill>
                <a:latin typeface="Nunito"/>
                <a:ea typeface="Nunito"/>
                <a:cs typeface="Nunito"/>
                <a:sym typeface="Nunito"/>
              </a:endParaRPr>
            </a:p>
          </p:txBody>
        </p:sp>
      </p:grpSp>
      <p:grpSp>
        <p:nvGrpSpPr>
          <p:cNvPr id="525" name="Google Shape;525;p32"/>
          <p:cNvGrpSpPr/>
          <p:nvPr/>
        </p:nvGrpSpPr>
        <p:grpSpPr>
          <a:xfrm>
            <a:off x="3582002" y="1472800"/>
            <a:ext cx="1986900" cy="956052"/>
            <a:chOff x="3582040" y="1510900"/>
            <a:chExt cx="1986900" cy="956052"/>
          </a:xfrm>
        </p:grpSpPr>
        <p:sp>
          <p:nvSpPr>
            <p:cNvPr id="526" name="Google Shape;526;p32"/>
            <p:cNvSpPr txBox="1"/>
            <p:nvPr/>
          </p:nvSpPr>
          <p:spPr>
            <a:xfrm>
              <a:off x="3582040" y="1510900"/>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527" name="Google Shape;527;p32"/>
            <p:cNvSpPr txBox="1"/>
            <p:nvPr/>
          </p:nvSpPr>
          <p:spPr>
            <a:xfrm>
              <a:off x="3582040" y="1931152"/>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Venus tiene unas temperaturas altísimas</a:t>
              </a:r>
              <a:endParaRPr sz="1300">
                <a:solidFill>
                  <a:schemeClr val="dk1"/>
                </a:solidFill>
                <a:latin typeface="Nunito"/>
                <a:ea typeface="Nunito"/>
                <a:cs typeface="Nunito"/>
                <a:sym typeface="Nunito"/>
              </a:endParaRPr>
            </a:p>
          </p:txBody>
        </p:sp>
      </p:grpSp>
      <p:grpSp>
        <p:nvGrpSpPr>
          <p:cNvPr id="528" name="Google Shape;528;p32"/>
          <p:cNvGrpSpPr/>
          <p:nvPr/>
        </p:nvGrpSpPr>
        <p:grpSpPr>
          <a:xfrm>
            <a:off x="3582002" y="3100173"/>
            <a:ext cx="1986900" cy="956052"/>
            <a:chOff x="3582040" y="3138273"/>
            <a:chExt cx="1986900" cy="956052"/>
          </a:xfrm>
        </p:grpSpPr>
        <p:sp>
          <p:nvSpPr>
            <p:cNvPr id="529" name="Google Shape;529;p32"/>
            <p:cNvSpPr txBox="1"/>
            <p:nvPr/>
          </p:nvSpPr>
          <p:spPr>
            <a:xfrm>
              <a:off x="3582040" y="3138273"/>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530" name="Google Shape;530;p32"/>
            <p:cNvSpPr txBox="1"/>
            <p:nvPr/>
          </p:nvSpPr>
          <p:spPr>
            <a:xfrm>
              <a:off x="3582040" y="3558525"/>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La Tierra es el único planeta que tiene vida</a:t>
              </a:r>
              <a:endParaRPr sz="1300">
                <a:solidFill>
                  <a:schemeClr val="dk1"/>
                </a:solidFill>
                <a:latin typeface="Nunito"/>
                <a:ea typeface="Nunito"/>
                <a:cs typeface="Nunito"/>
                <a:sym typeface="Nunito"/>
              </a:endParaRPr>
            </a:p>
          </p:txBody>
        </p:sp>
      </p:grpSp>
      <p:grpSp>
        <p:nvGrpSpPr>
          <p:cNvPr id="531" name="Google Shape;531;p32"/>
          <p:cNvGrpSpPr/>
          <p:nvPr/>
        </p:nvGrpSpPr>
        <p:grpSpPr>
          <a:xfrm>
            <a:off x="6444042" y="1472800"/>
            <a:ext cx="1986900" cy="956052"/>
            <a:chOff x="6444080" y="1510900"/>
            <a:chExt cx="1986900" cy="956052"/>
          </a:xfrm>
        </p:grpSpPr>
        <p:sp>
          <p:nvSpPr>
            <p:cNvPr id="532" name="Google Shape;532;p32"/>
            <p:cNvSpPr txBox="1"/>
            <p:nvPr/>
          </p:nvSpPr>
          <p:spPr>
            <a:xfrm>
              <a:off x="6444080" y="1510900"/>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533" name="Google Shape;533;p32"/>
            <p:cNvSpPr txBox="1"/>
            <p:nvPr/>
          </p:nvSpPr>
          <p:spPr>
            <a:xfrm>
              <a:off x="6444080" y="1931152"/>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A pesar de ser rojo, Marte es muy frío</a:t>
              </a:r>
              <a:endParaRPr sz="1300">
                <a:solidFill>
                  <a:schemeClr val="dk1"/>
                </a:solidFill>
                <a:latin typeface="Nunito"/>
                <a:ea typeface="Nunito"/>
                <a:cs typeface="Nunito"/>
                <a:sym typeface="Nunito"/>
              </a:endParaRPr>
            </a:p>
          </p:txBody>
        </p:sp>
      </p:grpSp>
      <p:grpSp>
        <p:nvGrpSpPr>
          <p:cNvPr id="534" name="Google Shape;534;p32"/>
          <p:cNvGrpSpPr/>
          <p:nvPr/>
        </p:nvGrpSpPr>
        <p:grpSpPr>
          <a:xfrm>
            <a:off x="6444042" y="3100173"/>
            <a:ext cx="1986900" cy="956052"/>
            <a:chOff x="6444080" y="3138273"/>
            <a:chExt cx="1986900" cy="956052"/>
          </a:xfrm>
        </p:grpSpPr>
        <p:sp>
          <p:nvSpPr>
            <p:cNvPr id="535" name="Google Shape;535;p32"/>
            <p:cNvSpPr txBox="1"/>
            <p:nvPr/>
          </p:nvSpPr>
          <p:spPr>
            <a:xfrm>
              <a:off x="6444080" y="3138273"/>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536" name="Google Shape;536;p32"/>
            <p:cNvSpPr txBox="1"/>
            <p:nvPr/>
          </p:nvSpPr>
          <p:spPr>
            <a:xfrm>
              <a:off x="6444080" y="3558525"/>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Debe su nombre a un dios romano</a:t>
              </a:r>
              <a:endParaRPr sz="1300">
                <a:solidFill>
                  <a:schemeClr val="dk1"/>
                </a:solidFill>
                <a:latin typeface="Nunito"/>
                <a:ea typeface="Nunito"/>
                <a:cs typeface="Nunito"/>
                <a:sym typeface="Nunito"/>
              </a:endParaRPr>
            </a:p>
          </p:txBody>
        </p:sp>
      </p:grpSp>
      <p:cxnSp>
        <p:nvCxnSpPr>
          <p:cNvPr id="537" name="Google Shape;537;p32"/>
          <p:cNvCxnSpPr>
            <a:stCxn id="524" idx="3"/>
            <a:endCxn id="526" idx="1"/>
          </p:cNvCxnSpPr>
          <p:nvPr/>
        </p:nvCxnSpPr>
        <p:spPr>
          <a:xfrm rot="10800000" flipH="1">
            <a:off x="2706862" y="1721025"/>
            <a:ext cx="875100" cy="2067300"/>
          </a:xfrm>
          <a:prstGeom prst="bentConnector3">
            <a:avLst>
              <a:gd name="adj1" fmla="val 50002"/>
            </a:avLst>
          </a:prstGeom>
          <a:noFill/>
          <a:ln w="19050" cap="flat" cmpd="sng">
            <a:solidFill>
              <a:schemeClr val="dk1"/>
            </a:solidFill>
            <a:prstDash val="solid"/>
            <a:round/>
            <a:headEnd type="none" w="med" len="med"/>
            <a:tailEnd type="none" w="med" len="med"/>
          </a:ln>
        </p:spPr>
      </p:cxnSp>
      <p:cxnSp>
        <p:nvCxnSpPr>
          <p:cNvPr id="538" name="Google Shape;538;p32"/>
          <p:cNvCxnSpPr>
            <a:stCxn id="530" idx="3"/>
            <a:endCxn id="532" idx="1"/>
          </p:cNvCxnSpPr>
          <p:nvPr/>
        </p:nvCxnSpPr>
        <p:spPr>
          <a:xfrm rot="10800000" flipH="1">
            <a:off x="5568902" y="1721025"/>
            <a:ext cx="875100" cy="2067300"/>
          </a:xfrm>
          <a:prstGeom prst="bentConnector3">
            <a:avLst>
              <a:gd name="adj1" fmla="val 50002"/>
            </a:avLst>
          </a:prstGeom>
          <a:noFill/>
          <a:ln w="19050" cap="flat" cmpd="sng">
            <a:solidFill>
              <a:schemeClr val="dk1"/>
            </a:solidFill>
            <a:prstDash val="solid"/>
            <a:round/>
            <a:headEnd type="none" w="med" len="med"/>
            <a:tailEnd type="none" w="med" len="med"/>
          </a:ln>
        </p:spPr>
      </p:cxnSp>
      <p:cxnSp>
        <p:nvCxnSpPr>
          <p:cNvPr id="539" name="Google Shape;539;p32"/>
          <p:cNvCxnSpPr>
            <a:stCxn id="521" idx="2"/>
            <a:endCxn id="523" idx="0"/>
          </p:cNvCxnSpPr>
          <p:nvPr/>
        </p:nvCxnSpPr>
        <p:spPr>
          <a:xfrm>
            <a:off x="1713412" y="2428852"/>
            <a:ext cx="0" cy="671400"/>
          </a:xfrm>
          <a:prstGeom prst="straightConnector1">
            <a:avLst/>
          </a:prstGeom>
          <a:noFill/>
          <a:ln w="19050" cap="flat" cmpd="sng">
            <a:solidFill>
              <a:schemeClr val="dk1"/>
            </a:solidFill>
            <a:prstDash val="solid"/>
            <a:round/>
            <a:headEnd type="none" w="med" len="med"/>
            <a:tailEnd type="none" w="med" len="med"/>
          </a:ln>
        </p:spPr>
      </p:cxnSp>
      <p:cxnSp>
        <p:nvCxnSpPr>
          <p:cNvPr id="540" name="Google Shape;540;p32"/>
          <p:cNvCxnSpPr>
            <a:stCxn id="529" idx="0"/>
            <a:endCxn id="527" idx="2"/>
          </p:cNvCxnSpPr>
          <p:nvPr/>
        </p:nvCxnSpPr>
        <p:spPr>
          <a:xfrm rot="10800000">
            <a:off x="4575452" y="2428773"/>
            <a:ext cx="0" cy="671400"/>
          </a:xfrm>
          <a:prstGeom prst="straightConnector1">
            <a:avLst/>
          </a:prstGeom>
          <a:noFill/>
          <a:ln w="19050" cap="flat" cmpd="sng">
            <a:solidFill>
              <a:schemeClr val="dk1"/>
            </a:solidFill>
            <a:prstDash val="solid"/>
            <a:round/>
            <a:headEnd type="none" w="med" len="med"/>
            <a:tailEnd type="none" w="med" len="med"/>
          </a:ln>
        </p:spPr>
      </p:cxnSp>
      <p:cxnSp>
        <p:nvCxnSpPr>
          <p:cNvPr id="541" name="Google Shape;541;p32"/>
          <p:cNvCxnSpPr>
            <a:stCxn id="533" idx="2"/>
            <a:endCxn id="535" idx="0"/>
          </p:cNvCxnSpPr>
          <p:nvPr/>
        </p:nvCxnSpPr>
        <p:spPr>
          <a:xfrm>
            <a:off x="7437492" y="2428852"/>
            <a:ext cx="0" cy="671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Project Idea / Objective</a:t>
            </a:r>
            <a:endParaRPr b="0" dirty="0"/>
          </a:p>
        </p:txBody>
      </p:sp>
      <p:sp>
        <p:nvSpPr>
          <p:cNvPr id="66" name="Google Shape;66;p16"/>
          <p:cNvSpPr txBox="1">
            <a:spLocks noGrp="1"/>
          </p:cNvSpPr>
          <p:nvPr>
            <p:ph type="body" idx="1"/>
          </p:nvPr>
        </p:nvSpPr>
        <p:spPr>
          <a:xfrm>
            <a:off x="957205" y="1382250"/>
            <a:ext cx="3614795" cy="2379000"/>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1"/>
              </a:buClr>
              <a:buSzPts val="1400"/>
              <a:buNone/>
            </a:pPr>
            <a:r>
              <a:rPr lang="es-ES" b="1" u="sng" dirty="0" err="1">
                <a:solidFill>
                  <a:schemeClr val="dk1"/>
                </a:solidFill>
                <a:latin typeface="Nunito" pitchFamily="2" charset="0"/>
              </a:rPr>
              <a:t>Background</a:t>
            </a:r>
            <a:r>
              <a:rPr lang="es-ES" b="1" u="sng" dirty="0">
                <a:solidFill>
                  <a:schemeClr val="dk1"/>
                </a:solidFill>
                <a:latin typeface="Nunito" pitchFamily="2" charset="0"/>
              </a:rPr>
              <a:t>:</a:t>
            </a:r>
          </a:p>
          <a:p>
            <a:pPr lvl="1">
              <a:lnSpc>
                <a:spcPct val="150000"/>
              </a:lnSpc>
              <a:buFont typeface="Nunito"/>
              <a:buChar char="●"/>
            </a:pPr>
            <a:r>
              <a:rPr lang="en-CA" i="0" dirty="0">
                <a:effectLst/>
                <a:latin typeface="Nunito" pitchFamily="2" charset="0"/>
              </a:rPr>
              <a:t>Growing Global Travel</a:t>
            </a:r>
          </a:p>
          <a:p>
            <a:pPr lvl="1">
              <a:lnSpc>
                <a:spcPct val="150000"/>
              </a:lnSpc>
              <a:buFont typeface="Nunito"/>
              <a:buChar char="●"/>
            </a:pPr>
            <a:r>
              <a:rPr lang="en-CA" i="0" dirty="0">
                <a:effectLst/>
                <a:latin typeface="Nunito" pitchFamily="2" charset="0"/>
              </a:rPr>
              <a:t>Multimedia-Centric Society</a:t>
            </a:r>
          </a:p>
          <a:p>
            <a:pPr lvl="1">
              <a:lnSpc>
                <a:spcPct val="150000"/>
              </a:lnSpc>
              <a:buFont typeface="Nunito"/>
              <a:buChar char="●"/>
            </a:pPr>
            <a:r>
              <a:rPr lang="en-CA" i="0" dirty="0">
                <a:effectLst/>
                <a:latin typeface="Nunito" pitchFamily="2" charset="0"/>
              </a:rPr>
              <a:t>Language Diversity and Barriers</a:t>
            </a:r>
            <a:endParaRPr lang="en-CA" dirty="0">
              <a:latin typeface="Nunito" pitchFamily="2" charset="0"/>
            </a:endParaRPr>
          </a:p>
          <a:p>
            <a:pPr lvl="1">
              <a:lnSpc>
                <a:spcPct val="150000"/>
              </a:lnSpc>
              <a:buFont typeface="Nunito"/>
              <a:buChar char="●"/>
            </a:pPr>
            <a:r>
              <a:rPr lang="en-US" i="0" dirty="0">
                <a:effectLst/>
                <a:latin typeface="Nunito" pitchFamily="2" charset="0"/>
              </a:rPr>
              <a:t>Advancements in AI and ML</a:t>
            </a:r>
            <a:endParaRPr lang="es-ES" dirty="0">
              <a:solidFill>
                <a:schemeClr val="dk1"/>
              </a:solidFill>
              <a:latin typeface="Nunito" pitchFamily="2" charset="0"/>
            </a:endParaRPr>
          </a:p>
          <a:p>
            <a:pPr marL="139700" lvl="0" indent="0" algn="l" rtl="0">
              <a:lnSpc>
                <a:spcPct val="150000"/>
              </a:lnSpc>
              <a:spcBef>
                <a:spcPts val="0"/>
              </a:spcBef>
              <a:spcAft>
                <a:spcPts val="0"/>
              </a:spcAft>
              <a:buClr>
                <a:schemeClr val="dk1"/>
              </a:buClr>
              <a:buSzPts val="1400"/>
              <a:buNone/>
            </a:pPr>
            <a:endParaRPr dirty="0">
              <a:solidFill>
                <a:schemeClr val="dk1"/>
              </a:solidFill>
              <a:latin typeface="Nunito" pitchFamily="2" charset="0"/>
            </a:endParaRPr>
          </a:p>
        </p:txBody>
      </p:sp>
      <p:sp>
        <p:nvSpPr>
          <p:cNvPr id="2" name="Google Shape;66;p16">
            <a:extLst>
              <a:ext uri="{FF2B5EF4-FFF2-40B4-BE49-F238E27FC236}">
                <a16:creationId xmlns:a16="http://schemas.microsoft.com/office/drawing/2014/main" id="{E5AA08C6-E65A-FF27-7A3F-513B8A7D1057}"/>
              </a:ext>
            </a:extLst>
          </p:cNvPr>
          <p:cNvSpPr txBox="1">
            <a:spLocks/>
          </p:cNvSpPr>
          <p:nvPr/>
        </p:nvSpPr>
        <p:spPr>
          <a:xfrm>
            <a:off x="4572000" y="1382250"/>
            <a:ext cx="4333991" cy="237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90000"/>
              </a:lnSpc>
              <a:spcBef>
                <a:spcPts val="0"/>
              </a:spcBef>
              <a:spcAft>
                <a:spcPts val="0"/>
              </a:spcAft>
              <a:buClr>
                <a:schemeClr val="dk1"/>
              </a:buClr>
              <a:buSzPts val="1200"/>
              <a:buFont typeface="Livvic"/>
              <a:buChar char="●"/>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9pPr>
          </a:lstStyle>
          <a:p>
            <a:pPr marL="139700" lvl="0" indent="0" algn="l" rtl="0">
              <a:lnSpc>
                <a:spcPct val="150000"/>
              </a:lnSpc>
              <a:spcBef>
                <a:spcPts val="0"/>
              </a:spcBef>
              <a:spcAft>
                <a:spcPts val="0"/>
              </a:spcAft>
              <a:buClr>
                <a:schemeClr val="dk1"/>
              </a:buClr>
              <a:buSzPts val="1400"/>
              <a:buNone/>
            </a:pPr>
            <a:r>
              <a:rPr lang="es-ES" b="1" u="sng" dirty="0" err="1">
                <a:solidFill>
                  <a:schemeClr val="dk1"/>
                </a:solidFill>
                <a:latin typeface="Nunito" pitchFamily="2" charset="0"/>
              </a:rPr>
              <a:t>Problem</a:t>
            </a:r>
            <a:r>
              <a:rPr lang="es-ES" b="1" u="sng" dirty="0">
                <a:solidFill>
                  <a:schemeClr val="dk1"/>
                </a:solidFill>
                <a:latin typeface="Nunito" pitchFamily="2" charset="0"/>
              </a:rPr>
              <a:t>:</a:t>
            </a:r>
          </a:p>
          <a:p>
            <a:pPr lvl="1">
              <a:lnSpc>
                <a:spcPct val="150000"/>
              </a:lnSpc>
              <a:buFont typeface="Nunito"/>
              <a:buChar char="●"/>
            </a:pPr>
            <a:r>
              <a:rPr lang="en-CA" i="0" dirty="0">
                <a:effectLst/>
                <a:latin typeface="Nunito" pitchFamily="2" charset="0"/>
              </a:rPr>
              <a:t>Organization of Memories</a:t>
            </a:r>
          </a:p>
          <a:p>
            <a:pPr lvl="1">
              <a:lnSpc>
                <a:spcPct val="150000"/>
              </a:lnSpc>
              <a:buFont typeface="Nunito"/>
              <a:buChar char="●"/>
            </a:pPr>
            <a:r>
              <a:rPr lang="en-CA" i="0" dirty="0">
                <a:effectLst/>
                <a:latin typeface="Nunito" pitchFamily="2" charset="0"/>
              </a:rPr>
              <a:t>Language Barriers</a:t>
            </a:r>
            <a:endParaRPr lang="en-CA" dirty="0">
              <a:latin typeface="Nunito" pitchFamily="2" charset="0"/>
            </a:endParaRPr>
          </a:p>
          <a:p>
            <a:pPr lvl="1">
              <a:lnSpc>
                <a:spcPct val="150000"/>
              </a:lnSpc>
              <a:buFont typeface="Nunito"/>
              <a:buChar char="●"/>
            </a:pPr>
            <a:r>
              <a:rPr lang="en-CA" i="0" dirty="0">
                <a:effectLst/>
                <a:latin typeface="Nunito" pitchFamily="2" charset="0"/>
              </a:rPr>
              <a:t>Emotional Context</a:t>
            </a:r>
            <a:endParaRPr lang="es-ES" dirty="0">
              <a:solidFill>
                <a:schemeClr val="dk1"/>
              </a:solidFill>
              <a:latin typeface="Nunito" pitchFamily="2" charset="0"/>
            </a:endParaRPr>
          </a:p>
        </p:txBody>
      </p:sp>
    </p:spTree>
    <p:extLst>
      <p:ext uri="{BB962C8B-B14F-4D97-AF65-F5344CB8AC3E}">
        <p14:creationId xmlns:p14="http://schemas.microsoft.com/office/powerpoint/2010/main" val="4123131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545"/>
        <p:cNvGrpSpPr/>
        <p:nvPr/>
      </p:nvGrpSpPr>
      <p:grpSpPr>
        <a:xfrm>
          <a:off x="0" y="0"/>
          <a:ext cx="0" cy="0"/>
          <a:chOff x="0" y="0"/>
          <a:chExt cx="0" cy="0"/>
        </a:xfrm>
      </p:grpSpPr>
      <p:sp>
        <p:nvSpPr>
          <p:cNvPr id="546" name="Google Shape;546;p3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547" name="Google Shape;547;p33"/>
          <p:cNvGrpSpPr/>
          <p:nvPr/>
        </p:nvGrpSpPr>
        <p:grpSpPr>
          <a:xfrm>
            <a:off x="1070250" y="1837825"/>
            <a:ext cx="1879813" cy="932652"/>
            <a:chOff x="1070250" y="1666875"/>
            <a:chExt cx="1879813" cy="932652"/>
          </a:xfrm>
        </p:grpSpPr>
        <p:sp>
          <p:nvSpPr>
            <p:cNvPr id="548" name="Google Shape;548;p33"/>
            <p:cNvSpPr txBox="1"/>
            <p:nvPr/>
          </p:nvSpPr>
          <p:spPr>
            <a:xfrm>
              <a:off x="1070250" y="1666875"/>
              <a:ext cx="1879800"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549" name="Google Shape;549;p33"/>
            <p:cNvSpPr txBox="1"/>
            <p:nvPr/>
          </p:nvSpPr>
          <p:spPr>
            <a:xfrm>
              <a:off x="1070263" y="2087127"/>
              <a:ext cx="1879800" cy="51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dk1"/>
                  </a:solidFill>
                  <a:latin typeface="Nunito"/>
                  <a:ea typeface="Nunito"/>
                  <a:cs typeface="Nunito"/>
                  <a:sym typeface="Nunito"/>
                </a:rPr>
                <a:t>Es el planeta más cercano al Sol</a:t>
              </a:r>
              <a:endParaRPr>
                <a:solidFill>
                  <a:schemeClr val="dk1"/>
                </a:solidFill>
                <a:latin typeface="Nunito"/>
                <a:ea typeface="Nunito"/>
                <a:cs typeface="Nunito"/>
                <a:sym typeface="Nunito"/>
              </a:endParaRPr>
            </a:p>
          </p:txBody>
        </p:sp>
      </p:grpSp>
      <p:grpSp>
        <p:nvGrpSpPr>
          <p:cNvPr id="550" name="Google Shape;550;p33"/>
          <p:cNvGrpSpPr/>
          <p:nvPr/>
        </p:nvGrpSpPr>
        <p:grpSpPr>
          <a:xfrm>
            <a:off x="1070250" y="3006748"/>
            <a:ext cx="1879813" cy="932652"/>
            <a:chOff x="1070250" y="2835798"/>
            <a:chExt cx="1879813" cy="932652"/>
          </a:xfrm>
        </p:grpSpPr>
        <p:sp>
          <p:nvSpPr>
            <p:cNvPr id="551" name="Google Shape;551;p33"/>
            <p:cNvSpPr txBox="1"/>
            <p:nvPr/>
          </p:nvSpPr>
          <p:spPr>
            <a:xfrm>
              <a:off x="1070250" y="2835798"/>
              <a:ext cx="1879800"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552" name="Google Shape;552;p33"/>
            <p:cNvSpPr txBox="1"/>
            <p:nvPr/>
          </p:nvSpPr>
          <p:spPr>
            <a:xfrm>
              <a:off x="1070263" y="3256051"/>
              <a:ext cx="1879800" cy="51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dk1"/>
                  </a:solidFill>
                  <a:latin typeface="Nunito"/>
                  <a:ea typeface="Nunito"/>
                  <a:cs typeface="Nunito"/>
                  <a:sym typeface="Nunito"/>
                </a:rPr>
                <a:t>Venus tiene unas temperaturas altas</a:t>
              </a:r>
              <a:endParaRPr>
                <a:solidFill>
                  <a:schemeClr val="dk1"/>
                </a:solidFill>
                <a:latin typeface="Nunito"/>
                <a:ea typeface="Nunito"/>
                <a:cs typeface="Nunito"/>
                <a:sym typeface="Nunito"/>
              </a:endParaRPr>
            </a:p>
          </p:txBody>
        </p:sp>
      </p:grpSp>
      <p:grpSp>
        <p:nvGrpSpPr>
          <p:cNvPr id="553" name="Google Shape;553;p33"/>
          <p:cNvGrpSpPr/>
          <p:nvPr/>
        </p:nvGrpSpPr>
        <p:grpSpPr>
          <a:xfrm>
            <a:off x="6200826" y="1837825"/>
            <a:ext cx="1879813" cy="932652"/>
            <a:chOff x="6200826" y="1666875"/>
            <a:chExt cx="1879813" cy="932652"/>
          </a:xfrm>
        </p:grpSpPr>
        <p:sp>
          <p:nvSpPr>
            <p:cNvPr id="554" name="Google Shape;554;p33"/>
            <p:cNvSpPr txBox="1"/>
            <p:nvPr/>
          </p:nvSpPr>
          <p:spPr>
            <a:xfrm>
              <a:off x="6200826" y="1666875"/>
              <a:ext cx="18798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555" name="Google Shape;555;p33"/>
            <p:cNvSpPr txBox="1"/>
            <p:nvPr/>
          </p:nvSpPr>
          <p:spPr>
            <a:xfrm>
              <a:off x="6200839" y="2087127"/>
              <a:ext cx="1879800" cy="5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latin typeface="Nunito"/>
                  <a:ea typeface="Nunito"/>
                  <a:cs typeface="Nunito"/>
                  <a:sym typeface="Nunito"/>
                </a:rPr>
                <a:t>Es el único planeta que alberga vida</a:t>
              </a:r>
              <a:endParaRPr>
                <a:solidFill>
                  <a:schemeClr val="dk1"/>
                </a:solidFill>
                <a:latin typeface="Nunito"/>
                <a:ea typeface="Nunito"/>
                <a:cs typeface="Nunito"/>
                <a:sym typeface="Nunito"/>
              </a:endParaRPr>
            </a:p>
          </p:txBody>
        </p:sp>
      </p:grpSp>
      <p:grpSp>
        <p:nvGrpSpPr>
          <p:cNvPr id="556" name="Google Shape;556;p33"/>
          <p:cNvGrpSpPr/>
          <p:nvPr/>
        </p:nvGrpSpPr>
        <p:grpSpPr>
          <a:xfrm>
            <a:off x="6200826" y="3006748"/>
            <a:ext cx="1879813" cy="932652"/>
            <a:chOff x="6200826" y="2835798"/>
            <a:chExt cx="1879813" cy="932652"/>
          </a:xfrm>
        </p:grpSpPr>
        <p:sp>
          <p:nvSpPr>
            <p:cNvPr id="557" name="Google Shape;557;p33"/>
            <p:cNvSpPr txBox="1"/>
            <p:nvPr/>
          </p:nvSpPr>
          <p:spPr>
            <a:xfrm>
              <a:off x="6200826" y="2835798"/>
              <a:ext cx="18798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558" name="Google Shape;558;p33"/>
            <p:cNvSpPr txBox="1"/>
            <p:nvPr/>
          </p:nvSpPr>
          <p:spPr>
            <a:xfrm>
              <a:off x="6200839" y="3256051"/>
              <a:ext cx="1879800" cy="5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latin typeface="Nunito"/>
                  <a:ea typeface="Nunito"/>
                  <a:cs typeface="Nunito"/>
                  <a:sym typeface="Nunito"/>
                </a:rPr>
                <a:t>Es el planeta más grande de todos</a:t>
              </a:r>
              <a:endParaRPr>
                <a:solidFill>
                  <a:schemeClr val="dk1"/>
                </a:solidFill>
                <a:latin typeface="Nunito"/>
                <a:ea typeface="Nunito"/>
                <a:cs typeface="Nunito"/>
                <a:sym typeface="Nunito"/>
              </a:endParaRPr>
            </a:p>
          </p:txBody>
        </p:sp>
      </p:grpSp>
      <p:sp>
        <p:nvSpPr>
          <p:cNvPr id="559" name="Google Shape;559;p33"/>
          <p:cNvSpPr/>
          <p:nvPr/>
        </p:nvSpPr>
        <p:spPr>
          <a:xfrm>
            <a:off x="3780700" y="2078088"/>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780700" y="301841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689500" y="2078088"/>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689500" y="301841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3" name="Google Shape;563;p33"/>
          <p:cNvCxnSpPr>
            <a:stCxn id="548" idx="3"/>
            <a:endCxn id="559" idx="1"/>
          </p:cNvCxnSpPr>
          <p:nvPr/>
        </p:nvCxnSpPr>
        <p:spPr>
          <a:xfrm>
            <a:off x="2950050" y="2086075"/>
            <a:ext cx="830700" cy="332400"/>
          </a:xfrm>
          <a:prstGeom prst="bentConnector3">
            <a:avLst>
              <a:gd name="adj1" fmla="val 49997"/>
            </a:avLst>
          </a:prstGeom>
          <a:noFill/>
          <a:ln w="19050" cap="flat" cmpd="sng">
            <a:solidFill>
              <a:schemeClr val="dk1"/>
            </a:solidFill>
            <a:prstDash val="solid"/>
            <a:round/>
            <a:headEnd type="none" w="med" len="med"/>
            <a:tailEnd type="none" w="med" len="med"/>
          </a:ln>
        </p:spPr>
      </p:cxnSp>
      <p:cxnSp>
        <p:nvCxnSpPr>
          <p:cNvPr id="564" name="Google Shape;564;p33"/>
          <p:cNvCxnSpPr>
            <a:stCxn id="552" idx="3"/>
            <a:endCxn id="560" idx="1"/>
          </p:cNvCxnSpPr>
          <p:nvPr/>
        </p:nvCxnSpPr>
        <p:spPr>
          <a:xfrm rot="10800000" flipH="1">
            <a:off x="2950063" y="3358901"/>
            <a:ext cx="830700" cy="324300"/>
          </a:xfrm>
          <a:prstGeom prst="bentConnector3">
            <a:avLst>
              <a:gd name="adj1" fmla="val 49996"/>
            </a:avLst>
          </a:prstGeom>
          <a:noFill/>
          <a:ln w="19050" cap="flat" cmpd="sng">
            <a:solidFill>
              <a:schemeClr val="dk1"/>
            </a:solidFill>
            <a:prstDash val="solid"/>
            <a:round/>
            <a:headEnd type="none" w="med" len="med"/>
            <a:tailEnd type="none" w="med" len="med"/>
          </a:ln>
        </p:spPr>
      </p:cxnSp>
      <p:cxnSp>
        <p:nvCxnSpPr>
          <p:cNvPr id="565" name="Google Shape;565;p33"/>
          <p:cNvCxnSpPr>
            <a:stCxn id="554" idx="1"/>
            <a:endCxn id="561" idx="3"/>
          </p:cNvCxnSpPr>
          <p:nvPr/>
        </p:nvCxnSpPr>
        <p:spPr>
          <a:xfrm flipH="1">
            <a:off x="5370126" y="2086075"/>
            <a:ext cx="830700" cy="332400"/>
          </a:xfrm>
          <a:prstGeom prst="bentConnector3">
            <a:avLst>
              <a:gd name="adj1" fmla="val 49996"/>
            </a:avLst>
          </a:prstGeom>
          <a:noFill/>
          <a:ln w="19050" cap="flat" cmpd="sng">
            <a:solidFill>
              <a:schemeClr val="dk1"/>
            </a:solidFill>
            <a:prstDash val="solid"/>
            <a:round/>
            <a:headEnd type="none" w="med" len="med"/>
            <a:tailEnd type="none" w="med" len="med"/>
          </a:ln>
        </p:spPr>
      </p:cxnSp>
      <p:cxnSp>
        <p:nvCxnSpPr>
          <p:cNvPr id="566" name="Google Shape;566;p33"/>
          <p:cNvCxnSpPr>
            <a:stCxn id="558" idx="1"/>
            <a:endCxn id="562" idx="3"/>
          </p:cNvCxnSpPr>
          <p:nvPr/>
        </p:nvCxnSpPr>
        <p:spPr>
          <a:xfrm rot="10800000">
            <a:off x="5370139" y="3358901"/>
            <a:ext cx="830700" cy="324300"/>
          </a:xfrm>
          <a:prstGeom prst="bentConnector3">
            <a:avLst>
              <a:gd name="adj1" fmla="val 49996"/>
            </a:avLst>
          </a:prstGeom>
          <a:noFill/>
          <a:ln w="19050" cap="flat" cmpd="sng">
            <a:solidFill>
              <a:schemeClr val="dk1"/>
            </a:solidFill>
            <a:prstDash val="solid"/>
            <a:round/>
            <a:headEnd type="none" w="med" len="med"/>
            <a:tailEnd type="none" w="med" len="med"/>
          </a:ln>
        </p:spPr>
      </p:cxnSp>
      <p:grpSp>
        <p:nvGrpSpPr>
          <p:cNvPr id="567" name="Google Shape;567;p33"/>
          <p:cNvGrpSpPr/>
          <p:nvPr/>
        </p:nvGrpSpPr>
        <p:grpSpPr>
          <a:xfrm>
            <a:off x="3960975" y="3162487"/>
            <a:ext cx="320143" cy="392581"/>
            <a:chOff x="3086313" y="2877049"/>
            <a:chExt cx="320143" cy="392581"/>
          </a:xfrm>
        </p:grpSpPr>
        <p:sp>
          <p:nvSpPr>
            <p:cNvPr id="568" name="Google Shape;568;p33"/>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3921141" y="2265214"/>
            <a:ext cx="399812" cy="306477"/>
            <a:chOff x="2567841" y="1994124"/>
            <a:chExt cx="399812" cy="306477"/>
          </a:xfrm>
        </p:grpSpPr>
        <p:sp>
          <p:nvSpPr>
            <p:cNvPr id="581" name="Google Shape;581;p33"/>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33"/>
          <p:cNvGrpSpPr/>
          <p:nvPr/>
        </p:nvGrpSpPr>
        <p:grpSpPr>
          <a:xfrm>
            <a:off x="4844383" y="2233197"/>
            <a:ext cx="370930" cy="370549"/>
            <a:chOff x="2497275" y="2744159"/>
            <a:chExt cx="370930" cy="370549"/>
          </a:xfrm>
        </p:grpSpPr>
        <p:sp>
          <p:nvSpPr>
            <p:cNvPr id="585" name="Google Shape;585;p33"/>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3"/>
          <p:cNvGrpSpPr/>
          <p:nvPr/>
        </p:nvGrpSpPr>
        <p:grpSpPr>
          <a:xfrm>
            <a:off x="4894245" y="3167230"/>
            <a:ext cx="271213" cy="383088"/>
            <a:chOff x="1333682" y="3344330"/>
            <a:chExt cx="271213" cy="383088"/>
          </a:xfrm>
        </p:grpSpPr>
        <p:sp>
          <p:nvSpPr>
            <p:cNvPr id="592" name="Google Shape;592;p33"/>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606"/>
        <p:cNvGrpSpPr/>
        <p:nvPr/>
      </p:nvGrpSpPr>
      <p:grpSpPr>
        <a:xfrm>
          <a:off x="0" y="0"/>
          <a:ext cx="0" cy="0"/>
          <a:chOff x="0" y="0"/>
          <a:chExt cx="0" cy="0"/>
        </a:xfrm>
      </p:grpSpPr>
      <p:sp>
        <p:nvSpPr>
          <p:cNvPr id="607" name="Google Shape;607;p3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608" name="Google Shape;608;p34"/>
          <p:cNvGraphicFramePr/>
          <p:nvPr/>
        </p:nvGraphicFramePr>
        <p:xfrm>
          <a:off x="952500" y="1364025"/>
          <a:ext cx="7238975" cy="2773470"/>
        </p:xfrm>
        <a:graphic>
          <a:graphicData uri="http://schemas.openxmlformats.org/drawingml/2006/table">
            <a:tbl>
              <a:tblPr>
                <a:noFill/>
                <a:tableStyleId>{D32349C0-9ABA-4E7F-AD87-67EB2194085E}</a:tableStyleId>
              </a:tblPr>
              <a:tblGrid>
                <a:gridCol w="843425">
                  <a:extLst>
                    <a:ext uri="{9D8B030D-6E8A-4147-A177-3AD203B41FA5}">
                      <a16:colId xmlns:a16="http://schemas.microsoft.com/office/drawing/2014/main" val="20000"/>
                    </a:ext>
                  </a:extLst>
                </a:gridCol>
                <a:gridCol w="1153550">
                  <a:extLst>
                    <a:ext uri="{9D8B030D-6E8A-4147-A177-3AD203B41FA5}">
                      <a16:colId xmlns:a16="http://schemas.microsoft.com/office/drawing/2014/main" val="20001"/>
                    </a:ext>
                  </a:extLst>
                </a:gridCol>
                <a:gridCol w="1310500">
                  <a:extLst>
                    <a:ext uri="{9D8B030D-6E8A-4147-A177-3AD203B41FA5}">
                      <a16:colId xmlns:a16="http://schemas.microsoft.com/office/drawing/2014/main" val="20002"/>
                    </a:ext>
                  </a:extLst>
                </a:gridCol>
                <a:gridCol w="1310500">
                  <a:extLst>
                    <a:ext uri="{9D8B030D-6E8A-4147-A177-3AD203B41FA5}">
                      <a16:colId xmlns:a16="http://schemas.microsoft.com/office/drawing/2014/main" val="20003"/>
                    </a:ext>
                  </a:extLst>
                </a:gridCol>
                <a:gridCol w="1310500">
                  <a:extLst>
                    <a:ext uri="{9D8B030D-6E8A-4147-A177-3AD203B41FA5}">
                      <a16:colId xmlns:a16="http://schemas.microsoft.com/office/drawing/2014/main" val="20004"/>
                    </a:ext>
                  </a:extLst>
                </a:gridCol>
                <a:gridCol w="1310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tarea</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semana 1</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semana 2</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semana 3</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semana 4</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rowSpan="6">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fase 1</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mercurio</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b="1">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vMerge="1">
                  <a:txBody>
                    <a:bodyPr/>
                    <a:lstStyle/>
                    <a:p>
                      <a:endParaRPr lang="en-US"/>
                    </a:p>
                  </a:txBody>
                  <a:tcPr/>
                </a:tc>
                <a:tc gridSpan="5">
                  <a:txBody>
                    <a:bodyPr/>
                    <a:lstStyle/>
                    <a:p>
                      <a:pPr marL="0" lvl="0" indent="0" algn="l" rtl="0">
                        <a:spcBef>
                          <a:spcPts val="0"/>
                        </a:spcBef>
                        <a:spcAft>
                          <a:spcPts val="0"/>
                        </a:spcAft>
                        <a:buNone/>
                      </a:pPr>
                      <a:r>
                        <a:rPr lang="es">
                          <a:solidFill>
                            <a:schemeClr val="dk1"/>
                          </a:solidFill>
                          <a:latin typeface="Nunito"/>
                          <a:ea typeface="Nunito"/>
                          <a:cs typeface="Nunito"/>
                          <a:sym typeface="Nunito"/>
                        </a:rPr>
                        <a:t>Mercurio es el planeta más cercano al Sol y el más pequeño de todos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venus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vMerge="1">
                  <a:txBody>
                    <a:bodyPr/>
                    <a:lstStyle/>
                    <a:p>
                      <a:endParaRPr lang="en-US"/>
                    </a:p>
                  </a:txBody>
                  <a:tcPr/>
                </a:tc>
                <a:tc gridSpan="5">
                  <a:txBody>
                    <a:bodyPr/>
                    <a:lstStyle/>
                    <a:p>
                      <a:pPr marL="0" lvl="0" indent="0" algn="l" rtl="0">
                        <a:spcBef>
                          <a:spcPts val="0"/>
                        </a:spcBef>
                        <a:spcAft>
                          <a:spcPts val="0"/>
                        </a:spcAft>
                        <a:buNone/>
                      </a:pPr>
                      <a:r>
                        <a:rPr lang="es">
                          <a:solidFill>
                            <a:schemeClr val="dk1"/>
                          </a:solidFill>
                          <a:latin typeface="Nunito"/>
                          <a:ea typeface="Nunito"/>
                          <a:cs typeface="Nunito"/>
                          <a:sym typeface="Nunito"/>
                        </a:rPr>
                        <a:t>Venus tiene un nombre precioso, pero también temperaturas altas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81000">
                <a:tc vMerge="1">
                  <a:txBody>
                    <a:bodyPr/>
                    <a:lstStyle/>
                    <a:p>
                      <a:endParaRPr lang="en-US"/>
                    </a:p>
                  </a:txBody>
                  <a:tcPr/>
                </a:tc>
                <a:tc>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marte</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5"/>
                  </a:ext>
                </a:extLst>
              </a:tr>
              <a:tr h="381000">
                <a:tc vMerge="1">
                  <a:txBody>
                    <a:bodyPr/>
                    <a:lstStyle/>
                    <a:p>
                      <a:endParaRPr lang="en-US"/>
                    </a:p>
                  </a:txBody>
                  <a:tcPr/>
                </a:tc>
                <a:tc gridSpan="5">
                  <a:txBody>
                    <a:bodyPr/>
                    <a:lstStyle/>
                    <a:p>
                      <a:pPr marL="0" lvl="0" indent="0" algn="l" rtl="0">
                        <a:spcBef>
                          <a:spcPts val="0"/>
                        </a:spcBef>
                        <a:spcAft>
                          <a:spcPts val="0"/>
                        </a:spcAft>
                        <a:buNone/>
                      </a:pPr>
                      <a:r>
                        <a:rPr lang="es">
                          <a:solidFill>
                            <a:schemeClr val="dk1"/>
                          </a:solidFill>
                          <a:latin typeface="Nunito"/>
                          <a:ea typeface="Nunito"/>
                          <a:cs typeface="Nunito"/>
                          <a:sym typeface="Nunito"/>
                        </a:rPr>
                        <a:t>A pesar de ser rojo, Marte es en realidad un lugar frío</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612"/>
        <p:cNvGrpSpPr/>
        <p:nvPr/>
      </p:nvGrpSpPr>
      <p:grpSpPr>
        <a:xfrm>
          <a:off x="0" y="0"/>
          <a:ext cx="0" cy="0"/>
          <a:chOff x="0" y="0"/>
          <a:chExt cx="0" cy="0"/>
        </a:xfrm>
      </p:grpSpPr>
      <p:sp>
        <p:nvSpPr>
          <p:cNvPr id="613" name="Google Shape;613;p3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614" name="Google Shape;614;p35"/>
          <p:cNvGrpSpPr/>
          <p:nvPr/>
        </p:nvGrpSpPr>
        <p:grpSpPr>
          <a:xfrm>
            <a:off x="720000" y="3517338"/>
            <a:ext cx="1783800" cy="956053"/>
            <a:chOff x="720000" y="3517338"/>
            <a:chExt cx="1783800" cy="956053"/>
          </a:xfrm>
        </p:grpSpPr>
        <p:sp>
          <p:nvSpPr>
            <p:cNvPr id="615" name="Google Shape;615;p35"/>
            <p:cNvSpPr txBox="1"/>
            <p:nvPr/>
          </p:nvSpPr>
          <p:spPr>
            <a:xfrm>
              <a:off x="720000" y="3517338"/>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616" name="Google Shape;616;p35"/>
            <p:cNvSpPr txBox="1"/>
            <p:nvPr/>
          </p:nvSpPr>
          <p:spPr>
            <a:xfrm>
              <a:off x="720000" y="3937590"/>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sp>
        <p:nvSpPr>
          <p:cNvPr id="617" name="Google Shape;617;p35"/>
          <p:cNvSpPr txBox="1"/>
          <p:nvPr/>
        </p:nvSpPr>
        <p:spPr>
          <a:xfrm>
            <a:off x="1071750" y="1227250"/>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01</a:t>
            </a:r>
            <a:endParaRPr sz="2400" b="1">
              <a:solidFill>
                <a:schemeClr val="dk1"/>
              </a:solidFill>
              <a:latin typeface="Questrial"/>
              <a:ea typeface="Questrial"/>
              <a:cs typeface="Questrial"/>
              <a:sym typeface="Questrial"/>
            </a:endParaRPr>
          </a:p>
        </p:txBody>
      </p:sp>
      <p:grpSp>
        <p:nvGrpSpPr>
          <p:cNvPr id="618" name="Google Shape;618;p35"/>
          <p:cNvGrpSpPr/>
          <p:nvPr/>
        </p:nvGrpSpPr>
        <p:grpSpPr>
          <a:xfrm>
            <a:off x="2693400" y="3020838"/>
            <a:ext cx="1783800" cy="956053"/>
            <a:chOff x="2693400" y="3020838"/>
            <a:chExt cx="1783800" cy="956053"/>
          </a:xfrm>
        </p:grpSpPr>
        <p:sp>
          <p:nvSpPr>
            <p:cNvPr id="619" name="Google Shape;619;p35"/>
            <p:cNvSpPr txBox="1"/>
            <p:nvPr/>
          </p:nvSpPr>
          <p:spPr>
            <a:xfrm>
              <a:off x="2693400" y="3020838"/>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620" name="Google Shape;620;p35"/>
            <p:cNvSpPr txBox="1"/>
            <p:nvPr/>
          </p:nvSpPr>
          <p:spPr>
            <a:xfrm>
              <a:off x="2693400" y="3441090"/>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mayor planeta de todos</a:t>
              </a:r>
              <a:endParaRPr sz="1200">
                <a:solidFill>
                  <a:schemeClr val="dk1"/>
                </a:solidFill>
                <a:latin typeface="Nunito"/>
                <a:ea typeface="Nunito"/>
                <a:cs typeface="Nunito"/>
                <a:sym typeface="Nunito"/>
              </a:endParaRPr>
            </a:p>
          </p:txBody>
        </p:sp>
      </p:grpSp>
      <p:sp>
        <p:nvSpPr>
          <p:cNvPr id="621" name="Google Shape;621;p35"/>
          <p:cNvSpPr txBox="1"/>
          <p:nvPr/>
        </p:nvSpPr>
        <p:spPr>
          <a:xfrm>
            <a:off x="3045150" y="1227250"/>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02</a:t>
            </a:r>
            <a:endParaRPr sz="2400" b="1">
              <a:solidFill>
                <a:schemeClr val="dk1"/>
              </a:solidFill>
              <a:latin typeface="Questrial"/>
              <a:ea typeface="Questrial"/>
              <a:cs typeface="Questrial"/>
              <a:sym typeface="Questrial"/>
            </a:endParaRPr>
          </a:p>
        </p:txBody>
      </p:sp>
      <p:grpSp>
        <p:nvGrpSpPr>
          <p:cNvPr id="622" name="Google Shape;622;p35"/>
          <p:cNvGrpSpPr/>
          <p:nvPr/>
        </p:nvGrpSpPr>
        <p:grpSpPr>
          <a:xfrm>
            <a:off x="4666800" y="3517338"/>
            <a:ext cx="1783800" cy="956053"/>
            <a:chOff x="4666800" y="3517338"/>
            <a:chExt cx="1783800" cy="956053"/>
          </a:xfrm>
        </p:grpSpPr>
        <p:sp>
          <p:nvSpPr>
            <p:cNvPr id="623" name="Google Shape;623;p35"/>
            <p:cNvSpPr txBox="1"/>
            <p:nvPr/>
          </p:nvSpPr>
          <p:spPr>
            <a:xfrm>
              <a:off x="4666800" y="3517338"/>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624" name="Google Shape;624;p35"/>
            <p:cNvSpPr txBox="1"/>
            <p:nvPr/>
          </p:nvSpPr>
          <p:spPr>
            <a:xfrm>
              <a:off x="4666800" y="3937590"/>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Es el único planeta que alberga vida</a:t>
              </a:r>
              <a:endParaRPr sz="1200">
                <a:solidFill>
                  <a:schemeClr val="dk1"/>
                </a:solidFill>
                <a:latin typeface="Nunito"/>
                <a:ea typeface="Nunito"/>
                <a:cs typeface="Nunito"/>
                <a:sym typeface="Nunito"/>
              </a:endParaRPr>
            </a:p>
          </p:txBody>
        </p:sp>
      </p:grpSp>
      <p:sp>
        <p:nvSpPr>
          <p:cNvPr id="625" name="Google Shape;625;p35"/>
          <p:cNvSpPr txBox="1"/>
          <p:nvPr/>
        </p:nvSpPr>
        <p:spPr>
          <a:xfrm>
            <a:off x="5018550" y="1227250"/>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03</a:t>
            </a:r>
            <a:endParaRPr sz="2400" b="1">
              <a:solidFill>
                <a:schemeClr val="dk1"/>
              </a:solidFill>
              <a:latin typeface="Questrial"/>
              <a:ea typeface="Questrial"/>
              <a:cs typeface="Questrial"/>
              <a:sym typeface="Questrial"/>
            </a:endParaRPr>
          </a:p>
        </p:txBody>
      </p:sp>
      <p:grpSp>
        <p:nvGrpSpPr>
          <p:cNvPr id="626" name="Google Shape;626;p35"/>
          <p:cNvGrpSpPr/>
          <p:nvPr/>
        </p:nvGrpSpPr>
        <p:grpSpPr>
          <a:xfrm>
            <a:off x="6640200" y="3020838"/>
            <a:ext cx="1783800" cy="956053"/>
            <a:chOff x="6640200" y="3020838"/>
            <a:chExt cx="1783800" cy="956053"/>
          </a:xfrm>
        </p:grpSpPr>
        <p:sp>
          <p:nvSpPr>
            <p:cNvPr id="627" name="Google Shape;627;p35"/>
            <p:cNvSpPr txBox="1"/>
            <p:nvPr/>
          </p:nvSpPr>
          <p:spPr>
            <a:xfrm>
              <a:off x="6640200" y="3020838"/>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628" name="Google Shape;628;p35"/>
            <p:cNvSpPr txBox="1"/>
            <p:nvPr/>
          </p:nvSpPr>
          <p:spPr>
            <a:xfrm>
              <a:off x="6640200" y="3441090"/>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A pesar de ser rojo, Marte es muy frío</a:t>
              </a:r>
              <a:endParaRPr sz="1200">
                <a:solidFill>
                  <a:schemeClr val="dk1"/>
                </a:solidFill>
                <a:latin typeface="Nunito"/>
                <a:ea typeface="Nunito"/>
                <a:cs typeface="Nunito"/>
                <a:sym typeface="Nunito"/>
              </a:endParaRPr>
            </a:p>
          </p:txBody>
        </p:sp>
      </p:grpSp>
      <p:sp>
        <p:nvSpPr>
          <p:cNvPr id="629" name="Google Shape;629;p35"/>
          <p:cNvSpPr txBox="1"/>
          <p:nvPr/>
        </p:nvSpPr>
        <p:spPr>
          <a:xfrm>
            <a:off x="6991950" y="1227250"/>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04</a:t>
            </a:r>
            <a:endParaRPr sz="2400" b="1">
              <a:solidFill>
                <a:schemeClr val="dk1"/>
              </a:solidFill>
              <a:latin typeface="Questrial"/>
              <a:ea typeface="Questrial"/>
              <a:cs typeface="Questrial"/>
              <a:sym typeface="Questrial"/>
            </a:endParaRPr>
          </a:p>
        </p:txBody>
      </p:sp>
      <p:cxnSp>
        <p:nvCxnSpPr>
          <p:cNvPr id="630" name="Google Shape;630;p35"/>
          <p:cNvCxnSpPr>
            <a:stCxn id="631" idx="0"/>
            <a:endCxn id="617" idx="2"/>
          </p:cNvCxnSpPr>
          <p:nvPr/>
        </p:nvCxnSpPr>
        <p:spPr>
          <a:xfrm rot="10800000">
            <a:off x="1611900" y="17238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32" name="Google Shape;632;p35"/>
          <p:cNvCxnSpPr>
            <a:stCxn id="631" idx="2"/>
            <a:endCxn id="615" idx="0"/>
          </p:cNvCxnSpPr>
          <p:nvPr/>
        </p:nvCxnSpPr>
        <p:spPr>
          <a:xfrm>
            <a:off x="1611900" y="2712653"/>
            <a:ext cx="0" cy="804600"/>
          </a:xfrm>
          <a:prstGeom prst="straightConnector1">
            <a:avLst/>
          </a:prstGeom>
          <a:noFill/>
          <a:ln w="19050" cap="flat" cmpd="sng">
            <a:solidFill>
              <a:schemeClr val="dk1"/>
            </a:solidFill>
            <a:prstDash val="solid"/>
            <a:round/>
            <a:headEnd type="none" w="med" len="med"/>
            <a:tailEnd type="none" w="med" len="med"/>
          </a:ln>
        </p:spPr>
      </p:cxnSp>
      <p:cxnSp>
        <p:nvCxnSpPr>
          <p:cNvPr id="633" name="Google Shape;633;p35"/>
          <p:cNvCxnSpPr>
            <a:stCxn id="634" idx="2"/>
            <a:endCxn id="619" idx="0"/>
          </p:cNvCxnSpPr>
          <p:nvPr/>
        </p:nvCxnSpPr>
        <p:spPr>
          <a:xfrm>
            <a:off x="3585300" y="27126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35" name="Google Shape;635;p35"/>
          <p:cNvCxnSpPr>
            <a:stCxn id="636" idx="2"/>
            <a:endCxn id="623" idx="0"/>
          </p:cNvCxnSpPr>
          <p:nvPr/>
        </p:nvCxnSpPr>
        <p:spPr>
          <a:xfrm>
            <a:off x="5558700" y="2712653"/>
            <a:ext cx="0" cy="804600"/>
          </a:xfrm>
          <a:prstGeom prst="straightConnector1">
            <a:avLst/>
          </a:prstGeom>
          <a:noFill/>
          <a:ln w="19050" cap="flat" cmpd="sng">
            <a:solidFill>
              <a:schemeClr val="dk1"/>
            </a:solidFill>
            <a:prstDash val="solid"/>
            <a:round/>
            <a:headEnd type="none" w="med" len="med"/>
            <a:tailEnd type="none" w="med" len="med"/>
          </a:ln>
        </p:spPr>
      </p:cxnSp>
      <p:cxnSp>
        <p:nvCxnSpPr>
          <p:cNvPr id="637" name="Google Shape;637;p35"/>
          <p:cNvCxnSpPr>
            <a:stCxn id="638" idx="2"/>
            <a:endCxn id="627" idx="0"/>
          </p:cNvCxnSpPr>
          <p:nvPr/>
        </p:nvCxnSpPr>
        <p:spPr>
          <a:xfrm>
            <a:off x="7532100" y="27126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39" name="Google Shape;639;p35"/>
          <p:cNvCxnSpPr>
            <a:stCxn id="634" idx="0"/>
            <a:endCxn id="621" idx="2"/>
          </p:cNvCxnSpPr>
          <p:nvPr/>
        </p:nvCxnSpPr>
        <p:spPr>
          <a:xfrm rot="10800000">
            <a:off x="3585300" y="17238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40" name="Google Shape;640;p35"/>
          <p:cNvCxnSpPr>
            <a:stCxn id="636" idx="0"/>
            <a:endCxn id="625" idx="2"/>
          </p:cNvCxnSpPr>
          <p:nvPr/>
        </p:nvCxnSpPr>
        <p:spPr>
          <a:xfrm rot="10800000">
            <a:off x="5558700" y="17238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41" name="Google Shape;641;p35"/>
          <p:cNvCxnSpPr>
            <a:stCxn id="638" idx="0"/>
            <a:endCxn id="629" idx="2"/>
          </p:cNvCxnSpPr>
          <p:nvPr/>
        </p:nvCxnSpPr>
        <p:spPr>
          <a:xfrm rot="10800000">
            <a:off x="7532100" y="1723853"/>
            <a:ext cx="0" cy="308100"/>
          </a:xfrm>
          <a:prstGeom prst="straightConnector1">
            <a:avLst/>
          </a:prstGeom>
          <a:noFill/>
          <a:ln w="19050" cap="flat" cmpd="sng">
            <a:solidFill>
              <a:schemeClr val="dk1"/>
            </a:solidFill>
            <a:prstDash val="solid"/>
            <a:round/>
            <a:headEnd type="none" w="med" len="med"/>
            <a:tailEnd type="none" w="med" len="med"/>
          </a:ln>
        </p:spPr>
      </p:cxnSp>
      <p:sp>
        <p:nvSpPr>
          <p:cNvPr id="631" name="Google Shape;631;p35"/>
          <p:cNvSpPr/>
          <p:nvPr/>
        </p:nvSpPr>
        <p:spPr>
          <a:xfrm>
            <a:off x="1271550" y="20319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3244950" y="20319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5218350" y="20319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7191750" y="20319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2" name="Google Shape;642;p35"/>
          <p:cNvCxnSpPr>
            <a:stCxn id="631" idx="3"/>
            <a:endCxn id="634" idx="1"/>
          </p:cNvCxnSpPr>
          <p:nvPr/>
        </p:nvCxnSpPr>
        <p:spPr>
          <a:xfrm>
            <a:off x="1952250" y="2372303"/>
            <a:ext cx="1292700" cy="0"/>
          </a:xfrm>
          <a:prstGeom prst="straightConnector1">
            <a:avLst/>
          </a:prstGeom>
          <a:noFill/>
          <a:ln w="19050" cap="flat" cmpd="sng">
            <a:solidFill>
              <a:schemeClr val="dk1"/>
            </a:solidFill>
            <a:prstDash val="solid"/>
            <a:round/>
            <a:headEnd type="none" w="med" len="med"/>
            <a:tailEnd type="none" w="med" len="med"/>
          </a:ln>
        </p:spPr>
      </p:cxnSp>
      <p:cxnSp>
        <p:nvCxnSpPr>
          <p:cNvPr id="643" name="Google Shape;643;p35"/>
          <p:cNvCxnSpPr>
            <a:stCxn id="634" idx="3"/>
            <a:endCxn id="636" idx="1"/>
          </p:cNvCxnSpPr>
          <p:nvPr/>
        </p:nvCxnSpPr>
        <p:spPr>
          <a:xfrm>
            <a:off x="3925650" y="2372303"/>
            <a:ext cx="1292700" cy="0"/>
          </a:xfrm>
          <a:prstGeom prst="straightConnector1">
            <a:avLst/>
          </a:prstGeom>
          <a:noFill/>
          <a:ln w="19050" cap="flat" cmpd="sng">
            <a:solidFill>
              <a:schemeClr val="dk1"/>
            </a:solidFill>
            <a:prstDash val="solid"/>
            <a:round/>
            <a:headEnd type="none" w="med" len="med"/>
            <a:tailEnd type="none" w="med" len="med"/>
          </a:ln>
        </p:spPr>
      </p:cxnSp>
      <p:cxnSp>
        <p:nvCxnSpPr>
          <p:cNvPr id="644" name="Google Shape;644;p35"/>
          <p:cNvCxnSpPr>
            <a:endCxn id="638" idx="1"/>
          </p:cNvCxnSpPr>
          <p:nvPr/>
        </p:nvCxnSpPr>
        <p:spPr>
          <a:xfrm>
            <a:off x="5899050" y="2372303"/>
            <a:ext cx="1292700" cy="0"/>
          </a:xfrm>
          <a:prstGeom prst="straightConnector1">
            <a:avLst/>
          </a:prstGeom>
          <a:noFill/>
          <a:ln w="19050" cap="flat" cmpd="sng">
            <a:solidFill>
              <a:schemeClr val="dk1"/>
            </a:solidFill>
            <a:prstDash val="solid"/>
            <a:round/>
            <a:headEnd type="none" w="med" len="med"/>
            <a:tailEnd type="none" w="med" len="med"/>
          </a:ln>
        </p:spPr>
      </p:cxnSp>
      <p:sp>
        <p:nvSpPr>
          <p:cNvPr id="645" name="Google Shape;645;p35"/>
          <p:cNvSpPr/>
          <p:nvPr/>
        </p:nvSpPr>
        <p:spPr>
          <a:xfrm>
            <a:off x="1404417" y="2182818"/>
            <a:ext cx="414967" cy="378970"/>
          </a:xfrm>
          <a:custGeom>
            <a:avLst/>
            <a:gdLst/>
            <a:ahLst/>
            <a:cxnLst/>
            <a:rect l="l" t="t" r="r" b="b"/>
            <a:pathLst>
              <a:path w="13038" h="11907" extrusionOk="0">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7335024" y="2191538"/>
            <a:ext cx="394152" cy="361529"/>
          </a:xfrm>
          <a:custGeom>
            <a:avLst/>
            <a:gdLst/>
            <a:ahLst/>
            <a:cxnLst/>
            <a:rect l="l" t="t" r="r" b="b"/>
            <a:pathLst>
              <a:path w="12384" h="11359" extrusionOk="0">
                <a:moveTo>
                  <a:pt x="2775" y="1024"/>
                </a:moveTo>
                <a:cubicBezTo>
                  <a:pt x="3346" y="1024"/>
                  <a:pt x="3811" y="1501"/>
                  <a:pt x="3811" y="2060"/>
                </a:cubicBezTo>
                <a:cubicBezTo>
                  <a:pt x="3811" y="2298"/>
                  <a:pt x="3727" y="2536"/>
                  <a:pt x="3573" y="2727"/>
                </a:cubicBezTo>
                <a:cubicBezTo>
                  <a:pt x="3525" y="2786"/>
                  <a:pt x="3513" y="2870"/>
                  <a:pt x="3549" y="2941"/>
                </a:cubicBezTo>
                <a:cubicBezTo>
                  <a:pt x="3573" y="3013"/>
                  <a:pt x="3644" y="3060"/>
                  <a:pt x="3727" y="3060"/>
                </a:cubicBezTo>
                <a:lnTo>
                  <a:pt x="4096" y="3060"/>
                </a:lnTo>
                <a:cubicBezTo>
                  <a:pt x="4120" y="3060"/>
                  <a:pt x="4156" y="3084"/>
                  <a:pt x="4156" y="3120"/>
                </a:cubicBezTo>
                <a:lnTo>
                  <a:pt x="4156" y="3370"/>
                </a:lnTo>
                <a:cubicBezTo>
                  <a:pt x="4156" y="3406"/>
                  <a:pt x="4120" y="3429"/>
                  <a:pt x="4096" y="3429"/>
                </a:cubicBezTo>
                <a:lnTo>
                  <a:pt x="1846" y="3429"/>
                </a:lnTo>
                <a:lnTo>
                  <a:pt x="1453" y="3418"/>
                </a:lnTo>
                <a:cubicBezTo>
                  <a:pt x="1418" y="3418"/>
                  <a:pt x="1394" y="3382"/>
                  <a:pt x="1394" y="3358"/>
                </a:cubicBezTo>
                <a:lnTo>
                  <a:pt x="1394" y="3096"/>
                </a:lnTo>
                <a:cubicBezTo>
                  <a:pt x="1394" y="3072"/>
                  <a:pt x="1418" y="3037"/>
                  <a:pt x="1453" y="3037"/>
                </a:cubicBezTo>
                <a:lnTo>
                  <a:pt x="3132" y="3037"/>
                </a:lnTo>
                <a:cubicBezTo>
                  <a:pt x="3239" y="3037"/>
                  <a:pt x="3323" y="2953"/>
                  <a:pt x="3323" y="2846"/>
                </a:cubicBezTo>
                <a:cubicBezTo>
                  <a:pt x="3323" y="2739"/>
                  <a:pt x="3227" y="2656"/>
                  <a:pt x="3132" y="2656"/>
                </a:cubicBezTo>
                <a:lnTo>
                  <a:pt x="1906" y="2656"/>
                </a:lnTo>
                <a:cubicBezTo>
                  <a:pt x="1787" y="2477"/>
                  <a:pt x="1727" y="2275"/>
                  <a:pt x="1727" y="2060"/>
                </a:cubicBezTo>
                <a:cubicBezTo>
                  <a:pt x="1727" y="1477"/>
                  <a:pt x="2203" y="1024"/>
                  <a:pt x="2775" y="1024"/>
                </a:cubicBezTo>
                <a:close/>
                <a:moveTo>
                  <a:pt x="9597" y="1024"/>
                </a:moveTo>
                <a:cubicBezTo>
                  <a:pt x="10169" y="1024"/>
                  <a:pt x="10645" y="1501"/>
                  <a:pt x="10645" y="2060"/>
                </a:cubicBezTo>
                <a:cubicBezTo>
                  <a:pt x="10645" y="2298"/>
                  <a:pt x="10550" y="2536"/>
                  <a:pt x="10407" y="2727"/>
                </a:cubicBezTo>
                <a:cubicBezTo>
                  <a:pt x="10359" y="2786"/>
                  <a:pt x="10347" y="2870"/>
                  <a:pt x="10371" y="2941"/>
                </a:cubicBezTo>
                <a:cubicBezTo>
                  <a:pt x="10407" y="3013"/>
                  <a:pt x="10478" y="3060"/>
                  <a:pt x="10550" y="3060"/>
                </a:cubicBezTo>
                <a:lnTo>
                  <a:pt x="10931" y="3060"/>
                </a:lnTo>
                <a:cubicBezTo>
                  <a:pt x="10954" y="3060"/>
                  <a:pt x="10990" y="3084"/>
                  <a:pt x="10990" y="3120"/>
                </a:cubicBezTo>
                <a:lnTo>
                  <a:pt x="10990" y="3370"/>
                </a:lnTo>
                <a:cubicBezTo>
                  <a:pt x="10990" y="3406"/>
                  <a:pt x="10954" y="3429"/>
                  <a:pt x="10931" y="3429"/>
                </a:cubicBezTo>
                <a:lnTo>
                  <a:pt x="8276" y="3429"/>
                </a:lnTo>
                <a:lnTo>
                  <a:pt x="8276" y="3418"/>
                </a:lnTo>
                <a:cubicBezTo>
                  <a:pt x="8252" y="3418"/>
                  <a:pt x="8216" y="3382"/>
                  <a:pt x="8216" y="3358"/>
                </a:cubicBezTo>
                <a:lnTo>
                  <a:pt x="8216" y="3096"/>
                </a:lnTo>
                <a:cubicBezTo>
                  <a:pt x="8216" y="3072"/>
                  <a:pt x="8252" y="3037"/>
                  <a:pt x="8276" y="3037"/>
                </a:cubicBezTo>
                <a:lnTo>
                  <a:pt x="9954" y="3037"/>
                </a:lnTo>
                <a:cubicBezTo>
                  <a:pt x="10061" y="3037"/>
                  <a:pt x="10157" y="2953"/>
                  <a:pt x="10157" y="2846"/>
                </a:cubicBezTo>
                <a:cubicBezTo>
                  <a:pt x="10157" y="2739"/>
                  <a:pt x="10061" y="2656"/>
                  <a:pt x="9954" y="2656"/>
                </a:cubicBezTo>
                <a:lnTo>
                  <a:pt x="8740" y="2656"/>
                </a:lnTo>
                <a:cubicBezTo>
                  <a:pt x="8621" y="2477"/>
                  <a:pt x="8561" y="2275"/>
                  <a:pt x="8561" y="2060"/>
                </a:cubicBezTo>
                <a:cubicBezTo>
                  <a:pt x="8561" y="1477"/>
                  <a:pt x="9038" y="1024"/>
                  <a:pt x="9597" y="1024"/>
                </a:cubicBezTo>
                <a:close/>
                <a:moveTo>
                  <a:pt x="6192" y="2691"/>
                </a:moveTo>
                <a:cubicBezTo>
                  <a:pt x="6763" y="2691"/>
                  <a:pt x="7240" y="3167"/>
                  <a:pt x="7240" y="3727"/>
                </a:cubicBezTo>
                <a:cubicBezTo>
                  <a:pt x="7240" y="3965"/>
                  <a:pt x="7144" y="4203"/>
                  <a:pt x="7002" y="4394"/>
                </a:cubicBezTo>
                <a:cubicBezTo>
                  <a:pt x="6954" y="4453"/>
                  <a:pt x="6942" y="4537"/>
                  <a:pt x="6966" y="4608"/>
                </a:cubicBezTo>
                <a:cubicBezTo>
                  <a:pt x="7002" y="4680"/>
                  <a:pt x="7073" y="4727"/>
                  <a:pt x="7144" y="4727"/>
                </a:cubicBezTo>
                <a:lnTo>
                  <a:pt x="7514" y="4727"/>
                </a:lnTo>
                <a:cubicBezTo>
                  <a:pt x="7549" y="4727"/>
                  <a:pt x="7573" y="4751"/>
                  <a:pt x="7573" y="4787"/>
                </a:cubicBezTo>
                <a:lnTo>
                  <a:pt x="7573" y="5037"/>
                </a:lnTo>
                <a:cubicBezTo>
                  <a:pt x="7573" y="5072"/>
                  <a:pt x="7549" y="5096"/>
                  <a:pt x="7514" y="5096"/>
                </a:cubicBezTo>
                <a:lnTo>
                  <a:pt x="4870" y="5096"/>
                </a:lnTo>
                <a:lnTo>
                  <a:pt x="4870" y="5084"/>
                </a:lnTo>
                <a:cubicBezTo>
                  <a:pt x="4847" y="5084"/>
                  <a:pt x="4811" y="5049"/>
                  <a:pt x="4811" y="5025"/>
                </a:cubicBezTo>
                <a:lnTo>
                  <a:pt x="4811" y="4775"/>
                </a:lnTo>
                <a:cubicBezTo>
                  <a:pt x="4811" y="4739"/>
                  <a:pt x="4847" y="4715"/>
                  <a:pt x="4870" y="4715"/>
                </a:cubicBezTo>
                <a:lnTo>
                  <a:pt x="6549" y="4715"/>
                </a:lnTo>
                <a:cubicBezTo>
                  <a:pt x="6656" y="4715"/>
                  <a:pt x="6740" y="4620"/>
                  <a:pt x="6740" y="4513"/>
                </a:cubicBezTo>
                <a:cubicBezTo>
                  <a:pt x="6740" y="4418"/>
                  <a:pt x="6656" y="4322"/>
                  <a:pt x="6549" y="4322"/>
                </a:cubicBezTo>
                <a:lnTo>
                  <a:pt x="5335" y="4322"/>
                </a:lnTo>
                <a:cubicBezTo>
                  <a:pt x="5216" y="4144"/>
                  <a:pt x="5156" y="3941"/>
                  <a:pt x="5156" y="3727"/>
                </a:cubicBezTo>
                <a:cubicBezTo>
                  <a:pt x="5156" y="3144"/>
                  <a:pt x="5632" y="2691"/>
                  <a:pt x="6192" y="2691"/>
                </a:cubicBezTo>
                <a:close/>
                <a:moveTo>
                  <a:pt x="3477" y="3799"/>
                </a:moveTo>
                <a:cubicBezTo>
                  <a:pt x="3442" y="4203"/>
                  <a:pt x="3442" y="5072"/>
                  <a:pt x="3870" y="6335"/>
                </a:cubicBezTo>
                <a:lnTo>
                  <a:pt x="1703" y="6335"/>
                </a:lnTo>
                <a:cubicBezTo>
                  <a:pt x="2132" y="5072"/>
                  <a:pt x="2132" y="4203"/>
                  <a:pt x="2108" y="3799"/>
                </a:cubicBezTo>
                <a:close/>
                <a:moveTo>
                  <a:pt x="10288" y="3799"/>
                </a:moveTo>
                <a:cubicBezTo>
                  <a:pt x="10264" y="4203"/>
                  <a:pt x="10264" y="5072"/>
                  <a:pt x="10693" y="6335"/>
                </a:cubicBezTo>
                <a:lnTo>
                  <a:pt x="8514" y="6335"/>
                </a:lnTo>
                <a:cubicBezTo>
                  <a:pt x="8954" y="5072"/>
                  <a:pt x="8966" y="4203"/>
                  <a:pt x="8918" y="3799"/>
                </a:cubicBezTo>
                <a:close/>
                <a:moveTo>
                  <a:pt x="4037" y="6739"/>
                </a:moveTo>
                <a:lnTo>
                  <a:pt x="4096" y="7097"/>
                </a:lnTo>
                <a:lnTo>
                  <a:pt x="1489" y="7097"/>
                </a:lnTo>
                <a:lnTo>
                  <a:pt x="1549" y="6739"/>
                </a:lnTo>
                <a:close/>
                <a:moveTo>
                  <a:pt x="10859" y="6739"/>
                </a:moveTo>
                <a:lnTo>
                  <a:pt x="10919" y="7097"/>
                </a:lnTo>
                <a:lnTo>
                  <a:pt x="8311" y="7097"/>
                </a:lnTo>
                <a:lnTo>
                  <a:pt x="8371" y="6739"/>
                </a:lnTo>
                <a:close/>
                <a:moveTo>
                  <a:pt x="6883" y="5465"/>
                </a:moveTo>
                <a:cubicBezTo>
                  <a:pt x="6847" y="5870"/>
                  <a:pt x="6847" y="6739"/>
                  <a:pt x="7287" y="8001"/>
                </a:cubicBezTo>
                <a:lnTo>
                  <a:pt x="5108" y="8001"/>
                </a:lnTo>
                <a:cubicBezTo>
                  <a:pt x="5537" y="6751"/>
                  <a:pt x="5537" y="5870"/>
                  <a:pt x="5513" y="5465"/>
                </a:cubicBezTo>
                <a:close/>
                <a:moveTo>
                  <a:pt x="4513" y="7478"/>
                </a:moveTo>
                <a:lnTo>
                  <a:pt x="4668" y="8049"/>
                </a:lnTo>
                <a:lnTo>
                  <a:pt x="4668" y="8061"/>
                </a:lnTo>
                <a:cubicBezTo>
                  <a:pt x="4632" y="8085"/>
                  <a:pt x="4608" y="8132"/>
                  <a:pt x="4608" y="8180"/>
                </a:cubicBezTo>
                <a:lnTo>
                  <a:pt x="4525" y="8561"/>
                </a:lnTo>
                <a:lnTo>
                  <a:pt x="775" y="8561"/>
                </a:lnTo>
                <a:lnTo>
                  <a:pt x="1072" y="7478"/>
                </a:lnTo>
                <a:close/>
                <a:moveTo>
                  <a:pt x="11335" y="7478"/>
                </a:moveTo>
                <a:lnTo>
                  <a:pt x="11633" y="8561"/>
                </a:lnTo>
                <a:lnTo>
                  <a:pt x="7883" y="8561"/>
                </a:lnTo>
                <a:lnTo>
                  <a:pt x="7799" y="8180"/>
                </a:lnTo>
                <a:cubicBezTo>
                  <a:pt x="7787" y="8120"/>
                  <a:pt x="7764" y="8085"/>
                  <a:pt x="7740" y="8049"/>
                </a:cubicBezTo>
                <a:lnTo>
                  <a:pt x="7895" y="7478"/>
                </a:lnTo>
                <a:close/>
                <a:moveTo>
                  <a:pt x="7442" y="8394"/>
                </a:moveTo>
                <a:lnTo>
                  <a:pt x="7502" y="8752"/>
                </a:lnTo>
                <a:lnTo>
                  <a:pt x="4906" y="8752"/>
                </a:lnTo>
                <a:lnTo>
                  <a:pt x="4966" y="8394"/>
                </a:lnTo>
                <a:close/>
                <a:moveTo>
                  <a:pt x="4132" y="8954"/>
                </a:moveTo>
                <a:lnTo>
                  <a:pt x="4037" y="9311"/>
                </a:lnTo>
                <a:lnTo>
                  <a:pt x="406" y="9311"/>
                </a:lnTo>
                <a:lnTo>
                  <a:pt x="406" y="8954"/>
                </a:lnTo>
                <a:close/>
                <a:moveTo>
                  <a:pt x="12002" y="8954"/>
                </a:moveTo>
                <a:lnTo>
                  <a:pt x="12002" y="9311"/>
                </a:lnTo>
                <a:lnTo>
                  <a:pt x="8371" y="9311"/>
                </a:lnTo>
                <a:lnTo>
                  <a:pt x="8276" y="8954"/>
                </a:lnTo>
                <a:close/>
                <a:moveTo>
                  <a:pt x="7906" y="9144"/>
                </a:moveTo>
                <a:lnTo>
                  <a:pt x="8204" y="10228"/>
                </a:lnTo>
                <a:lnTo>
                  <a:pt x="4192" y="10228"/>
                </a:lnTo>
                <a:lnTo>
                  <a:pt x="4489" y="9144"/>
                </a:lnTo>
                <a:close/>
                <a:moveTo>
                  <a:pt x="8573" y="10621"/>
                </a:moveTo>
                <a:lnTo>
                  <a:pt x="8573" y="10978"/>
                </a:lnTo>
                <a:lnTo>
                  <a:pt x="3799" y="10978"/>
                </a:lnTo>
                <a:lnTo>
                  <a:pt x="3799" y="10621"/>
                </a:lnTo>
                <a:close/>
                <a:moveTo>
                  <a:pt x="9621" y="0"/>
                </a:moveTo>
                <a:cubicBezTo>
                  <a:pt x="9514" y="0"/>
                  <a:pt x="9430" y="96"/>
                  <a:pt x="9430" y="203"/>
                </a:cubicBezTo>
                <a:lnTo>
                  <a:pt x="9430" y="596"/>
                </a:lnTo>
                <a:cubicBezTo>
                  <a:pt x="8728" y="691"/>
                  <a:pt x="8180" y="1298"/>
                  <a:pt x="8180" y="2024"/>
                </a:cubicBezTo>
                <a:cubicBezTo>
                  <a:pt x="8180" y="2239"/>
                  <a:pt x="8216" y="2441"/>
                  <a:pt x="8311" y="2620"/>
                </a:cubicBezTo>
                <a:lnTo>
                  <a:pt x="8299" y="2620"/>
                </a:lnTo>
                <a:cubicBezTo>
                  <a:pt x="8037" y="2620"/>
                  <a:pt x="7835" y="2834"/>
                  <a:pt x="7835" y="3084"/>
                </a:cubicBezTo>
                <a:lnTo>
                  <a:pt x="7835" y="3334"/>
                </a:lnTo>
                <a:cubicBezTo>
                  <a:pt x="7835" y="3596"/>
                  <a:pt x="8037" y="3799"/>
                  <a:pt x="8299" y="3799"/>
                </a:cubicBezTo>
                <a:lnTo>
                  <a:pt x="8549" y="3799"/>
                </a:lnTo>
                <a:cubicBezTo>
                  <a:pt x="8573" y="4144"/>
                  <a:pt x="8597" y="5037"/>
                  <a:pt x="8121" y="6358"/>
                </a:cubicBezTo>
                <a:cubicBezTo>
                  <a:pt x="8073" y="6394"/>
                  <a:pt x="8037" y="6442"/>
                  <a:pt x="8026" y="6501"/>
                </a:cubicBezTo>
                <a:lnTo>
                  <a:pt x="7918" y="7073"/>
                </a:lnTo>
                <a:lnTo>
                  <a:pt x="7764" y="7073"/>
                </a:lnTo>
                <a:cubicBezTo>
                  <a:pt x="7668" y="7073"/>
                  <a:pt x="7597" y="7132"/>
                  <a:pt x="7561" y="7228"/>
                </a:cubicBezTo>
                <a:lnTo>
                  <a:pt x="7525" y="7394"/>
                </a:lnTo>
                <a:cubicBezTo>
                  <a:pt x="7252" y="6418"/>
                  <a:pt x="7264" y="5751"/>
                  <a:pt x="7299" y="5465"/>
                </a:cubicBezTo>
                <a:lnTo>
                  <a:pt x="7549" y="5465"/>
                </a:lnTo>
                <a:cubicBezTo>
                  <a:pt x="7799" y="5465"/>
                  <a:pt x="8014" y="5263"/>
                  <a:pt x="8014" y="5013"/>
                </a:cubicBezTo>
                <a:lnTo>
                  <a:pt x="8014" y="4751"/>
                </a:lnTo>
                <a:cubicBezTo>
                  <a:pt x="8014" y="4501"/>
                  <a:pt x="7799" y="4287"/>
                  <a:pt x="7549" y="4287"/>
                </a:cubicBezTo>
                <a:lnTo>
                  <a:pt x="7537" y="4287"/>
                </a:lnTo>
                <a:cubicBezTo>
                  <a:pt x="7621" y="4108"/>
                  <a:pt x="7668" y="3906"/>
                  <a:pt x="7668" y="3691"/>
                </a:cubicBezTo>
                <a:cubicBezTo>
                  <a:pt x="7668" y="2965"/>
                  <a:pt x="7121" y="2358"/>
                  <a:pt x="6418" y="2263"/>
                </a:cubicBezTo>
                <a:lnTo>
                  <a:pt x="6418" y="1882"/>
                </a:lnTo>
                <a:cubicBezTo>
                  <a:pt x="6418" y="1774"/>
                  <a:pt x="6335" y="1691"/>
                  <a:pt x="6228" y="1691"/>
                </a:cubicBezTo>
                <a:cubicBezTo>
                  <a:pt x="6121" y="1691"/>
                  <a:pt x="6037" y="1774"/>
                  <a:pt x="6037" y="1882"/>
                </a:cubicBezTo>
                <a:lnTo>
                  <a:pt x="6037" y="2286"/>
                </a:lnTo>
                <a:cubicBezTo>
                  <a:pt x="5335" y="2370"/>
                  <a:pt x="4787" y="2989"/>
                  <a:pt x="4787" y="3715"/>
                </a:cubicBezTo>
                <a:cubicBezTo>
                  <a:pt x="4787" y="3918"/>
                  <a:pt x="4823" y="4132"/>
                  <a:pt x="4918" y="4310"/>
                </a:cubicBezTo>
                <a:lnTo>
                  <a:pt x="4906" y="4310"/>
                </a:lnTo>
                <a:cubicBezTo>
                  <a:pt x="4644" y="4310"/>
                  <a:pt x="4442" y="4513"/>
                  <a:pt x="4442" y="4775"/>
                </a:cubicBezTo>
                <a:lnTo>
                  <a:pt x="4442" y="5025"/>
                </a:lnTo>
                <a:cubicBezTo>
                  <a:pt x="4442" y="5275"/>
                  <a:pt x="4644" y="5489"/>
                  <a:pt x="4906" y="5489"/>
                </a:cubicBezTo>
                <a:lnTo>
                  <a:pt x="5156" y="5489"/>
                </a:lnTo>
                <a:cubicBezTo>
                  <a:pt x="5180" y="5763"/>
                  <a:pt x="5180" y="6442"/>
                  <a:pt x="4930" y="7406"/>
                </a:cubicBezTo>
                <a:lnTo>
                  <a:pt x="4882" y="7239"/>
                </a:lnTo>
                <a:cubicBezTo>
                  <a:pt x="4858" y="7156"/>
                  <a:pt x="4787" y="7097"/>
                  <a:pt x="4692" y="7097"/>
                </a:cubicBezTo>
                <a:lnTo>
                  <a:pt x="4525" y="7097"/>
                </a:lnTo>
                <a:lnTo>
                  <a:pt x="4430" y="6513"/>
                </a:lnTo>
                <a:cubicBezTo>
                  <a:pt x="4406" y="6454"/>
                  <a:pt x="4382" y="6406"/>
                  <a:pt x="4335" y="6382"/>
                </a:cubicBezTo>
                <a:cubicBezTo>
                  <a:pt x="3858" y="5049"/>
                  <a:pt x="3870" y="4156"/>
                  <a:pt x="3906" y="3822"/>
                </a:cubicBezTo>
                <a:lnTo>
                  <a:pt x="4156" y="3822"/>
                </a:lnTo>
                <a:cubicBezTo>
                  <a:pt x="4406" y="3822"/>
                  <a:pt x="4620" y="3608"/>
                  <a:pt x="4620" y="3358"/>
                </a:cubicBezTo>
                <a:lnTo>
                  <a:pt x="4620" y="3108"/>
                </a:lnTo>
                <a:cubicBezTo>
                  <a:pt x="4620" y="2846"/>
                  <a:pt x="4406" y="2644"/>
                  <a:pt x="4156" y="2644"/>
                </a:cubicBezTo>
                <a:lnTo>
                  <a:pt x="4144" y="2644"/>
                </a:lnTo>
                <a:cubicBezTo>
                  <a:pt x="4227" y="2465"/>
                  <a:pt x="4275" y="2251"/>
                  <a:pt x="4275" y="2048"/>
                </a:cubicBezTo>
                <a:cubicBezTo>
                  <a:pt x="4275" y="1322"/>
                  <a:pt x="3727" y="703"/>
                  <a:pt x="3025" y="620"/>
                </a:cubicBezTo>
                <a:lnTo>
                  <a:pt x="3025" y="215"/>
                </a:lnTo>
                <a:cubicBezTo>
                  <a:pt x="3025" y="108"/>
                  <a:pt x="2942" y="24"/>
                  <a:pt x="2834" y="24"/>
                </a:cubicBezTo>
                <a:cubicBezTo>
                  <a:pt x="2727" y="24"/>
                  <a:pt x="2644" y="108"/>
                  <a:pt x="2644" y="215"/>
                </a:cubicBezTo>
                <a:lnTo>
                  <a:pt x="2644" y="620"/>
                </a:lnTo>
                <a:cubicBezTo>
                  <a:pt x="1941" y="703"/>
                  <a:pt x="1394" y="1322"/>
                  <a:pt x="1394" y="2048"/>
                </a:cubicBezTo>
                <a:cubicBezTo>
                  <a:pt x="1394" y="2251"/>
                  <a:pt x="1429" y="2465"/>
                  <a:pt x="1525" y="2644"/>
                </a:cubicBezTo>
                <a:lnTo>
                  <a:pt x="1513" y="2644"/>
                </a:lnTo>
                <a:cubicBezTo>
                  <a:pt x="1251" y="2644"/>
                  <a:pt x="1048" y="2846"/>
                  <a:pt x="1048" y="3108"/>
                </a:cubicBezTo>
                <a:lnTo>
                  <a:pt x="1048" y="3358"/>
                </a:lnTo>
                <a:cubicBezTo>
                  <a:pt x="1048" y="3608"/>
                  <a:pt x="1251" y="3822"/>
                  <a:pt x="1513" y="3822"/>
                </a:cubicBezTo>
                <a:lnTo>
                  <a:pt x="1763" y="3822"/>
                </a:lnTo>
                <a:cubicBezTo>
                  <a:pt x="1787" y="4156"/>
                  <a:pt x="1810" y="5049"/>
                  <a:pt x="1334" y="6382"/>
                </a:cubicBezTo>
                <a:cubicBezTo>
                  <a:pt x="1287" y="6406"/>
                  <a:pt x="1251" y="6454"/>
                  <a:pt x="1239" y="6513"/>
                </a:cubicBezTo>
                <a:lnTo>
                  <a:pt x="1132" y="7097"/>
                </a:lnTo>
                <a:lnTo>
                  <a:pt x="977" y="7097"/>
                </a:lnTo>
                <a:cubicBezTo>
                  <a:pt x="882" y="7097"/>
                  <a:pt x="810" y="7156"/>
                  <a:pt x="775" y="7239"/>
                </a:cubicBezTo>
                <a:lnTo>
                  <a:pt x="417" y="8561"/>
                </a:lnTo>
                <a:lnTo>
                  <a:pt x="203" y="8561"/>
                </a:lnTo>
                <a:cubicBezTo>
                  <a:pt x="96" y="8561"/>
                  <a:pt x="1" y="8656"/>
                  <a:pt x="1" y="8763"/>
                </a:cubicBezTo>
                <a:lnTo>
                  <a:pt x="1" y="9502"/>
                </a:lnTo>
                <a:cubicBezTo>
                  <a:pt x="1" y="9609"/>
                  <a:pt x="96" y="9692"/>
                  <a:pt x="203" y="9692"/>
                </a:cubicBezTo>
                <a:lnTo>
                  <a:pt x="3918" y="9692"/>
                </a:lnTo>
                <a:lnTo>
                  <a:pt x="3775" y="10228"/>
                </a:lnTo>
                <a:lnTo>
                  <a:pt x="3620" y="10228"/>
                </a:lnTo>
                <a:cubicBezTo>
                  <a:pt x="3513" y="10228"/>
                  <a:pt x="3430" y="10323"/>
                  <a:pt x="3430" y="10430"/>
                </a:cubicBezTo>
                <a:lnTo>
                  <a:pt x="3430" y="11168"/>
                </a:lnTo>
                <a:cubicBezTo>
                  <a:pt x="3430" y="11276"/>
                  <a:pt x="3513" y="11359"/>
                  <a:pt x="3620" y="11359"/>
                </a:cubicBezTo>
                <a:lnTo>
                  <a:pt x="8788" y="11359"/>
                </a:lnTo>
                <a:cubicBezTo>
                  <a:pt x="8895" y="11359"/>
                  <a:pt x="8978" y="11276"/>
                  <a:pt x="8978" y="11168"/>
                </a:cubicBezTo>
                <a:lnTo>
                  <a:pt x="8978" y="10430"/>
                </a:lnTo>
                <a:cubicBezTo>
                  <a:pt x="8978" y="10323"/>
                  <a:pt x="8895" y="10228"/>
                  <a:pt x="8788" y="10228"/>
                </a:cubicBezTo>
                <a:lnTo>
                  <a:pt x="8621" y="10228"/>
                </a:lnTo>
                <a:lnTo>
                  <a:pt x="8478" y="9692"/>
                </a:lnTo>
                <a:lnTo>
                  <a:pt x="12193" y="9692"/>
                </a:lnTo>
                <a:cubicBezTo>
                  <a:pt x="12300" y="9692"/>
                  <a:pt x="12383" y="9609"/>
                  <a:pt x="12383" y="9502"/>
                </a:cubicBezTo>
                <a:lnTo>
                  <a:pt x="12383" y="8763"/>
                </a:lnTo>
                <a:cubicBezTo>
                  <a:pt x="12383" y="8656"/>
                  <a:pt x="12300" y="8561"/>
                  <a:pt x="12193" y="8561"/>
                </a:cubicBezTo>
                <a:lnTo>
                  <a:pt x="12026" y="8561"/>
                </a:lnTo>
                <a:lnTo>
                  <a:pt x="11669" y="7239"/>
                </a:lnTo>
                <a:cubicBezTo>
                  <a:pt x="11645" y="7156"/>
                  <a:pt x="11574" y="7097"/>
                  <a:pt x="11478" y="7097"/>
                </a:cubicBezTo>
                <a:lnTo>
                  <a:pt x="11312" y="7097"/>
                </a:lnTo>
                <a:lnTo>
                  <a:pt x="11216" y="6501"/>
                </a:lnTo>
                <a:cubicBezTo>
                  <a:pt x="11193" y="6442"/>
                  <a:pt x="11169" y="6394"/>
                  <a:pt x="11121" y="6358"/>
                </a:cubicBezTo>
                <a:cubicBezTo>
                  <a:pt x="10645" y="5037"/>
                  <a:pt x="10657" y="4144"/>
                  <a:pt x="10693" y="3799"/>
                </a:cubicBezTo>
                <a:lnTo>
                  <a:pt x="10943" y="3799"/>
                </a:lnTo>
                <a:cubicBezTo>
                  <a:pt x="11193" y="3799"/>
                  <a:pt x="11407" y="3596"/>
                  <a:pt x="11407" y="3334"/>
                </a:cubicBezTo>
                <a:lnTo>
                  <a:pt x="11407" y="3084"/>
                </a:lnTo>
                <a:cubicBezTo>
                  <a:pt x="11407" y="2834"/>
                  <a:pt x="11193" y="2620"/>
                  <a:pt x="10943" y="2620"/>
                </a:cubicBezTo>
                <a:lnTo>
                  <a:pt x="10931" y="2620"/>
                </a:lnTo>
                <a:cubicBezTo>
                  <a:pt x="11014" y="2441"/>
                  <a:pt x="11062" y="2239"/>
                  <a:pt x="11062" y="2024"/>
                </a:cubicBezTo>
                <a:cubicBezTo>
                  <a:pt x="11062" y="1298"/>
                  <a:pt x="10514" y="691"/>
                  <a:pt x="9811" y="596"/>
                </a:cubicBezTo>
                <a:lnTo>
                  <a:pt x="9811" y="203"/>
                </a:lnTo>
                <a:cubicBezTo>
                  <a:pt x="9811" y="96"/>
                  <a:pt x="9728" y="0"/>
                  <a:pt x="9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5384556" y="2202137"/>
            <a:ext cx="348288" cy="340331"/>
            <a:chOff x="3567142" y="2905757"/>
            <a:chExt cx="348288" cy="340331"/>
          </a:xfrm>
        </p:grpSpPr>
        <p:sp>
          <p:nvSpPr>
            <p:cNvPr id="648" name="Google Shape;648;p35"/>
            <p:cNvSpPr/>
            <p:nvPr/>
          </p:nvSpPr>
          <p:spPr>
            <a:xfrm>
              <a:off x="3567142" y="2905757"/>
              <a:ext cx="348288" cy="340331"/>
            </a:xfrm>
            <a:custGeom>
              <a:avLst/>
              <a:gdLst/>
              <a:ahLst/>
              <a:cxnLst/>
              <a:rect l="l" t="t" r="r" b="b"/>
              <a:pathLst>
                <a:path w="10943" h="10693" extrusionOk="0">
                  <a:moveTo>
                    <a:pt x="2799" y="608"/>
                  </a:moveTo>
                  <a:lnTo>
                    <a:pt x="6811" y="620"/>
                  </a:lnTo>
                  <a:cubicBezTo>
                    <a:pt x="7013" y="620"/>
                    <a:pt x="7156" y="763"/>
                    <a:pt x="7204" y="941"/>
                  </a:cubicBezTo>
                  <a:cubicBezTo>
                    <a:pt x="7204" y="965"/>
                    <a:pt x="7216" y="1001"/>
                    <a:pt x="7216" y="1013"/>
                  </a:cubicBezTo>
                  <a:lnTo>
                    <a:pt x="7216" y="1715"/>
                  </a:lnTo>
                  <a:lnTo>
                    <a:pt x="3144" y="1703"/>
                  </a:lnTo>
                  <a:lnTo>
                    <a:pt x="3144" y="1596"/>
                  </a:lnTo>
                  <a:cubicBezTo>
                    <a:pt x="3144" y="1215"/>
                    <a:pt x="3001" y="882"/>
                    <a:pt x="2799" y="608"/>
                  </a:cubicBezTo>
                  <a:close/>
                  <a:moveTo>
                    <a:pt x="1560" y="346"/>
                  </a:moveTo>
                  <a:cubicBezTo>
                    <a:pt x="2251" y="346"/>
                    <a:pt x="2811" y="906"/>
                    <a:pt x="2811" y="1596"/>
                  </a:cubicBezTo>
                  <a:cubicBezTo>
                    <a:pt x="2811" y="2275"/>
                    <a:pt x="2263" y="2846"/>
                    <a:pt x="1560" y="2846"/>
                  </a:cubicBezTo>
                  <a:cubicBezTo>
                    <a:pt x="882" y="2846"/>
                    <a:pt x="310" y="2275"/>
                    <a:pt x="310" y="1596"/>
                  </a:cubicBezTo>
                  <a:cubicBezTo>
                    <a:pt x="310" y="906"/>
                    <a:pt x="882" y="346"/>
                    <a:pt x="1560" y="346"/>
                  </a:cubicBezTo>
                  <a:close/>
                  <a:moveTo>
                    <a:pt x="1799" y="9252"/>
                  </a:moveTo>
                  <a:lnTo>
                    <a:pt x="7168" y="9288"/>
                  </a:lnTo>
                  <a:lnTo>
                    <a:pt x="7168" y="9990"/>
                  </a:lnTo>
                  <a:cubicBezTo>
                    <a:pt x="7168" y="10014"/>
                    <a:pt x="7168" y="10050"/>
                    <a:pt x="7156" y="10062"/>
                  </a:cubicBezTo>
                  <a:cubicBezTo>
                    <a:pt x="7109" y="10240"/>
                    <a:pt x="6966" y="10371"/>
                    <a:pt x="6775" y="10371"/>
                  </a:cubicBezTo>
                  <a:lnTo>
                    <a:pt x="2191" y="10359"/>
                  </a:lnTo>
                  <a:cubicBezTo>
                    <a:pt x="1965" y="10359"/>
                    <a:pt x="1799" y="10181"/>
                    <a:pt x="1799" y="9954"/>
                  </a:cubicBezTo>
                  <a:lnTo>
                    <a:pt x="1799" y="9252"/>
                  </a:lnTo>
                  <a:close/>
                  <a:moveTo>
                    <a:pt x="1572" y="1"/>
                  </a:moveTo>
                  <a:cubicBezTo>
                    <a:pt x="715" y="1"/>
                    <a:pt x="1" y="703"/>
                    <a:pt x="1" y="1561"/>
                  </a:cubicBezTo>
                  <a:cubicBezTo>
                    <a:pt x="1" y="2418"/>
                    <a:pt x="667" y="3108"/>
                    <a:pt x="1501" y="3144"/>
                  </a:cubicBezTo>
                  <a:lnTo>
                    <a:pt x="1501" y="4644"/>
                  </a:lnTo>
                  <a:cubicBezTo>
                    <a:pt x="1501" y="4739"/>
                    <a:pt x="1572" y="4811"/>
                    <a:pt x="1668" y="4811"/>
                  </a:cubicBezTo>
                  <a:cubicBezTo>
                    <a:pt x="1751" y="4811"/>
                    <a:pt x="1834" y="4739"/>
                    <a:pt x="1834" y="4644"/>
                  </a:cubicBezTo>
                  <a:lnTo>
                    <a:pt x="1834" y="3132"/>
                  </a:lnTo>
                  <a:cubicBezTo>
                    <a:pt x="2441" y="3025"/>
                    <a:pt x="2918" y="2596"/>
                    <a:pt x="3096" y="2013"/>
                  </a:cubicBezTo>
                  <a:lnTo>
                    <a:pt x="7216" y="2025"/>
                  </a:lnTo>
                  <a:lnTo>
                    <a:pt x="7216" y="3323"/>
                  </a:lnTo>
                  <a:lnTo>
                    <a:pt x="4704" y="3311"/>
                  </a:lnTo>
                  <a:lnTo>
                    <a:pt x="4668" y="3311"/>
                  </a:lnTo>
                  <a:lnTo>
                    <a:pt x="4668" y="2751"/>
                  </a:lnTo>
                  <a:cubicBezTo>
                    <a:pt x="4668" y="2668"/>
                    <a:pt x="4597" y="2596"/>
                    <a:pt x="4513" y="2596"/>
                  </a:cubicBezTo>
                  <a:cubicBezTo>
                    <a:pt x="4418" y="2596"/>
                    <a:pt x="4346" y="2668"/>
                    <a:pt x="4346" y="2751"/>
                  </a:cubicBezTo>
                  <a:lnTo>
                    <a:pt x="4346" y="3668"/>
                  </a:lnTo>
                  <a:lnTo>
                    <a:pt x="4335" y="7276"/>
                  </a:lnTo>
                  <a:lnTo>
                    <a:pt x="4335" y="8204"/>
                  </a:lnTo>
                  <a:cubicBezTo>
                    <a:pt x="4335" y="8288"/>
                    <a:pt x="4406" y="8371"/>
                    <a:pt x="4489" y="8371"/>
                  </a:cubicBezTo>
                  <a:cubicBezTo>
                    <a:pt x="4585" y="8371"/>
                    <a:pt x="4656" y="8288"/>
                    <a:pt x="4656" y="8204"/>
                  </a:cubicBezTo>
                  <a:lnTo>
                    <a:pt x="4656" y="7633"/>
                  </a:lnTo>
                  <a:lnTo>
                    <a:pt x="4692" y="7633"/>
                  </a:lnTo>
                  <a:lnTo>
                    <a:pt x="7204" y="7657"/>
                  </a:lnTo>
                  <a:lnTo>
                    <a:pt x="7204" y="8966"/>
                  </a:lnTo>
                  <a:lnTo>
                    <a:pt x="1834" y="8930"/>
                  </a:lnTo>
                  <a:lnTo>
                    <a:pt x="1846" y="5335"/>
                  </a:lnTo>
                  <a:cubicBezTo>
                    <a:pt x="1846" y="5240"/>
                    <a:pt x="1775" y="5168"/>
                    <a:pt x="1679" y="5168"/>
                  </a:cubicBezTo>
                  <a:cubicBezTo>
                    <a:pt x="1596" y="5168"/>
                    <a:pt x="1513" y="5240"/>
                    <a:pt x="1513" y="5335"/>
                  </a:cubicBezTo>
                  <a:lnTo>
                    <a:pt x="1501" y="9097"/>
                  </a:lnTo>
                  <a:lnTo>
                    <a:pt x="1501" y="9954"/>
                  </a:lnTo>
                  <a:cubicBezTo>
                    <a:pt x="1501" y="10347"/>
                    <a:pt x="1810" y="10669"/>
                    <a:pt x="2215" y="10669"/>
                  </a:cubicBezTo>
                  <a:lnTo>
                    <a:pt x="6799" y="10693"/>
                  </a:lnTo>
                  <a:cubicBezTo>
                    <a:pt x="7168" y="10693"/>
                    <a:pt x="7466" y="10407"/>
                    <a:pt x="7514" y="10050"/>
                  </a:cubicBezTo>
                  <a:lnTo>
                    <a:pt x="7514" y="9978"/>
                  </a:lnTo>
                  <a:lnTo>
                    <a:pt x="7514" y="9109"/>
                  </a:lnTo>
                  <a:lnTo>
                    <a:pt x="7514" y="7633"/>
                  </a:lnTo>
                  <a:lnTo>
                    <a:pt x="8478" y="7633"/>
                  </a:lnTo>
                  <a:cubicBezTo>
                    <a:pt x="8573" y="7633"/>
                    <a:pt x="8645" y="7561"/>
                    <a:pt x="8645" y="7478"/>
                  </a:cubicBezTo>
                  <a:cubicBezTo>
                    <a:pt x="8645" y="7383"/>
                    <a:pt x="8573" y="7311"/>
                    <a:pt x="8478" y="7311"/>
                  </a:cubicBezTo>
                  <a:lnTo>
                    <a:pt x="4668" y="7299"/>
                  </a:lnTo>
                  <a:cubicBezTo>
                    <a:pt x="4656" y="7299"/>
                    <a:pt x="4644" y="7276"/>
                    <a:pt x="4644" y="7264"/>
                  </a:cubicBezTo>
                  <a:lnTo>
                    <a:pt x="4656" y="3644"/>
                  </a:lnTo>
                  <a:cubicBezTo>
                    <a:pt x="4656" y="3632"/>
                    <a:pt x="4668" y="3620"/>
                    <a:pt x="4692" y="3620"/>
                  </a:cubicBezTo>
                  <a:lnTo>
                    <a:pt x="10585" y="3644"/>
                  </a:lnTo>
                  <a:cubicBezTo>
                    <a:pt x="10597" y="3644"/>
                    <a:pt x="10609" y="3668"/>
                    <a:pt x="10609" y="3680"/>
                  </a:cubicBezTo>
                  <a:lnTo>
                    <a:pt x="10597" y="7299"/>
                  </a:lnTo>
                  <a:cubicBezTo>
                    <a:pt x="10597" y="7311"/>
                    <a:pt x="10585" y="7323"/>
                    <a:pt x="10562" y="7323"/>
                  </a:cubicBezTo>
                  <a:lnTo>
                    <a:pt x="9192" y="7323"/>
                  </a:lnTo>
                  <a:cubicBezTo>
                    <a:pt x="9109" y="7323"/>
                    <a:pt x="9038" y="7395"/>
                    <a:pt x="9038" y="7490"/>
                  </a:cubicBezTo>
                  <a:cubicBezTo>
                    <a:pt x="9038" y="7573"/>
                    <a:pt x="9109" y="7657"/>
                    <a:pt x="9192" y="7657"/>
                  </a:cubicBezTo>
                  <a:lnTo>
                    <a:pt x="10562" y="7657"/>
                  </a:lnTo>
                  <a:cubicBezTo>
                    <a:pt x="10764" y="7657"/>
                    <a:pt x="10919" y="7490"/>
                    <a:pt x="10919" y="7299"/>
                  </a:cubicBezTo>
                  <a:lnTo>
                    <a:pt x="10943" y="3680"/>
                  </a:lnTo>
                  <a:cubicBezTo>
                    <a:pt x="10919" y="3513"/>
                    <a:pt x="10776" y="3346"/>
                    <a:pt x="10562" y="3346"/>
                  </a:cubicBezTo>
                  <a:lnTo>
                    <a:pt x="7514" y="3335"/>
                  </a:lnTo>
                  <a:lnTo>
                    <a:pt x="7514" y="1882"/>
                  </a:lnTo>
                  <a:lnTo>
                    <a:pt x="7514" y="1013"/>
                  </a:lnTo>
                  <a:lnTo>
                    <a:pt x="7514" y="941"/>
                  </a:lnTo>
                  <a:cubicBezTo>
                    <a:pt x="7490" y="584"/>
                    <a:pt x="7168" y="298"/>
                    <a:pt x="6799" y="298"/>
                  </a:cubicBezTo>
                  <a:lnTo>
                    <a:pt x="2501" y="287"/>
                  </a:lnTo>
                  <a:lnTo>
                    <a:pt x="2453" y="287"/>
                  </a:lnTo>
                  <a:cubicBezTo>
                    <a:pt x="2203" y="108"/>
                    <a:pt x="1906"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3819534" y="3034977"/>
              <a:ext cx="73903" cy="48919"/>
            </a:xfrm>
            <a:custGeom>
              <a:avLst/>
              <a:gdLst/>
              <a:ahLst/>
              <a:cxnLst/>
              <a:rect l="l" t="t" r="r" b="b"/>
              <a:pathLst>
                <a:path w="2322" h="1537" extrusionOk="0">
                  <a:moveTo>
                    <a:pt x="1560" y="322"/>
                  </a:moveTo>
                  <a:cubicBezTo>
                    <a:pt x="1798" y="334"/>
                    <a:pt x="2001" y="525"/>
                    <a:pt x="2001" y="763"/>
                  </a:cubicBezTo>
                  <a:cubicBezTo>
                    <a:pt x="2001" y="1001"/>
                    <a:pt x="1798" y="1191"/>
                    <a:pt x="1548" y="1191"/>
                  </a:cubicBezTo>
                  <a:cubicBezTo>
                    <a:pt x="1310" y="1191"/>
                    <a:pt x="1119" y="1001"/>
                    <a:pt x="1119" y="751"/>
                  </a:cubicBezTo>
                  <a:cubicBezTo>
                    <a:pt x="1119" y="513"/>
                    <a:pt x="1310" y="322"/>
                    <a:pt x="1560" y="322"/>
                  </a:cubicBezTo>
                  <a:close/>
                  <a:moveTo>
                    <a:pt x="774" y="334"/>
                  </a:moveTo>
                  <a:cubicBezTo>
                    <a:pt x="834" y="334"/>
                    <a:pt x="881" y="346"/>
                    <a:pt x="929" y="358"/>
                  </a:cubicBezTo>
                  <a:cubicBezTo>
                    <a:pt x="846" y="477"/>
                    <a:pt x="810" y="620"/>
                    <a:pt x="810" y="775"/>
                  </a:cubicBezTo>
                  <a:cubicBezTo>
                    <a:pt x="810" y="930"/>
                    <a:pt x="846" y="1072"/>
                    <a:pt x="929" y="1191"/>
                  </a:cubicBezTo>
                  <a:cubicBezTo>
                    <a:pt x="881" y="1215"/>
                    <a:pt x="822" y="1227"/>
                    <a:pt x="774" y="1227"/>
                  </a:cubicBezTo>
                  <a:cubicBezTo>
                    <a:pt x="524" y="1191"/>
                    <a:pt x="334" y="1001"/>
                    <a:pt x="334" y="763"/>
                  </a:cubicBezTo>
                  <a:cubicBezTo>
                    <a:pt x="334" y="525"/>
                    <a:pt x="524" y="334"/>
                    <a:pt x="774" y="334"/>
                  </a:cubicBezTo>
                  <a:close/>
                  <a:moveTo>
                    <a:pt x="762" y="1"/>
                  </a:moveTo>
                  <a:cubicBezTo>
                    <a:pt x="346" y="1"/>
                    <a:pt x="0" y="346"/>
                    <a:pt x="0" y="763"/>
                  </a:cubicBezTo>
                  <a:cubicBezTo>
                    <a:pt x="0" y="1180"/>
                    <a:pt x="346" y="1525"/>
                    <a:pt x="762" y="1525"/>
                  </a:cubicBezTo>
                  <a:cubicBezTo>
                    <a:pt x="905" y="1525"/>
                    <a:pt x="1048" y="1489"/>
                    <a:pt x="1167" y="1418"/>
                  </a:cubicBezTo>
                  <a:cubicBezTo>
                    <a:pt x="1286" y="1489"/>
                    <a:pt x="1417" y="1537"/>
                    <a:pt x="1560" y="1537"/>
                  </a:cubicBezTo>
                  <a:cubicBezTo>
                    <a:pt x="1977" y="1537"/>
                    <a:pt x="2322" y="1191"/>
                    <a:pt x="2322" y="775"/>
                  </a:cubicBezTo>
                  <a:cubicBezTo>
                    <a:pt x="2322" y="358"/>
                    <a:pt x="1977" y="13"/>
                    <a:pt x="1560" y="13"/>
                  </a:cubicBezTo>
                  <a:cubicBezTo>
                    <a:pt x="1417" y="13"/>
                    <a:pt x="1286" y="60"/>
                    <a:pt x="1167" y="120"/>
                  </a:cubicBezTo>
                  <a:cubicBezTo>
                    <a:pt x="1048" y="48"/>
                    <a:pt x="905" y="1"/>
                    <a:pt x="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3728571" y="3036123"/>
              <a:ext cx="67506" cy="45895"/>
            </a:xfrm>
            <a:custGeom>
              <a:avLst/>
              <a:gdLst/>
              <a:ahLst/>
              <a:cxnLst/>
              <a:rect l="l" t="t" r="r" b="b"/>
              <a:pathLst>
                <a:path w="2121" h="1442" extrusionOk="0">
                  <a:moveTo>
                    <a:pt x="1739" y="310"/>
                  </a:moveTo>
                  <a:cubicBezTo>
                    <a:pt x="1763" y="310"/>
                    <a:pt x="1775" y="322"/>
                    <a:pt x="1775" y="346"/>
                  </a:cubicBezTo>
                  <a:lnTo>
                    <a:pt x="1775" y="1072"/>
                  </a:lnTo>
                  <a:cubicBezTo>
                    <a:pt x="1775" y="1084"/>
                    <a:pt x="1763" y="1096"/>
                    <a:pt x="1739" y="1096"/>
                  </a:cubicBezTo>
                  <a:lnTo>
                    <a:pt x="346" y="1096"/>
                  </a:lnTo>
                  <a:cubicBezTo>
                    <a:pt x="343" y="1103"/>
                    <a:pt x="338" y="1106"/>
                    <a:pt x="333" y="1106"/>
                  </a:cubicBezTo>
                  <a:cubicBezTo>
                    <a:pt x="322" y="1106"/>
                    <a:pt x="310" y="1089"/>
                    <a:pt x="310" y="1072"/>
                  </a:cubicBezTo>
                  <a:lnTo>
                    <a:pt x="310" y="346"/>
                  </a:lnTo>
                  <a:cubicBezTo>
                    <a:pt x="310" y="322"/>
                    <a:pt x="334" y="310"/>
                    <a:pt x="346" y="310"/>
                  </a:cubicBezTo>
                  <a:close/>
                  <a:moveTo>
                    <a:pt x="358" y="1"/>
                  </a:moveTo>
                  <a:cubicBezTo>
                    <a:pt x="167" y="1"/>
                    <a:pt x="1" y="167"/>
                    <a:pt x="1" y="358"/>
                  </a:cubicBezTo>
                  <a:lnTo>
                    <a:pt x="1" y="1084"/>
                  </a:lnTo>
                  <a:cubicBezTo>
                    <a:pt x="1" y="1275"/>
                    <a:pt x="167" y="1441"/>
                    <a:pt x="358" y="1441"/>
                  </a:cubicBezTo>
                  <a:lnTo>
                    <a:pt x="1763" y="1441"/>
                  </a:lnTo>
                  <a:cubicBezTo>
                    <a:pt x="1953" y="1441"/>
                    <a:pt x="2120" y="1275"/>
                    <a:pt x="2120" y="1084"/>
                  </a:cubicBezTo>
                  <a:lnTo>
                    <a:pt x="2120" y="358"/>
                  </a:lnTo>
                  <a:cubicBezTo>
                    <a:pt x="2120" y="167"/>
                    <a:pt x="1953" y="1"/>
                    <a:pt x="1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3724783" y="3091439"/>
              <a:ext cx="170946" cy="30745"/>
            </a:xfrm>
            <a:custGeom>
              <a:avLst/>
              <a:gdLst/>
              <a:ahLst/>
              <a:cxnLst/>
              <a:rect l="l" t="t" r="r" b="b"/>
              <a:pathLst>
                <a:path w="5371" h="966" extrusionOk="0">
                  <a:moveTo>
                    <a:pt x="358" y="346"/>
                  </a:moveTo>
                  <a:lnTo>
                    <a:pt x="5013" y="358"/>
                  </a:lnTo>
                  <a:cubicBezTo>
                    <a:pt x="5037" y="358"/>
                    <a:pt x="5049" y="370"/>
                    <a:pt x="5049" y="394"/>
                  </a:cubicBezTo>
                  <a:lnTo>
                    <a:pt x="5049" y="632"/>
                  </a:lnTo>
                  <a:cubicBezTo>
                    <a:pt x="5049" y="644"/>
                    <a:pt x="5037" y="656"/>
                    <a:pt x="5013" y="656"/>
                  </a:cubicBezTo>
                  <a:lnTo>
                    <a:pt x="358" y="644"/>
                  </a:lnTo>
                  <a:cubicBezTo>
                    <a:pt x="346" y="644"/>
                    <a:pt x="334" y="632"/>
                    <a:pt x="334" y="608"/>
                  </a:cubicBezTo>
                  <a:lnTo>
                    <a:pt x="334" y="370"/>
                  </a:lnTo>
                  <a:cubicBezTo>
                    <a:pt x="334" y="358"/>
                    <a:pt x="346" y="346"/>
                    <a:pt x="358" y="346"/>
                  </a:cubicBezTo>
                  <a:close/>
                  <a:moveTo>
                    <a:pt x="358" y="1"/>
                  </a:moveTo>
                  <a:cubicBezTo>
                    <a:pt x="167" y="13"/>
                    <a:pt x="1" y="168"/>
                    <a:pt x="1" y="358"/>
                  </a:cubicBezTo>
                  <a:lnTo>
                    <a:pt x="1" y="596"/>
                  </a:lnTo>
                  <a:cubicBezTo>
                    <a:pt x="1" y="787"/>
                    <a:pt x="167" y="953"/>
                    <a:pt x="358" y="953"/>
                  </a:cubicBezTo>
                  <a:lnTo>
                    <a:pt x="5013" y="965"/>
                  </a:lnTo>
                  <a:cubicBezTo>
                    <a:pt x="5204" y="965"/>
                    <a:pt x="5370" y="810"/>
                    <a:pt x="5370" y="608"/>
                  </a:cubicBezTo>
                  <a:lnTo>
                    <a:pt x="5370" y="370"/>
                  </a:lnTo>
                  <a:cubicBezTo>
                    <a:pt x="5370" y="179"/>
                    <a:pt x="5204" y="13"/>
                    <a:pt x="5013" y="13"/>
                  </a:cubicBez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3597092" y="2940799"/>
              <a:ext cx="40580" cy="30936"/>
            </a:xfrm>
            <a:custGeom>
              <a:avLst/>
              <a:gdLst/>
              <a:ahLst/>
              <a:cxnLst/>
              <a:rect l="l" t="t" r="r" b="b"/>
              <a:pathLst>
                <a:path w="1275" h="972" extrusionOk="0">
                  <a:moveTo>
                    <a:pt x="1100" y="1"/>
                  </a:moveTo>
                  <a:cubicBezTo>
                    <a:pt x="1055" y="1"/>
                    <a:pt x="1009" y="21"/>
                    <a:pt x="977" y="67"/>
                  </a:cubicBezTo>
                  <a:lnTo>
                    <a:pt x="500" y="567"/>
                  </a:lnTo>
                  <a:lnTo>
                    <a:pt x="298" y="305"/>
                  </a:lnTo>
                  <a:cubicBezTo>
                    <a:pt x="264" y="257"/>
                    <a:pt x="215" y="237"/>
                    <a:pt x="167" y="237"/>
                  </a:cubicBezTo>
                  <a:cubicBezTo>
                    <a:pt x="132" y="237"/>
                    <a:pt x="97" y="249"/>
                    <a:pt x="72" y="269"/>
                  </a:cubicBezTo>
                  <a:cubicBezTo>
                    <a:pt x="0" y="329"/>
                    <a:pt x="0" y="436"/>
                    <a:pt x="36" y="495"/>
                  </a:cubicBezTo>
                  <a:lnTo>
                    <a:pt x="369" y="912"/>
                  </a:lnTo>
                  <a:cubicBezTo>
                    <a:pt x="393" y="936"/>
                    <a:pt x="441" y="971"/>
                    <a:pt x="488" y="971"/>
                  </a:cubicBezTo>
                  <a:cubicBezTo>
                    <a:pt x="524" y="971"/>
                    <a:pt x="572" y="948"/>
                    <a:pt x="608" y="924"/>
                  </a:cubicBezTo>
                  <a:lnTo>
                    <a:pt x="1215" y="269"/>
                  </a:lnTo>
                  <a:cubicBezTo>
                    <a:pt x="1274" y="209"/>
                    <a:pt x="1274" y="102"/>
                    <a:pt x="1203" y="43"/>
                  </a:cubicBezTo>
                  <a:cubicBezTo>
                    <a:pt x="1176" y="16"/>
                    <a:pt x="1138"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5"/>
          <p:cNvGrpSpPr/>
          <p:nvPr/>
        </p:nvGrpSpPr>
        <p:grpSpPr>
          <a:xfrm>
            <a:off x="3402626" y="2189820"/>
            <a:ext cx="365348" cy="364966"/>
            <a:chOff x="2640993" y="3357835"/>
            <a:chExt cx="365348" cy="364966"/>
          </a:xfrm>
        </p:grpSpPr>
        <p:sp>
          <p:nvSpPr>
            <p:cNvPr id="654" name="Google Shape;654;p35"/>
            <p:cNvSpPr/>
            <p:nvPr/>
          </p:nvSpPr>
          <p:spPr>
            <a:xfrm>
              <a:off x="2640993" y="3455227"/>
              <a:ext cx="365348" cy="267574"/>
            </a:xfrm>
            <a:custGeom>
              <a:avLst/>
              <a:gdLst/>
              <a:ahLst/>
              <a:cxnLst/>
              <a:rect l="l" t="t" r="r" b="b"/>
              <a:pathLst>
                <a:path w="11479" h="8407" extrusionOk="0">
                  <a:moveTo>
                    <a:pt x="5168" y="2311"/>
                  </a:moveTo>
                  <a:lnTo>
                    <a:pt x="5335" y="4859"/>
                  </a:lnTo>
                  <a:lnTo>
                    <a:pt x="4620" y="4859"/>
                  </a:lnTo>
                  <a:lnTo>
                    <a:pt x="4763" y="2311"/>
                  </a:lnTo>
                  <a:close/>
                  <a:moveTo>
                    <a:pt x="6966" y="2311"/>
                  </a:moveTo>
                  <a:lnTo>
                    <a:pt x="7133" y="4859"/>
                  </a:lnTo>
                  <a:lnTo>
                    <a:pt x="6418" y="4859"/>
                  </a:lnTo>
                  <a:lnTo>
                    <a:pt x="6561" y="2311"/>
                  </a:lnTo>
                  <a:close/>
                  <a:moveTo>
                    <a:pt x="8764" y="2311"/>
                  </a:moveTo>
                  <a:lnTo>
                    <a:pt x="8931" y="4859"/>
                  </a:lnTo>
                  <a:lnTo>
                    <a:pt x="8216" y="4859"/>
                  </a:lnTo>
                  <a:lnTo>
                    <a:pt x="8371" y="2311"/>
                  </a:lnTo>
                  <a:close/>
                  <a:moveTo>
                    <a:pt x="2156" y="5894"/>
                  </a:moveTo>
                  <a:lnTo>
                    <a:pt x="2144" y="6287"/>
                  </a:lnTo>
                  <a:lnTo>
                    <a:pt x="1549" y="6287"/>
                  </a:lnTo>
                  <a:cubicBezTo>
                    <a:pt x="1453" y="6287"/>
                    <a:pt x="1382" y="6359"/>
                    <a:pt x="1382" y="6442"/>
                  </a:cubicBezTo>
                  <a:cubicBezTo>
                    <a:pt x="1382" y="6537"/>
                    <a:pt x="1453" y="6609"/>
                    <a:pt x="1549" y="6609"/>
                  </a:cubicBezTo>
                  <a:lnTo>
                    <a:pt x="2132" y="6609"/>
                  </a:lnTo>
                  <a:lnTo>
                    <a:pt x="2096" y="8073"/>
                  </a:lnTo>
                  <a:lnTo>
                    <a:pt x="822" y="8073"/>
                  </a:lnTo>
                  <a:lnTo>
                    <a:pt x="822" y="6609"/>
                  </a:lnTo>
                  <a:lnTo>
                    <a:pt x="834" y="6609"/>
                  </a:lnTo>
                  <a:cubicBezTo>
                    <a:pt x="918" y="6609"/>
                    <a:pt x="1001" y="6537"/>
                    <a:pt x="1001" y="6442"/>
                  </a:cubicBezTo>
                  <a:cubicBezTo>
                    <a:pt x="1001" y="6359"/>
                    <a:pt x="918" y="6287"/>
                    <a:pt x="834" y="6287"/>
                  </a:cubicBezTo>
                  <a:cubicBezTo>
                    <a:pt x="727" y="6287"/>
                    <a:pt x="644" y="6192"/>
                    <a:pt x="644" y="6085"/>
                  </a:cubicBezTo>
                  <a:cubicBezTo>
                    <a:pt x="644" y="5990"/>
                    <a:pt x="727" y="5894"/>
                    <a:pt x="834" y="5894"/>
                  </a:cubicBezTo>
                  <a:close/>
                  <a:moveTo>
                    <a:pt x="3382" y="334"/>
                  </a:moveTo>
                  <a:lnTo>
                    <a:pt x="3489" y="4859"/>
                  </a:lnTo>
                  <a:lnTo>
                    <a:pt x="3192" y="4859"/>
                  </a:lnTo>
                  <a:cubicBezTo>
                    <a:pt x="2894" y="4859"/>
                    <a:pt x="2668" y="5097"/>
                    <a:pt x="2668" y="5371"/>
                  </a:cubicBezTo>
                  <a:cubicBezTo>
                    <a:pt x="2668" y="5537"/>
                    <a:pt x="2739" y="5668"/>
                    <a:pt x="2846" y="5775"/>
                  </a:cubicBezTo>
                  <a:lnTo>
                    <a:pt x="2846" y="8085"/>
                  </a:lnTo>
                  <a:lnTo>
                    <a:pt x="2454" y="8085"/>
                  </a:lnTo>
                  <a:lnTo>
                    <a:pt x="2632" y="334"/>
                  </a:lnTo>
                  <a:close/>
                  <a:moveTo>
                    <a:pt x="10359" y="5180"/>
                  </a:moveTo>
                  <a:cubicBezTo>
                    <a:pt x="10466" y="5180"/>
                    <a:pt x="10550" y="5275"/>
                    <a:pt x="10550" y="5371"/>
                  </a:cubicBezTo>
                  <a:cubicBezTo>
                    <a:pt x="10550" y="5478"/>
                    <a:pt x="10466" y="5573"/>
                    <a:pt x="10359" y="5573"/>
                  </a:cubicBezTo>
                  <a:lnTo>
                    <a:pt x="10002" y="5573"/>
                  </a:lnTo>
                  <a:cubicBezTo>
                    <a:pt x="9919" y="5573"/>
                    <a:pt x="9835" y="5644"/>
                    <a:pt x="9835" y="5728"/>
                  </a:cubicBezTo>
                  <a:cubicBezTo>
                    <a:pt x="9835" y="5823"/>
                    <a:pt x="9919" y="5894"/>
                    <a:pt x="10002" y="5894"/>
                  </a:cubicBezTo>
                  <a:lnTo>
                    <a:pt x="10371" y="5894"/>
                  </a:lnTo>
                  <a:lnTo>
                    <a:pt x="10371" y="8085"/>
                  </a:lnTo>
                  <a:lnTo>
                    <a:pt x="3156" y="8085"/>
                  </a:lnTo>
                  <a:lnTo>
                    <a:pt x="3156" y="5894"/>
                  </a:lnTo>
                  <a:lnTo>
                    <a:pt x="9288" y="5894"/>
                  </a:lnTo>
                  <a:cubicBezTo>
                    <a:pt x="9383" y="5894"/>
                    <a:pt x="9454" y="5823"/>
                    <a:pt x="9454" y="5728"/>
                  </a:cubicBezTo>
                  <a:cubicBezTo>
                    <a:pt x="9454" y="5644"/>
                    <a:pt x="9383" y="5573"/>
                    <a:pt x="9288" y="5573"/>
                  </a:cubicBezTo>
                  <a:lnTo>
                    <a:pt x="3168" y="5573"/>
                  </a:lnTo>
                  <a:cubicBezTo>
                    <a:pt x="3073" y="5573"/>
                    <a:pt x="2977" y="5478"/>
                    <a:pt x="2977" y="5371"/>
                  </a:cubicBezTo>
                  <a:cubicBezTo>
                    <a:pt x="2977" y="5275"/>
                    <a:pt x="3073" y="5180"/>
                    <a:pt x="3168" y="5180"/>
                  </a:cubicBezTo>
                  <a:close/>
                  <a:moveTo>
                    <a:pt x="2489" y="1"/>
                  </a:moveTo>
                  <a:cubicBezTo>
                    <a:pt x="2394" y="1"/>
                    <a:pt x="2323" y="72"/>
                    <a:pt x="2323" y="168"/>
                  </a:cubicBezTo>
                  <a:lnTo>
                    <a:pt x="2203" y="5561"/>
                  </a:lnTo>
                  <a:lnTo>
                    <a:pt x="882" y="5561"/>
                  </a:lnTo>
                  <a:cubicBezTo>
                    <a:pt x="584" y="5561"/>
                    <a:pt x="358" y="5799"/>
                    <a:pt x="358" y="6085"/>
                  </a:cubicBezTo>
                  <a:cubicBezTo>
                    <a:pt x="358" y="6252"/>
                    <a:pt x="429" y="6383"/>
                    <a:pt x="537" y="6490"/>
                  </a:cubicBezTo>
                  <a:lnTo>
                    <a:pt x="537" y="8085"/>
                  </a:lnTo>
                  <a:lnTo>
                    <a:pt x="168" y="8085"/>
                  </a:lnTo>
                  <a:cubicBezTo>
                    <a:pt x="72" y="8085"/>
                    <a:pt x="1" y="8157"/>
                    <a:pt x="1" y="8252"/>
                  </a:cubicBezTo>
                  <a:cubicBezTo>
                    <a:pt x="1" y="8335"/>
                    <a:pt x="72" y="8407"/>
                    <a:pt x="168" y="8407"/>
                  </a:cubicBezTo>
                  <a:lnTo>
                    <a:pt x="11312" y="8407"/>
                  </a:lnTo>
                  <a:cubicBezTo>
                    <a:pt x="11395" y="8407"/>
                    <a:pt x="11478" y="8335"/>
                    <a:pt x="11478" y="8252"/>
                  </a:cubicBezTo>
                  <a:cubicBezTo>
                    <a:pt x="11431" y="8157"/>
                    <a:pt x="11359" y="8085"/>
                    <a:pt x="11264" y="8085"/>
                  </a:cubicBezTo>
                  <a:lnTo>
                    <a:pt x="10716" y="8085"/>
                  </a:lnTo>
                  <a:lnTo>
                    <a:pt x="10716" y="5775"/>
                  </a:lnTo>
                  <a:cubicBezTo>
                    <a:pt x="10824" y="5668"/>
                    <a:pt x="10895" y="5537"/>
                    <a:pt x="10895" y="5371"/>
                  </a:cubicBezTo>
                  <a:cubicBezTo>
                    <a:pt x="10895" y="5073"/>
                    <a:pt x="10657" y="4859"/>
                    <a:pt x="10371" y="4859"/>
                  </a:cubicBezTo>
                  <a:lnTo>
                    <a:pt x="9276" y="4859"/>
                  </a:lnTo>
                  <a:lnTo>
                    <a:pt x="9109" y="2132"/>
                  </a:lnTo>
                  <a:cubicBezTo>
                    <a:pt x="9109" y="2037"/>
                    <a:pt x="9038" y="1965"/>
                    <a:pt x="8942" y="1965"/>
                  </a:cubicBezTo>
                  <a:lnTo>
                    <a:pt x="8228" y="1965"/>
                  </a:lnTo>
                  <a:cubicBezTo>
                    <a:pt x="8145" y="1965"/>
                    <a:pt x="8073" y="2037"/>
                    <a:pt x="8073" y="2132"/>
                  </a:cubicBezTo>
                  <a:lnTo>
                    <a:pt x="7907" y="4859"/>
                  </a:lnTo>
                  <a:lnTo>
                    <a:pt x="7502" y="4859"/>
                  </a:lnTo>
                  <a:lnTo>
                    <a:pt x="7335" y="2132"/>
                  </a:lnTo>
                  <a:cubicBezTo>
                    <a:pt x="7335" y="2037"/>
                    <a:pt x="7264" y="1965"/>
                    <a:pt x="7168" y="1965"/>
                  </a:cubicBezTo>
                  <a:lnTo>
                    <a:pt x="6466" y="1965"/>
                  </a:lnTo>
                  <a:cubicBezTo>
                    <a:pt x="6371" y="1965"/>
                    <a:pt x="6299" y="2037"/>
                    <a:pt x="6299" y="2132"/>
                  </a:cubicBezTo>
                  <a:lnTo>
                    <a:pt x="6133" y="4859"/>
                  </a:lnTo>
                  <a:lnTo>
                    <a:pt x="5728" y="4859"/>
                  </a:lnTo>
                  <a:lnTo>
                    <a:pt x="5561" y="2132"/>
                  </a:lnTo>
                  <a:cubicBezTo>
                    <a:pt x="5561" y="2037"/>
                    <a:pt x="5490" y="1965"/>
                    <a:pt x="5406" y="1965"/>
                  </a:cubicBezTo>
                  <a:lnTo>
                    <a:pt x="4620" y="1965"/>
                  </a:lnTo>
                  <a:cubicBezTo>
                    <a:pt x="4525" y="1965"/>
                    <a:pt x="4454" y="2037"/>
                    <a:pt x="4454" y="2132"/>
                  </a:cubicBezTo>
                  <a:lnTo>
                    <a:pt x="4287" y="4859"/>
                  </a:lnTo>
                  <a:lnTo>
                    <a:pt x="3823" y="4859"/>
                  </a:lnTo>
                  <a:lnTo>
                    <a:pt x="3716" y="168"/>
                  </a:lnTo>
                  <a:cubicBezTo>
                    <a:pt x="3716" y="72"/>
                    <a:pt x="3644" y="1"/>
                    <a:pt x="3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2724763" y="3357835"/>
              <a:ext cx="280050" cy="136476"/>
            </a:xfrm>
            <a:custGeom>
              <a:avLst/>
              <a:gdLst/>
              <a:ahLst/>
              <a:cxnLst/>
              <a:rect l="l" t="t" r="r" b="b"/>
              <a:pathLst>
                <a:path w="8799" h="4288" extrusionOk="0">
                  <a:moveTo>
                    <a:pt x="6656" y="1"/>
                  </a:moveTo>
                  <a:cubicBezTo>
                    <a:pt x="6156" y="1"/>
                    <a:pt x="5656" y="180"/>
                    <a:pt x="5286" y="501"/>
                  </a:cubicBezTo>
                  <a:cubicBezTo>
                    <a:pt x="5001" y="299"/>
                    <a:pt x="4679" y="168"/>
                    <a:pt x="4322" y="168"/>
                  </a:cubicBezTo>
                  <a:cubicBezTo>
                    <a:pt x="3905" y="168"/>
                    <a:pt x="3501" y="334"/>
                    <a:pt x="3191" y="632"/>
                  </a:cubicBezTo>
                  <a:cubicBezTo>
                    <a:pt x="3036" y="561"/>
                    <a:pt x="2858" y="525"/>
                    <a:pt x="2691" y="525"/>
                  </a:cubicBezTo>
                  <a:cubicBezTo>
                    <a:pt x="2191" y="525"/>
                    <a:pt x="1750" y="822"/>
                    <a:pt x="1548" y="1275"/>
                  </a:cubicBezTo>
                  <a:cubicBezTo>
                    <a:pt x="1476" y="1263"/>
                    <a:pt x="1417" y="1239"/>
                    <a:pt x="1346" y="1239"/>
                  </a:cubicBezTo>
                  <a:cubicBezTo>
                    <a:pt x="1000" y="1239"/>
                    <a:pt x="703" y="1465"/>
                    <a:pt x="584" y="1775"/>
                  </a:cubicBezTo>
                  <a:lnTo>
                    <a:pt x="524" y="1775"/>
                  </a:lnTo>
                  <a:cubicBezTo>
                    <a:pt x="226" y="1775"/>
                    <a:pt x="0" y="2013"/>
                    <a:pt x="0" y="2299"/>
                  </a:cubicBezTo>
                  <a:cubicBezTo>
                    <a:pt x="0" y="2394"/>
                    <a:pt x="72" y="2466"/>
                    <a:pt x="167" y="2466"/>
                  </a:cubicBezTo>
                  <a:cubicBezTo>
                    <a:pt x="262" y="2466"/>
                    <a:pt x="333" y="2394"/>
                    <a:pt x="333" y="2299"/>
                  </a:cubicBezTo>
                  <a:cubicBezTo>
                    <a:pt x="333" y="2192"/>
                    <a:pt x="417" y="2108"/>
                    <a:pt x="524" y="2108"/>
                  </a:cubicBezTo>
                  <a:cubicBezTo>
                    <a:pt x="560" y="2108"/>
                    <a:pt x="584" y="2120"/>
                    <a:pt x="631" y="2144"/>
                  </a:cubicBezTo>
                  <a:cubicBezTo>
                    <a:pt x="649" y="2156"/>
                    <a:pt x="679" y="2162"/>
                    <a:pt x="710" y="2162"/>
                  </a:cubicBezTo>
                  <a:cubicBezTo>
                    <a:pt x="741" y="2162"/>
                    <a:pt x="774" y="2156"/>
                    <a:pt x="798" y="2144"/>
                  </a:cubicBezTo>
                  <a:cubicBezTo>
                    <a:pt x="834" y="2108"/>
                    <a:pt x="881" y="2061"/>
                    <a:pt x="881" y="2001"/>
                  </a:cubicBezTo>
                  <a:cubicBezTo>
                    <a:pt x="893" y="1763"/>
                    <a:pt x="1095" y="1573"/>
                    <a:pt x="1346" y="1573"/>
                  </a:cubicBezTo>
                  <a:cubicBezTo>
                    <a:pt x="1417" y="1573"/>
                    <a:pt x="1488" y="1584"/>
                    <a:pt x="1572" y="1632"/>
                  </a:cubicBezTo>
                  <a:cubicBezTo>
                    <a:pt x="1591" y="1652"/>
                    <a:pt x="1618" y="1661"/>
                    <a:pt x="1646" y="1661"/>
                  </a:cubicBezTo>
                  <a:cubicBezTo>
                    <a:pt x="1669" y="1661"/>
                    <a:pt x="1693" y="1655"/>
                    <a:pt x="1715" y="1644"/>
                  </a:cubicBezTo>
                  <a:cubicBezTo>
                    <a:pt x="1762" y="1632"/>
                    <a:pt x="1810" y="1584"/>
                    <a:pt x="1822" y="1525"/>
                  </a:cubicBezTo>
                  <a:cubicBezTo>
                    <a:pt x="1929" y="1132"/>
                    <a:pt x="2286" y="858"/>
                    <a:pt x="2703" y="858"/>
                  </a:cubicBezTo>
                  <a:cubicBezTo>
                    <a:pt x="2846" y="858"/>
                    <a:pt x="3012" y="906"/>
                    <a:pt x="3143" y="977"/>
                  </a:cubicBezTo>
                  <a:cubicBezTo>
                    <a:pt x="3173" y="997"/>
                    <a:pt x="3207" y="1007"/>
                    <a:pt x="3240" y="1007"/>
                  </a:cubicBezTo>
                  <a:cubicBezTo>
                    <a:pt x="3286" y="1007"/>
                    <a:pt x="3330" y="988"/>
                    <a:pt x="3358" y="953"/>
                  </a:cubicBezTo>
                  <a:cubicBezTo>
                    <a:pt x="3596" y="668"/>
                    <a:pt x="3953" y="501"/>
                    <a:pt x="4322" y="501"/>
                  </a:cubicBezTo>
                  <a:cubicBezTo>
                    <a:pt x="4632" y="501"/>
                    <a:pt x="4941" y="620"/>
                    <a:pt x="5167" y="834"/>
                  </a:cubicBezTo>
                  <a:cubicBezTo>
                    <a:pt x="5197" y="864"/>
                    <a:pt x="5239" y="879"/>
                    <a:pt x="5281" y="879"/>
                  </a:cubicBezTo>
                  <a:cubicBezTo>
                    <a:pt x="5322" y="879"/>
                    <a:pt x="5364" y="864"/>
                    <a:pt x="5394" y="834"/>
                  </a:cubicBezTo>
                  <a:cubicBezTo>
                    <a:pt x="5739" y="501"/>
                    <a:pt x="6179" y="322"/>
                    <a:pt x="6644" y="322"/>
                  </a:cubicBezTo>
                  <a:cubicBezTo>
                    <a:pt x="7644" y="322"/>
                    <a:pt x="8454" y="1144"/>
                    <a:pt x="8454" y="2144"/>
                  </a:cubicBezTo>
                  <a:cubicBezTo>
                    <a:pt x="8454" y="3132"/>
                    <a:pt x="7644" y="3954"/>
                    <a:pt x="6644" y="3954"/>
                  </a:cubicBezTo>
                  <a:cubicBezTo>
                    <a:pt x="5977" y="3954"/>
                    <a:pt x="5382" y="3597"/>
                    <a:pt x="5048" y="3013"/>
                  </a:cubicBezTo>
                  <a:cubicBezTo>
                    <a:pt x="5013" y="2960"/>
                    <a:pt x="4957" y="2933"/>
                    <a:pt x="4891" y="2933"/>
                  </a:cubicBezTo>
                  <a:cubicBezTo>
                    <a:pt x="4869" y="2933"/>
                    <a:pt x="4846" y="2936"/>
                    <a:pt x="4822" y="2942"/>
                  </a:cubicBezTo>
                  <a:cubicBezTo>
                    <a:pt x="4667" y="3013"/>
                    <a:pt x="4489" y="3061"/>
                    <a:pt x="4286" y="3061"/>
                  </a:cubicBezTo>
                  <a:cubicBezTo>
                    <a:pt x="3917" y="3061"/>
                    <a:pt x="3572" y="2894"/>
                    <a:pt x="3322" y="2620"/>
                  </a:cubicBezTo>
                  <a:cubicBezTo>
                    <a:pt x="3284" y="2583"/>
                    <a:pt x="3242" y="2559"/>
                    <a:pt x="3198" y="2559"/>
                  </a:cubicBezTo>
                  <a:cubicBezTo>
                    <a:pt x="3172" y="2559"/>
                    <a:pt x="3146" y="2567"/>
                    <a:pt x="3120" y="2585"/>
                  </a:cubicBezTo>
                  <a:cubicBezTo>
                    <a:pt x="2977" y="2656"/>
                    <a:pt x="2822" y="2704"/>
                    <a:pt x="2667" y="2704"/>
                  </a:cubicBezTo>
                  <a:cubicBezTo>
                    <a:pt x="2381" y="2704"/>
                    <a:pt x="2119" y="2573"/>
                    <a:pt x="1953" y="2346"/>
                  </a:cubicBezTo>
                  <a:cubicBezTo>
                    <a:pt x="1929" y="2299"/>
                    <a:pt x="1881" y="2287"/>
                    <a:pt x="1822" y="2287"/>
                  </a:cubicBezTo>
                  <a:cubicBezTo>
                    <a:pt x="1774" y="2287"/>
                    <a:pt x="1715" y="2323"/>
                    <a:pt x="1691" y="2346"/>
                  </a:cubicBezTo>
                  <a:cubicBezTo>
                    <a:pt x="1596" y="2466"/>
                    <a:pt x="1465" y="2525"/>
                    <a:pt x="1334" y="2525"/>
                  </a:cubicBezTo>
                  <a:cubicBezTo>
                    <a:pt x="1238" y="2525"/>
                    <a:pt x="1167" y="2596"/>
                    <a:pt x="1167" y="2692"/>
                  </a:cubicBezTo>
                  <a:cubicBezTo>
                    <a:pt x="1167" y="2775"/>
                    <a:pt x="1238" y="2858"/>
                    <a:pt x="1334" y="2858"/>
                  </a:cubicBezTo>
                  <a:cubicBezTo>
                    <a:pt x="1512" y="2858"/>
                    <a:pt x="1667" y="2799"/>
                    <a:pt x="1822" y="2692"/>
                  </a:cubicBezTo>
                  <a:cubicBezTo>
                    <a:pt x="2060" y="2918"/>
                    <a:pt x="2358" y="3037"/>
                    <a:pt x="2679" y="3037"/>
                  </a:cubicBezTo>
                  <a:cubicBezTo>
                    <a:pt x="2846" y="3037"/>
                    <a:pt x="3024" y="3001"/>
                    <a:pt x="3179" y="2930"/>
                  </a:cubicBezTo>
                  <a:cubicBezTo>
                    <a:pt x="3477" y="3228"/>
                    <a:pt x="3870" y="3394"/>
                    <a:pt x="4310" y="3394"/>
                  </a:cubicBezTo>
                  <a:cubicBezTo>
                    <a:pt x="4489" y="3394"/>
                    <a:pt x="4667" y="3358"/>
                    <a:pt x="4846" y="3299"/>
                  </a:cubicBezTo>
                  <a:cubicBezTo>
                    <a:pt x="5227" y="3906"/>
                    <a:pt x="5918" y="4287"/>
                    <a:pt x="6644" y="4287"/>
                  </a:cubicBezTo>
                  <a:cubicBezTo>
                    <a:pt x="7834" y="4287"/>
                    <a:pt x="8787" y="3311"/>
                    <a:pt x="8787" y="2144"/>
                  </a:cubicBezTo>
                  <a:cubicBezTo>
                    <a:pt x="8799" y="965"/>
                    <a:pt x="7834" y="1"/>
                    <a:pt x="6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2771359" y="3655327"/>
              <a:ext cx="10280" cy="21611"/>
            </a:xfrm>
            <a:custGeom>
              <a:avLst/>
              <a:gdLst/>
              <a:ahLst/>
              <a:cxnLst/>
              <a:rect l="l" t="t" r="r" b="b"/>
              <a:pathLst>
                <a:path w="323" h="679" extrusionOk="0">
                  <a:moveTo>
                    <a:pt x="167" y="0"/>
                  </a:moveTo>
                  <a:cubicBezTo>
                    <a:pt x="72" y="0"/>
                    <a:pt x="1" y="72"/>
                    <a:pt x="1" y="155"/>
                  </a:cubicBezTo>
                  <a:lnTo>
                    <a:pt x="1" y="512"/>
                  </a:lnTo>
                  <a:cubicBezTo>
                    <a:pt x="1" y="608"/>
                    <a:pt x="72" y="679"/>
                    <a:pt x="167" y="679"/>
                  </a:cubicBezTo>
                  <a:cubicBezTo>
                    <a:pt x="251" y="679"/>
                    <a:pt x="322" y="608"/>
                    <a:pt x="322" y="512"/>
                  </a:cubicBezTo>
                  <a:lnTo>
                    <a:pt x="322" y="179"/>
                  </a:lnTo>
                  <a:cubicBezTo>
                    <a:pt x="322" y="72"/>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2794084" y="3655327"/>
              <a:ext cx="10280" cy="21611"/>
            </a:xfrm>
            <a:custGeom>
              <a:avLst/>
              <a:gdLst/>
              <a:ahLst/>
              <a:cxnLst/>
              <a:rect l="l" t="t" r="r" b="b"/>
              <a:pathLst>
                <a:path w="323" h="679" extrusionOk="0">
                  <a:moveTo>
                    <a:pt x="168" y="0"/>
                  </a:moveTo>
                  <a:cubicBezTo>
                    <a:pt x="72" y="0"/>
                    <a:pt x="1" y="72"/>
                    <a:pt x="1" y="155"/>
                  </a:cubicBezTo>
                  <a:lnTo>
                    <a:pt x="1" y="512"/>
                  </a:lnTo>
                  <a:cubicBezTo>
                    <a:pt x="1" y="608"/>
                    <a:pt x="72" y="679"/>
                    <a:pt x="168" y="679"/>
                  </a:cubicBezTo>
                  <a:cubicBezTo>
                    <a:pt x="251" y="679"/>
                    <a:pt x="322" y="608"/>
                    <a:pt x="322" y="512"/>
                  </a:cubicBezTo>
                  <a:lnTo>
                    <a:pt x="322" y="179"/>
                  </a:lnTo>
                  <a:cubicBezTo>
                    <a:pt x="322" y="72"/>
                    <a:pt x="251"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2816840" y="3655327"/>
              <a:ext cx="11012" cy="21611"/>
            </a:xfrm>
            <a:custGeom>
              <a:avLst/>
              <a:gdLst/>
              <a:ahLst/>
              <a:cxnLst/>
              <a:rect l="l" t="t" r="r" b="b"/>
              <a:pathLst>
                <a:path w="346" h="679" extrusionOk="0">
                  <a:moveTo>
                    <a:pt x="167" y="0"/>
                  </a:moveTo>
                  <a:cubicBezTo>
                    <a:pt x="72" y="0"/>
                    <a:pt x="0" y="72"/>
                    <a:pt x="0" y="155"/>
                  </a:cubicBezTo>
                  <a:lnTo>
                    <a:pt x="0" y="512"/>
                  </a:lnTo>
                  <a:cubicBezTo>
                    <a:pt x="0" y="608"/>
                    <a:pt x="72" y="679"/>
                    <a:pt x="167" y="679"/>
                  </a:cubicBezTo>
                  <a:cubicBezTo>
                    <a:pt x="250" y="679"/>
                    <a:pt x="322" y="608"/>
                    <a:pt x="322" y="512"/>
                  </a:cubicBezTo>
                  <a:lnTo>
                    <a:pt x="322" y="179"/>
                  </a:lnTo>
                  <a:cubicBezTo>
                    <a:pt x="346" y="72"/>
                    <a:pt x="262"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2839947" y="3655327"/>
              <a:ext cx="10630" cy="21611"/>
            </a:xfrm>
            <a:custGeom>
              <a:avLst/>
              <a:gdLst/>
              <a:ahLst/>
              <a:cxnLst/>
              <a:rect l="l" t="t" r="r" b="b"/>
              <a:pathLst>
                <a:path w="334" h="679" extrusionOk="0">
                  <a:moveTo>
                    <a:pt x="167" y="0"/>
                  </a:moveTo>
                  <a:cubicBezTo>
                    <a:pt x="72" y="0"/>
                    <a:pt x="1" y="72"/>
                    <a:pt x="1" y="155"/>
                  </a:cubicBezTo>
                  <a:lnTo>
                    <a:pt x="1" y="512"/>
                  </a:lnTo>
                  <a:cubicBezTo>
                    <a:pt x="1" y="608"/>
                    <a:pt x="72" y="679"/>
                    <a:pt x="167" y="679"/>
                  </a:cubicBezTo>
                  <a:cubicBezTo>
                    <a:pt x="251" y="679"/>
                    <a:pt x="334" y="608"/>
                    <a:pt x="334" y="512"/>
                  </a:cubicBezTo>
                  <a:lnTo>
                    <a:pt x="334" y="179"/>
                  </a:lnTo>
                  <a:cubicBezTo>
                    <a:pt x="334" y="72"/>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2862672" y="3655327"/>
              <a:ext cx="10662" cy="21611"/>
            </a:xfrm>
            <a:custGeom>
              <a:avLst/>
              <a:gdLst/>
              <a:ahLst/>
              <a:cxnLst/>
              <a:rect l="l" t="t" r="r" b="b"/>
              <a:pathLst>
                <a:path w="335" h="679" extrusionOk="0">
                  <a:moveTo>
                    <a:pt x="168" y="0"/>
                  </a:moveTo>
                  <a:cubicBezTo>
                    <a:pt x="72" y="0"/>
                    <a:pt x="1" y="72"/>
                    <a:pt x="1" y="155"/>
                  </a:cubicBezTo>
                  <a:lnTo>
                    <a:pt x="1" y="512"/>
                  </a:lnTo>
                  <a:cubicBezTo>
                    <a:pt x="1" y="608"/>
                    <a:pt x="72" y="679"/>
                    <a:pt x="168" y="679"/>
                  </a:cubicBezTo>
                  <a:cubicBezTo>
                    <a:pt x="251" y="679"/>
                    <a:pt x="334" y="608"/>
                    <a:pt x="334" y="512"/>
                  </a:cubicBezTo>
                  <a:lnTo>
                    <a:pt x="334" y="179"/>
                  </a:lnTo>
                  <a:cubicBezTo>
                    <a:pt x="334" y="72"/>
                    <a:pt x="251"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2885429" y="3655327"/>
              <a:ext cx="11012" cy="21611"/>
            </a:xfrm>
            <a:custGeom>
              <a:avLst/>
              <a:gdLst/>
              <a:ahLst/>
              <a:cxnLst/>
              <a:rect l="l" t="t" r="r" b="b"/>
              <a:pathLst>
                <a:path w="346" h="679" extrusionOk="0">
                  <a:moveTo>
                    <a:pt x="167" y="0"/>
                  </a:moveTo>
                  <a:cubicBezTo>
                    <a:pt x="72" y="0"/>
                    <a:pt x="0" y="72"/>
                    <a:pt x="0" y="155"/>
                  </a:cubicBezTo>
                  <a:lnTo>
                    <a:pt x="0" y="512"/>
                  </a:lnTo>
                  <a:cubicBezTo>
                    <a:pt x="0" y="608"/>
                    <a:pt x="72" y="679"/>
                    <a:pt x="167" y="679"/>
                  </a:cubicBezTo>
                  <a:cubicBezTo>
                    <a:pt x="250" y="679"/>
                    <a:pt x="334" y="608"/>
                    <a:pt x="334" y="512"/>
                  </a:cubicBezTo>
                  <a:lnTo>
                    <a:pt x="334" y="179"/>
                  </a:lnTo>
                  <a:cubicBezTo>
                    <a:pt x="346" y="72"/>
                    <a:pt x="274"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2908535" y="3655327"/>
              <a:ext cx="10630" cy="21611"/>
            </a:xfrm>
            <a:custGeom>
              <a:avLst/>
              <a:gdLst/>
              <a:ahLst/>
              <a:cxnLst/>
              <a:rect l="l" t="t" r="r" b="b"/>
              <a:pathLst>
                <a:path w="334" h="679" extrusionOk="0">
                  <a:moveTo>
                    <a:pt x="167" y="0"/>
                  </a:moveTo>
                  <a:cubicBezTo>
                    <a:pt x="84" y="0"/>
                    <a:pt x="1" y="72"/>
                    <a:pt x="1" y="155"/>
                  </a:cubicBezTo>
                  <a:lnTo>
                    <a:pt x="1" y="512"/>
                  </a:lnTo>
                  <a:cubicBezTo>
                    <a:pt x="1" y="608"/>
                    <a:pt x="84" y="679"/>
                    <a:pt x="167" y="679"/>
                  </a:cubicBezTo>
                  <a:cubicBezTo>
                    <a:pt x="263" y="679"/>
                    <a:pt x="334" y="608"/>
                    <a:pt x="334" y="512"/>
                  </a:cubicBezTo>
                  <a:lnTo>
                    <a:pt x="334" y="179"/>
                  </a:lnTo>
                  <a:cubicBezTo>
                    <a:pt x="334" y="72"/>
                    <a:pt x="263"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2931292" y="3655327"/>
              <a:ext cx="10630" cy="21611"/>
            </a:xfrm>
            <a:custGeom>
              <a:avLst/>
              <a:gdLst/>
              <a:ahLst/>
              <a:cxnLst/>
              <a:rect l="l" t="t" r="r" b="b"/>
              <a:pathLst>
                <a:path w="334" h="679" extrusionOk="0">
                  <a:moveTo>
                    <a:pt x="167" y="0"/>
                  </a:moveTo>
                  <a:cubicBezTo>
                    <a:pt x="71" y="0"/>
                    <a:pt x="0" y="72"/>
                    <a:pt x="0" y="155"/>
                  </a:cubicBezTo>
                  <a:lnTo>
                    <a:pt x="0" y="512"/>
                  </a:lnTo>
                  <a:cubicBezTo>
                    <a:pt x="0" y="608"/>
                    <a:pt x="71" y="679"/>
                    <a:pt x="167" y="679"/>
                  </a:cubicBezTo>
                  <a:cubicBezTo>
                    <a:pt x="262" y="679"/>
                    <a:pt x="333" y="608"/>
                    <a:pt x="333" y="512"/>
                  </a:cubicBezTo>
                  <a:lnTo>
                    <a:pt x="333" y="179"/>
                  </a:lnTo>
                  <a:cubicBezTo>
                    <a:pt x="333" y="72"/>
                    <a:pt x="262"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667"/>
        <p:cNvGrpSpPr/>
        <p:nvPr/>
      </p:nvGrpSpPr>
      <p:grpSpPr>
        <a:xfrm>
          <a:off x="0" y="0"/>
          <a:ext cx="0" cy="0"/>
          <a:chOff x="0" y="0"/>
          <a:chExt cx="0" cy="0"/>
        </a:xfrm>
      </p:grpSpPr>
      <p:sp>
        <p:nvSpPr>
          <p:cNvPr id="668" name="Google Shape;668;p3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669" name="Google Shape;669;p36"/>
          <p:cNvGrpSpPr/>
          <p:nvPr/>
        </p:nvGrpSpPr>
        <p:grpSpPr>
          <a:xfrm>
            <a:off x="6647015" y="3064755"/>
            <a:ext cx="1783820" cy="916760"/>
            <a:chOff x="6647015" y="2908655"/>
            <a:chExt cx="1783820" cy="916760"/>
          </a:xfrm>
        </p:grpSpPr>
        <p:sp>
          <p:nvSpPr>
            <p:cNvPr id="670" name="Google Shape;670;p36"/>
            <p:cNvSpPr txBox="1"/>
            <p:nvPr/>
          </p:nvSpPr>
          <p:spPr>
            <a:xfrm>
              <a:off x="6647015" y="2908655"/>
              <a:ext cx="178382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671" name="Google Shape;671;p36"/>
            <p:cNvSpPr txBox="1"/>
            <p:nvPr/>
          </p:nvSpPr>
          <p:spPr>
            <a:xfrm>
              <a:off x="6647015" y="3328914"/>
              <a:ext cx="178382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Está compuesto de hidrógeno y helio</a:t>
              </a:r>
              <a:endParaRPr sz="1200">
                <a:solidFill>
                  <a:schemeClr val="dk1"/>
                </a:solidFill>
                <a:latin typeface="Nunito"/>
                <a:ea typeface="Nunito"/>
                <a:cs typeface="Nunito"/>
                <a:sym typeface="Nunito"/>
              </a:endParaRPr>
            </a:p>
          </p:txBody>
        </p:sp>
      </p:grpSp>
      <p:grpSp>
        <p:nvGrpSpPr>
          <p:cNvPr id="672" name="Google Shape;672;p36"/>
          <p:cNvGrpSpPr/>
          <p:nvPr/>
        </p:nvGrpSpPr>
        <p:grpSpPr>
          <a:xfrm>
            <a:off x="716796" y="3064720"/>
            <a:ext cx="1783131" cy="916765"/>
            <a:chOff x="716796" y="2908620"/>
            <a:chExt cx="1783131" cy="916765"/>
          </a:xfrm>
        </p:grpSpPr>
        <p:sp>
          <p:nvSpPr>
            <p:cNvPr id="673" name="Google Shape;673;p36"/>
            <p:cNvSpPr txBox="1"/>
            <p:nvPr/>
          </p:nvSpPr>
          <p:spPr>
            <a:xfrm>
              <a:off x="716796" y="2908620"/>
              <a:ext cx="1783131"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674" name="Google Shape;674;p36"/>
            <p:cNvSpPr txBox="1"/>
            <p:nvPr/>
          </p:nvSpPr>
          <p:spPr>
            <a:xfrm>
              <a:off x="716796" y="3328885"/>
              <a:ext cx="1783131" cy="49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dk1"/>
                  </a:solidFill>
                  <a:latin typeface="Nunito"/>
                  <a:ea typeface="Nunito"/>
                  <a:cs typeface="Nunito"/>
                  <a:sym typeface="Nunito"/>
                </a:rPr>
                <a:t>Marte es en realidad un lugar muy frío</a:t>
              </a:r>
              <a:endParaRPr sz="1200">
                <a:solidFill>
                  <a:schemeClr val="dk1"/>
                </a:solidFill>
                <a:latin typeface="Nunito"/>
                <a:ea typeface="Nunito"/>
                <a:cs typeface="Nunito"/>
                <a:sym typeface="Nunito"/>
              </a:endParaRPr>
            </a:p>
          </p:txBody>
        </p:sp>
      </p:grpSp>
      <p:grpSp>
        <p:nvGrpSpPr>
          <p:cNvPr id="675" name="Google Shape;675;p36"/>
          <p:cNvGrpSpPr/>
          <p:nvPr/>
        </p:nvGrpSpPr>
        <p:grpSpPr>
          <a:xfrm>
            <a:off x="716796" y="1898775"/>
            <a:ext cx="1783131" cy="916753"/>
            <a:chOff x="716796" y="1742675"/>
            <a:chExt cx="1783131" cy="916753"/>
          </a:xfrm>
        </p:grpSpPr>
        <p:sp>
          <p:nvSpPr>
            <p:cNvPr id="676" name="Google Shape;676;p36"/>
            <p:cNvSpPr txBox="1"/>
            <p:nvPr/>
          </p:nvSpPr>
          <p:spPr>
            <a:xfrm>
              <a:off x="716796" y="1742675"/>
              <a:ext cx="1783131"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677" name="Google Shape;677;p36"/>
            <p:cNvSpPr txBox="1"/>
            <p:nvPr/>
          </p:nvSpPr>
          <p:spPr>
            <a:xfrm>
              <a:off x="716796" y="2162928"/>
              <a:ext cx="1783131" cy="49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678" name="Google Shape;678;p36"/>
          <p:cNvGrpSpPr/>
          <p:nvPr/>
        </p:nvGrpSpPr>
        <p:grpSpPr>
          <a:xfrm>
            <a:off x="6646975" y="1898775"/>
            <a:ext cx="1783800" cy="947353"/>
            <a:chOff x="6646975" y="1742675"/>
            <a:chExt cx="1783800" cy="947353"/>
          </a:xfrm>
        </p:grpSpPr>
        <p:sp>
          <p:nvSpPr>
            <p:cNvPr id="679" name="Google Shape;679;p36"/>
            <p:cNvSpPr txBox="1"/>
            <p:nvPr/>
          </p:nvSpPr>
          <p:spPr>
            <a:xfrm>
              <a:off x="6646975" y="1742675"/>
              <a:ext cx="17838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680" name="Google Shape;680;p36"/>
            <p:cNvSpPr txBox="1"/>
            <p:nvPr/>
          </p:nvSpPr>
          <p:spPr>
            <a:xfrm>
              <a:off x="6646975" y="2162928"/>
              <a:ext cx="1783800"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Júpiter es el planeta más grande de todos</a:t>
              </a:r>
              <a:endParaRPr sz="1200">
                <a:solidFill>
                  <a:schemeClr val="dk1"/>
                </a:solidFill>
                <a:latin typeface="Nunito"/>
                <a:ea typeface="Nunito"/>
                <a:cs typeface="Nunito"/>
                <a:sym typeface="Nunito"/>
              </a:endParaRPr>
            </a:p>
          </p:txBody>
        </p:sp>
      </p:grpSp>
      <p:sp>
        <p:nvSpPr>
          <p:cNvPr id="681" name="Google Shape;681;p36"/>
          <p:cNvSpPr txBox="1"/>
          <p:nvPr/>
        </p:nvSpPr>
        <p:spPr>
          <a:xfrm>
            <a:off x="3755371" y="2691895"/>
            <a:ext cx="16362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cxnSp>
        <p:nvCxnSpPr>
          <p:cNvPr id="682" name="Google Shape;682;p36"/>
          <p:cNvCxnSpPr>
            <a:endCxn id="681" idx="1"/>
          </p:cNvCxnSpPr>
          <p:nvPr/>
        </p:nvCxnSpPr>
        <p:spPr>
          <a:xfrm>
            <a:off x="2499871" y="2146945"/>
            <a:ext cx="1255500" cy="7932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83" name="Google Shape;683;p36"/>
          <p:cNvCxnSpPr>
            <a:stCxn id="674" idx="3"/>
            <a:endCxn id="681" idx="1"/>
          </p:cNvCxnSpPr>
          <p:nvPr/>
        </p:nvCxnSpPr>
        <p:spPr>
          <a:xfrm rot="10800000" flipH="1">
            <a:off x="2499927" y="2940035"/>
            <a:ext cx="1255500" cy="793200"/>
          </a:xfrm>
          <a:prstGeom prst="bentConnector3">
            <a:avLst>
              <a:gd name="adj1" fmla="val 49998"/>
            </a:avLst>
          </a:prstGeom>
          <a:noFill/>
          <a:ln w="19050" cap="flat" cmpd="sng">
            <a:solidFill>
              <a:schemeClr val="dk1"/>
            </a:solidFill>
            <a:prstDash val="solid"/>
            <a:round/>
            <a:headEnd type="none" w="med" len="med"/>
            <a:tailEnd type="none" w="med" len="med"/>
          </a:ln>
        </p:spPr>
      </p:cxnSp>
      <p:cxnSp>
        <p:nvCxnSpPr>
          <p:cNvPr id="684" name="Google Shape;684;p36"/>
          <p:cNvCxnSpPr>
            <a:stCxn id="679" idx="1"/>
            <a:endCxn id="681" idx="3"/>
          </p:cNvCxnSpPr>
          <p:nvPr/>
        </p:nvCxnSpPr>
        <p:spPr>
          <a:xfrm flipH="1">
            <a:off x="5391475" y="2147025"/>
            <a:ext cx="1255500" cy="793200"/>
          </a:xfrm>
          <a:prstGeom prst="bentConnector3">
            <a:avLst>
              <a:gd name="adj1" fmla="val 49996"/>
            </a:avLst>
          </a:prstGeom>
          <a:noFill/>
          <a:ln w="19050" cap="flat" cmpd="sng">
            <a:solidFill>
              <a:schemeClr val="dk1"/>
            </a:solidFill>
            <a:prstDash val="solid"/>
            <a:round/>
            <a:headEnd type="none" w="med" len="med"/>
            <a:tailEnd type="none" w="med" len="med"/>
          </a:ln>
        </p:spPr>
      </p:cxnSp>
      <p:cxnSp>
        <p:nvCxnSpPr>
          <p:cNvPr id="685" name="Google Shape;685;p36"/>
          <p:cNvCxnSpPr>
            <a:stCxn id="671" idx="1"/>
            <a:endCxn id="681" idx="3"/>
          </p:cNvCxnSpPr>
          <p:nvPr/>
        </p:nvCxnSpPr>
        <p:spPr>
          <a:xfrm rot="10800000">
            <a:off x="5391515" y="2940064"/>
            <a:ext cx="1255500" cy="793200"/>
          </a:xfrm>
          <a:prstGeom prst="bentConnector3">
            <a:avLst>
              <a:gd name="adj1" fmla="val 49998"/>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689"/>
        <p:cNvGrpSpPr/>
        <p:nvPr/>
      </p:nvGrpSpPr>
      <p:grpSpPr>
        <a:xfrm>
          <a:off x="0" y="0"/>
          <a:ext cx="0" cy="0"/>
          <a:chOff x="0" y="0"/>
          <a:chExt cx="0" cy="0"/>
        </a:xfrm>
      </p:grpSpPr>
      <p:sp>
        <p:nvSpPr>
          <p:cNvPr id="690" name="Google Shape;690;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691" name="Google Shape;691;p37"/>
          <p:cNvGraphicFramePr/>
          <p:nvPr/>
        </p:nvGraphicFramePr>
        <p:xfrm>
          <a:off x="952500" y="1669975"/>
          <a:ext cx="7239000" cy="2377260"/>
        </p:xfrm>
        <a:graphic>
          <a:graphicData uri="http://schemas.openxmlformats.org/drawingml/2006/table">
            <a:tbl>
              <a:tblPr>
                <a:noFill/>
                <a:tableStyleId>{D32349C0-9ABA-4E7F-AD87-67EB2194085E}</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hora</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lunes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martes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miércoles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jueves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viernes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09:00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11:00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13:00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gridSpan="5">
                  <a:txBody>
                    <a:bodyPr/>
                    <a:lstStyle/>
                    <a:p>
                      <a:pPr marL="0" lvl="0" indent="0" algn="ctr" rtl="0">
                        <a:spcBef>
                          <a:spcPts val="0"/>
                        </a:spcBef>
                        <a:spcAft>
                          <a:spcPts val="0"/>
                        </a:spcAft>
                        <a:buNone/>
                      </a:pPr>
                      <a:r>
                        <a:rPr lang="es" b="1">
                          <a:solidFill>
                            <a:schemeClr val="lt1"/>
                          </a:solidFill>
                          <a:latin typeface="Questrial"/>
                          <a:ea typeface="Questrial"/>
                          <a:cs typeface="Questrial"/>
                          <a:sym typeface="Questrial"/>
                        </a:rPr>
                        <a:t>lunch-time</a:t>
                      </a:r>
                      <a:endParaRPr b="1">
                        <a:solidFill>
                          <a:schemeClr val="lt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15:00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17:00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695"/>
        <p:cNvGrpSpPr/>
        <p:nvPr/>
      </p:nvGrpSpPr>
      <p:grpSpPr>
        <a:xfrm>
          <a:off x="0" y="0"/>
          <a:ext cx="0" cy="0"/>
          <a:chOff x="0" y="0"/>
          <a:chExt cx="0" cy="0"/>
        </a:xfrm>
      </p:grpSpPr>
      <p:sp>
        <p:nvSpPr>
          <p:cNvPr id="696" name="Google Shape;696;p3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sp>
        <p:nvSpPr>
          <p:cNvPr id="697" name="Google Shape;697;p38"/>
          <p:cNvSpPr/>
          <p:nvPr/>
        </p:nvSpPr>
        <p:spPr>
          <a:xfrm>
            <a:off x="4235100" y="1761865"/>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txBox="1"/>
          <p:nvPr/>
        </p:nvSpPr>
        <p:spPr>
          <a:xfrm>
            <a:off x="3508198" y="2616828"/>
            <a:ext cx="21345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conclusiones</a:t>
            </a:r>
            <a:endParaRPr sz="2400">
              <a:solidFill>
                <a:schemeClr val="dk1"/>
              </a:solidFill>
              <a:latin typeface="Questrial"/>
              <a:ea typeface="Questrial"/>
              <a:cs typeface="Questrial"/>
              <a:sym typeface="Questrial"/>
            </a:endParaRPr>
          </a:p>
        </p:txBody>
      </p:sp>
      <p:sp>
        <p:nvSpPr>
          <p:cNvPr id="699" name="Google Shape;699;p38"/>
          <p:cNvSpPr/>
          <p:nvPr/>
        </p:nvSpPr>
        <p:spPr>
          <a:xfrm>
            <a:off x="4235100" y="3287590"/>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txBox="1"/>
          <p:nvPr/>
        </p:nvSpPr>
        <p:spPr>
          <a:xfrm>
            <a:off x="3508198" y="1167328"/>
            <a:ext cx="21345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701" name="Google Shape;701;p38"/>
          <p:cNvSpPr txBox="1"/>
          <p:nvPr/>
        </p:nvSpPr>
        <p:spPr>
          <a:xfrm>
            <a:off x="3508198" y="4066353"/>
            <a:ext cx="21345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702" name="Google Shape;702;p38"/>
          <p:cNvSpPr txBox="1"/>
          <p:nvPr/>
        </p:nvSpPr>
        <p:spPr>
          <a:xfrm>
            <a:off x="6321748" y="2170515"/>
            <a:ext cx="14904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sp>
        <p:nvSpPr>
          <p:cNvPr id="703" name="Google Shape;703;p38"/>
          <p:cNvSpPr txBox="1"/>
          <p:nvPr/>
        </p:nvSpPr>
        <p:spPr>
          <a:xfrm>
            <a:off x="6321748" y="3063165"/>
            <a:ext cx="14904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704" name="Google Shape;704;p38"/>
          <p:cNvSpPr txBox="1"/>
          <p:nvPr/>
        </p:nvSpPr>
        <p:spPr>
          <a:xfrm>
            <a:off x="1338749" y="2170525"/>
            <a:ext cx="1493700"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705" name="Google Shape;705;p38"/>
          <p:cNvSpPr txBox="1"/>
          <p:nvPr/>
        </p:nvSpPr>
        <p:spPr>
          <a:xfrm>
            <a:off x="1338749" y="3063175"/>
            <a:ext cx="1493700"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cxnSp>
        <p:nvCxnSpPr>
          <p:cNvPr id="706" name="Google Shape;706;p38"/>
          <p:cNvCxnSpPr>
            <a:stCxn id="698" idx="1"/>
            <a:endCxn id="704" idx="3"/>
          </p:cNvCxnSpPr>
          <p:nvPr/>
        </p:nvCxnSpPr>
        <p:spPr>
          <a:xfrm rot="10800000">
            <a:off x="2832598" y="2418678"/>
            <a:ext cx="675600" cy="446400"/>
          </a:xfrm>
          <a:prstGeom prst="bentConnector3">
            <a:avLst>
              <a:gd name="adj1" fmla="val 50011"/>
            </a:avLst>
          </a:prstGeom>
          <a:noFill/>
          <a:ln w="19050" cap="flat" cmpd="sng">
            <a:solidFill>
              <a:schemeClr val="dk1"/>
            </a:solidFill>
            <a:prstDash val="solid"/>
            <a:round/>
            <a:headEnd type="none" w="med" len="med"/>
            <a:tailEnd type="none" w="med" len="med"/>
          </a:ln>
        </p:spPr>
      </p:cxnSp>
      <p:cxnSp>
        <p:nvCxnSpPr>
          <p:cNvPr id="707" name="Google Shape;707;p38"/>
          <p:cNvCxnSpPr>
            <a:stCxn id="698" idx="1"/>
            <a:endCxn id="705" idx="3"/>
          </p:cNvCxnSpPr>
          <p:nvPr/>
        </p:nvCxnSpPr>
        <p:spPr>
          <a:xfrm flipH="1">
            <a:off x="2832598" y="2865078"/>
            <a:ext cx="675600" cy="446400"/>
          </a:xfrm>
          <a:prstGeom prst="bentConnector3">
            <a:avLst>
              <a:gd name="adj1" fmla="val 50011"/>
            </a:avLst>
          </a:prstGeom>
          <a:noFill/>
          <a:ln w="19050" cap="flat" cmpd="sng">
            <a:solidFill>
              <a:schemeClr val="dk1"/>
            </a:solidFill>
            <a:prstDash val="solid"/>
            <a:round/>
            <a:headEnd type="none" w="med" len="med"/>
            <a:tailEnd type="none" w="med" len="med"/>
          </a:ln>
        </p:spPr>
      </p:cxnSp>
      <p:cxnSp>
        <p:nvCxnSpPr>
          <p:cNvPr id="708" name="Google Shape;708;p38"/>
          <p:cNvCxnSpPr>
            <a:stCxn id="698" idx="3"/>
            <a:endCxn id="702" idx="1"/>
          </p:cNvCxnSpPr>
          <p:nvPr/>
        </p:nvCxnSpPr>
        <p:spPr>
          <a:xfrm rot="10800000" flipH="1">
            <a:off x="5642698" y="2418678"/>
            <a:ext cx="679200" cy="446400"/>
          </a:xfrm>
          <a:prstGeom prst="bentConnector3">
            <a:avLst>
              <a:gd name="adj1" fmla="val 49989"/>
            </a:avLst>
          </a:prstGeom>
          <a:noFill/>
          <a:ln w="19050" cap="flat" cmpd="sng">
            <a:solidFill>
              <a:schemeClr val="dk1"/>
            </a:solidFill>
            <a:prstDash val="solid"/>
            <a:round/>
            <a:headEnd type="none" w="med" len="med"/>
            <a:tailEnd type="none" w="med" len="med"/>
          </a:ln>
        </p:spPr>
      </p:cxnSp>
      <p:cxnSp>
        <p:nvCxnSpPr>
          <p:cNvPr id="709" name="Google Shape;709;p38"/>
          <p:cNvCxnSpPr>
            <a:stCxn id="698" idx="3"/>
            <a:endCxn id="703" idx="1"/>
          </p:cNvCxnSpPr>
          <p:nvPr/>
        </p:nvCxnSpPr>
        <p:spPr>
          <a:xfrm>
            <a:off x="5642698" y="2865078"/>
            <a:ext cx="679200" cy="446400"/>
          </a:xfrm>
          <a:prstGeom prst="bentConnector3">
            <a:avLst>
              <a:gd name="adj1" fmla="val 49989"/>
            </a:avLst>
          </a:prstGeom>
          <a:noFill/>
          <a:ln w="19050" cap="flat" cmpd="sng">
            <a:solidFill>
              <a:schemeClr val="dk1"/>
            </a:solidFill>
            <a:prstDash val="solid"/>
            <a:round/>
            <a:headEnd type="none" w="med" len="med"/>
            <a:tailEnd type="none" w="med" len="med"/>
          </a:ln>
        </p:spPr>
      </p:cxnSp>
      <p:cxnSp>
        <p:nvCxnSpPr>
          <p:cNvPr id="710" name="Google Shape;710;p38"/>
          <p:cNvCxnSpPr>
            <a:stCxn id="698" idx="0"/>
            <a:endCxn id="697" idx="2"/>
          </p:cNvCxnSpPr>
          <p:nvPr/>
        </p:nvCxnSpPr>
        <p:spPr>
          <a:xfrm rot="10800000">
            <a:off x="4575448" y="2442528"/>
            <a:ext cx="0" cy="174300"/>
          </a:xfrm>
          <a:prstGeom prst="straightConnector1">
            <a:avLst/>
          </a:prstGeom>
          <a:noFill/>
          <a:ln w="19050" cap="flat" cmpd="sng">
            <a:solidFill>
              <a:schemeClr val="dk1"/>
            </a:solidFill>
            <a:prstDash val="solid"/>
            <a:round/>
            <a:headEnd type="none" w="med" len="med"/>
            <a:tailEnd type="none" w="med" len="med"/>
          </a:ln>
        </p:spPr>
      </p:cxnSp>
      <p:cxnSp>
        <p:nvCxnSpPr>
          <p:cNvPr id="711" name="Google Shape;711;p38"/>
          <p:cNvCxnSpPr>
            <a:stCxn id="700" idx="2"/>
            <a:endCxn id="697" idx="0"/>
          </p:cNvCxnSpPr>
          <p:nvPr/>
        </p:nvCxnSpPr>
        <p:spPr>
          <a:xfrm>
            <a:off x="4575448" y="1663828"/>
            <a:ext cx="0" cy="98100"/>
          </a:xfrm>
          <a:prstGeom prst="straightConnector1">
            <a:avLst/>
          </a:prstGeom>
          <a:noFill/>
          <a:ln w="19050" cap="flat" cmpd="sng">
            <a:solidFill>
              <a:schemeClr val="dk1"/>
            </a:solidFill>
            <a:prstDash val="solid"/>
            <a:round/>
            <a:headEnd type="none" w="med" len="med"/>
            <a:tailEnd type="none" w="med" len="med"/>
          </a:ln>
        </p:spPr>
      </p:cxnSp>
      <p:cxnSp>
        <p:nvCxnSpPr>
          <p:cNvPr id="712" name="Google Shape;712;p38"/>
          <p:cNvCxnSpPr>
            <a:endCxn id="699" idx="0"/>
          </p:cNvCxnSpPr>
          <p:nvPr/>
        </p:nvCxnSpPr>
        <p:spPr>
          <a:xfrm>
            <a:off x="4575450" y="3113290"/>
            <a:ext cx="0" cy="17430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38"/>
          <p:cNvCxnSpPr>
            <a:stCxn id="701" idx="0"/>
            <a:endCxn id="699" idx="2"/>
          </p:cNvCxnSpPr>
          <p:nvPr/>
        </p:nvCxnSpPr>
        <p:spPr>
          <a:xfrm rot="10800000">
            <a:off x="4575448" y="3968253"/>
            <a:ext cx="0" cy="98100"/>
          </a:xfrm>
          <a:prstGeom prst="straightConnector1">
            <a:avLst/>
          </a:prstGeom>
          <a:noFill/>
          <a:ln w="19050" cap="flat" cmpd="sng">
            <a:solidFill>
              <a:schemeClr val="dk1"/>
            </a:solidFill>
            <a:prstDash val="solid"/>
            <a:round/>
            <a:headEnd type="none" w="med" len="med"/>
            <a:tailEnd type="none" w="med" len="med"/>
          </a:ln>
        </p:spPr>
      </p:cxnSp>
      <p:grpSp>
        <p:nvGrpSpPr>
          <p:cNvPr id="714" name="Google Shape;714;p38"/>
          <p:cNvGrpSpPr/>
          <p:nvPr/>
        </p:nvGrpSpPr>
        <p:grpSpPr>
          <a:xfrm>
            <a:off x="4451273" y="3452849"/>
            <a:ext cx="251660" cy="350166"/>
            <a:chOff x="910723" y="1508212"/>
            <a:chExt cx="251660" cy="350166"/>
          </a:xfrm>
        </p:grpSpPr>
        <p:sp>
          <p:nvSpPr>
            <p:cNvPr id="715" name="Google Shape;715;p38"/>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8"/>
          <p:cNvGrpSpPr/>
          <p:nvPr/>
        </p:nvGrpSpPr>
        <p:grpSpPr>
          <a:xfrm>
            <a:off x="4404096" y="1929227"/>
            <a:ext cx="345997" cy="345997"/>
            <a:chOff x="1756921" y="1509739"/>
            <a:chExt cx="345997" cy="345997"/>
          </a:xfrm>
        </p:grpSpPr>
        <p:sp>
          <p:nvSpPr>
            <p:cNvPr id="733" name="Google Shape;733;p38"/>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753"/>
        <p:cNvGrpSpPr/>
        <p:nvPr/>
      </p:nvGrpSpPr>
      <p:grpSpPr>
        <a:xfrm>
          <a:off x="0" y="0"/>
          <a:ext cx="0" cy="0"/>
          <a:chOff x="0" y="0"/>
          <a:chExt cx="0" cy="0"/>
        </a:xfrm>
      </p:grpSpPr>
      <p:sp>
        <p:nvSpPr>
          <p:cNvPr id="754" name="Google Shape;754;p3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755" name="Google Shape;755;p39"/>
          <p:cNvGraphicFramePr/>
          <p:nvPr/>
        </p:nvGraphicFramePr>
        <p:xfrm>
          <a:off x="5333000" y="1652925"/>
          <a:ext cx="3091125" cy="1981050"/>
        </p:xfrm>
        <a:graphic>
          <a:graphicData uri="http://schemas.openxmlformats.org/drawingml/2006/table">
            <a:tbl>
              <a:tblPr>
                <a:noFill/>
                <a:tableStyleId>{D32349C0-9ABA-4E7F-AD87-67EB2194085E}</a:tableStyleId>
              </a:tblPr>
              <a:tblGrid>
                <a:gridCol w="1546725">
                  <a:extLst>
                    <a:ext uri="{9D8B030D-6E8A-4147-A177-3AD203B41FA5}">
                      <a16:colId xmlns:a16="http://schemas.microsoft.com/office/drawing/2014/main" val="20000"/>
                    </a:ext>
                  </a:extLst>
                </a:gridCol>
                <a:gridCol w="15444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contenido</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duración</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Administrativo</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10 minutos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Táctica</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90 minutos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Estrategia</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4 horas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Desarrollo</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 días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756" name="Google Shape;756;p39"/>
          <p:cNvSpPr txBox="1"/>
          <p:nvPr/>
        </p:nvSpPr>
        <p:spPr>
          <a:xfrm>
            <a:off x="832150" y="3869325"/>
            <a:ext cx="4359600" cy="49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chemeClr val="dk1"/>
                </a:solidFill>
                <a:latin typeface="Nunito"/>
                <a:ea typeface="Nunito"/>
                <a:cs typeface="Nunito"/>
                <a:sym typeface="Nunito"/>
              </a:rPr>
              <a:t>Sigue el enlace del gráfico para modificar sus datos y luego pega el nuevo aquí. </a:t>
            </a:r>
            <a:r>
              <a:rPr lang="es" sz="1000" b="1" u="sng">
                <a:solidFill>
                  <a:schemeClr val="hlink"/>
                </a:solidFill>
                <a:latin typeface="Nunito"/>
                <a:ea typeface="Nunito"/>
                <a:cs typeface="Nunito"/>
                <a:sym typeface="Nunito"/>
                <a:hlinkClick r:id="rId3"/>
              </a:rPr>
              <a:t>Para más información, haz clic aquí</a:t>
            </a:r>
            <a:endParaRPr sz="1000" u="sng">
              <a:latin typeface="DM Sans"/>
              <a:ea typeface="DM Sans"/>
              <a:cs typeface="DM Sans"/>
              <a:sym typeface="DM Sans"/>
            </a:endParaRPr>
          </a:p>
        </p:txBody>
      </p:sp>
      <p:pic>
        <p:nvPicPr>
          <p:cNvPr id="757" name="Google Shape;757;p39" title="Chart">
            <a:hlinkClick r:id="rId4"/>
          </p:cNvPr>
          <p:cNvPicPr preferRelativeResize="0"/>
          <p:nvPr/>
        </p:nvPicPr>
        <p:blipFill>
          <a:blip r:embed="rId5">
            <a:alphaModFix/>
          </a:blip>
          <a:stretch>
            <a:fillRect/>
          </a:stretch>
        </p:blipFill>
        <p:spPr>
          <a:xfrm>
            <a:off x="733073" y="1480488"/>
            <a:ext cx="4339830" cy="2325862"/>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761"/>
        <p:cNvGrpSpPr/>
        <p:nvPr/>
      </p:nvGrpSpPr>
      <p:grpSpPr>
        <a:xfrm>
          <a:off x="0" y="0"/>
          <a:ext cx="0" cy="0"/>
          <a:chOff x="0" y="0"/>
          <a:chExt cx="0" cy="0"/>
        </a:xfrm>
      </p:grpSpPr>
      <p:sp>
        <p:nvSpPr>
          <p:cNvPr id="762" name="Google Shape;762;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763" name="Google Shape;763;p40"/>
          <p:cNvGraphicFramePr/>
          <p:nvPr/>
        </p:nvGraphicFramePr>
        <p:xfrm>
          <a:off x="1327375" y="1170410"/>
          <a:ext cx="4090625" cy="3388800"/>
        </p:xfrm>
        <a:graphic>
          <a:graphicData uri="http://schemas.openxmlformats.org/drawingml/2006/table">
            <a:tbl>
              <a:tblPr>
                <a:noFill/>
                <a:tableStyleId>{D32349C0-9ABA-4E7F-AD87-67EB2194085E}</a:tableStyleId>
              </a:tblPr>
              <a:tblGrid>
                <a:gridCol w="584375">
                  <a:extLst>
                    <a:ext uri="{9D8B030D-6E8A-4147-A177-3AD203B41FA5}">
                      <a16:colId xmlns:a16="http://schemas.microsoft.com/office/drawing/2014/main" val="20000"/>
                    </a:ext>
                  </a:extLst>
                </a:gridCol>
                <a:gridCol w="584375">
                  <a:extLst>
                    <a:ext uri="{9D8B030D-6E8A-4147-A177-3AD203B41FA5}">
                      <a16:colId xmlns:a16="http://schemas.microsoft.com/office/drawing/2014/main" val="20001"/>
                    </a:ext>
                  </a:extLst>
                </a:gridCol>
                <a:gridCol w="584375">
                  <a:extLst>
                    <a:ext uri="{9D8B030D-6E8A-4147-A177-3AD203B41FA5}">
                      <a16:colId xmlns:a16="http://schemas.microsoft.com/office/drawing/2014/main" val="20002"/>
                    </a:ext>
                  </a:extLst>
                </a:gridCol>
                <a:gridCol w="584375">
                  <a:extLst>
                    <a:ext uri="{9D8B030D-6E8A-4147-A177-3AD203B41FA5}">
                      <a16:colId xmlns:a16="http://schemas.microsoft.com/office/drawing/2014/main" val="20003"/>
                    </a:ext>
                  </a:extLst>
                </a:gridCol>
                <a:gridCol w="584375">
                  <a:extLst>
                    <a:ext uri="{9D8B030D-6E8A-4147-A177-3AD203B41FA5}">
                      <a16:colId xmlns:a16="http://schemas.microsoft.com/office/drawing/2014/main" val="20004"/>
                    </a:ext>
                  </a:extLst>
                </a:gridCol>
                <a:gridCol w="584375">
                  <a:extLst>
                    <a:ext uri="{9D8B030D-6E8A-4147-A177-3AD203B41FA5}">
                      <a16:colId xmlns:a16="http://schemas.microsoft.com/office/drawing/2014/main" val="20005"/>
                    </a:ext>
                  </a:extLst>
                </a:gridCol>
                <a:gridCol w="584375">
                  <a:extLst>
                    <a:ext uri="{9D8B030D-6E8A-4147-A177-3AD203B41FA5}">
                      <a16:colId xmlns:a16="http://schemas.microsoft.com/office/drawing/2014/main" val="20006"/>
                    </a:ext>
                  </a:extLst>
                </a:gridCol>
              </a:tblGrid>
              <a:tr h="564800">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lun</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mar</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mié</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jue</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vie</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sáb</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dom</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64800">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01</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02</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03</a:t>
                      </a:r>
                      <a:endParaRPr b="1">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04</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05</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648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06</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07</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08</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09</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10</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11</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12</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64800">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13</a:t>
                      </a:r>
                      <a:endParaRPr b="1">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14</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15</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16</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17</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18</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19</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648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20</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21</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22</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23</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24</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25</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26</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648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27</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28</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29</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30</a:t>
                      </a:r>
                      <a:endParaRPr b="1">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grpSp>
        <p:nvGrpSpPr>
          <p:cNvPr id="764" name="Google Shape;764;p40"/>
          <p:cNvGrpSpPr/>
          <p:nvPr/>
        </p:nvGrpSpPr>
        <p:grpSpPr>
          <a:xfrm>
            <a:off x="5649965" y="1170376"/>
            <a:ext cx="2173560" cy="947353"/>
            <a:chOff x="1146600" y="1216075"/>
            <a:chExt cx="1783800" cy="947353"/>
          </a:xfrm>
        </p:grpSpPr>
        <p:sp>
          <p:nvSpPr>
            <p:cNvPr id="765" name="Google Shape;765;p40"/>
            <p:cNvSpPr txBox="1"/>
            <p:nvPr/>
          </p:nvSpPr>
          <p:spPr>
            <a:xfrm>
              <a:off x="1146600" y="12160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viernes 03</a:t>
              </a:r>
              <a:endParaRPr sz="2400">
                <a:solidFill>
                  <a:schemeClr val="dk1"/>
                </a:solidFill>
                <a:latin typeface="Questrial"/>
                <a:ea typeface="Questrial"/>
                <a:cs typeface="Questrial"/>
                <a:sym typeface="Questrial"/>
              </a:endParaRPr>
            </a:p>
          </p:txBody>
        </p:sp>
        <p:sp>
          <p:nvSpPr>
            <p:cNvPr id="766" name="Google Shape;766;p40"/>
            <p:cNvSpPr txBox="1"/>
            <p:nvPr/>
          </p:nvSpPr>
          <p:spPr>
            <a:xfrm>
              <a:off x="1146600" y="1636328"/>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Saturno está compuesto por hidrógeno y helio</a:t>
              </a:r>
              <a:endParaRPr sz="1200">
                <a:solidFill>
                  <a:schemeClr val="dk1"/>
                </a:solidFill>
                <a:latin typeface="Nunito"/>
                <a:ea typeface="Nunito"/>
                <a:cs typeface="Nunito"/>
                <a:sym typeface="Nunito"/>
              </a:endParaRPr>
            </a:p>
          </p:txBody>
        </p:sp>
      </p:grpSp>
      <p:grpSp>
        <p:nvGrpSpPr>
          <p:cNvPr id="767" name="Google Shape;767;p40"/>
          <p:cNvGrpSpPr/>
          <p:nvPr/>
        </p:nvGrpSpPr>
        <p:grpSpPr>
          <a:xfrm>
            <a:off x="5649965" y="2391126"/>
            <a:ext cx="2173560" cy="947353"/>
            <a:chOff x="1146600" y="2436825"/>
            <a:chExt cx="1783800" cy="947353"/>
          </a:xfrm>
        </p:grpSpPr>
        <p:sp>
          <p:nvSpPr>
            <p:cNvPr id="768" name="Google Shape;768;p40"/>
            <p:cNvSpPr txBox="1"/>
            <p:nvPr/>
          </p:nvSpPr>
          <p:spPr>
            <a:xfrm>
              <a:off x="1146600" y="243682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lunes 13</a:t>
              </a:r>
              <a:endParaRPr sz="2400">
                <a:solidFill>
                  <a:schemeClr val="dk1"/>
                </a:solidFill>
                <a:latin typeface="Questrial"/>
                <a:ea typeface="Questrial"/>
                <a:cs typeface="Questrial"/>
                <a:sym typeface="Questrial"/>
              </a:endParaRPr>
            </a:p>
          </p:txBody>
        </p:sp>
        <p:sp>
          <p:nvSpPr>
            <p:cNvPr id="769" name="Google Shape;769;p40"/>
            <p:cNvSpPr txBox="1"/>
            <p:nvPr/>
          </p:nvSpPr>
          <p:spPr>
            <a:xfrm>
              <a:off x="1146600" y="2857078"/>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planeta más grande del Sistema Solar</a:t>
              </a:r>
              <a:endParaRPr sz="1200">
                <a:solidFill>
                  <a:schemeClr val="dk1"/>
                </a:solidFill>
                <a:latin typeface="Nunito"/>
                <a:ea typeface="Nunito"/>
                <a:cs typeface="Nunito"/>
                <a:sym typeface="Nunito"/>
              </a:endParaRPr>
            </a:p>
          </p:txBody>
        </p:sp>
      </p:grpSp>
      <p:grpSp>
        <p:nvGrpSpPr>
          <p:cNvPr id="770" name="Google Shape;770;p40"/>
          <p:cNvGrpSpPr/>
          <p:nvPr/>
        </p:nvGrpSpPr>
        <p:grpSpPr>
          <a:xfrm>
            <a:off x="5649965" y="3611876"/>
            <a:ext cx="2173560" cy="947353"/>
            <a:chOff x="1146600" y="3657575"/>
            <a:chExt cx="1783800" cy="947353"/>
          </a:xfrm>
        </p:grpSpPr>
        <p:sp>
          <p:nvSpPr>
            <p:cNvPr id="771" name="Google Shape;771;p40"/>
            <p:cNvSpPr txBox="1"/>
            <p:nvPr/>
          </p:nvSpPr>
          <p:spPr>
            <a:xfrm>
              <a:off x="1146600" y="36575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jueves 30</a:t>
              </a:r>
              <a:endParaRPr sz="2400">
                <a:solidFill>
                  <a:schemeClr val="dk1"/>
                </a:solidFill>
                <a:latin typeface="Questrial"/>
                <a:ea typeface="Questrial"/>
                <a:cs typeface="Questrial"/>
                <a:sym typeface="Questrial"/>
              </a:endParaRPr>
            </a:p>
          </p:txBody>
        </p:sp>
        <p:sp>
          <p:nvSpPr>
            <p:cNvPr id="772" name="Google Shape;772;p40"/>
            <p:cNvSpPr txBox="1"/>
            <p:nvPr/>
          </p:nvSpPr>
          <p:spPr>
            <a:xfrm>
              <a:off x="1146600" y="4077828"/>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Venus tiene unas temperaturas altísimas</a:t>
              </a:r>
              <a:endParaRPr sz="1200">
                <a:solidFill>
                  <a:schemeClr val="dk1"/>
                </a:solidFill>
                <a:latin typeface="Nunito"/>
                <a:ea typeface="Nunito"/>
                <a:cs typeface="Nunito"/>
                <a:sym typeface="Nunito"/>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776"/>
        <p:cNvGrpSpPr/>
        <p:nvPr/>
      </p:nvGrpSpPr>
      <p:grpSpPr>
        <a:xfrm>
          <a:off x="0" y="0"/>
          <a:ext cx="0" cy="0"/>
          <a:chOff x="0" y="0"/>
          <a:chExt cx="0" cy="0"/>
        </a:xfrm>
      </p:grpSpPr>
      <p:sp>
        <p:nvSpPr>
          <p:cNvPr id="777" name="Google Shape;777;p4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778" name="Google Shape;778;p41"/>
          <p:cNvGrpSpPr/>
          <p:nvPr/>
        </p:nvGrpSpPr>
        <p:grpSpPr>
          <a:xfrm>
            <a:off x="6648653" y="2422419"/>
            <a:ext cx="1783820" cy="916760"/>
            <a:chOff x="6645203" y="2422419"/>
            <a:chExt cx="1783820" cy="916760"/>
          </a:xfrm>
        </p:grpSpPr>
        <p:sp>
          <p:nvSpPr>
            <p:cNvPr id="779" name="Google Shape;779;p41"/>
            <p:cNvSpPr txBox="1"/>
            <p:nvPr/>
          </p:nvSpPr>
          <p:spPr>
            <a:xfrm>
              <a:off x="6645203" y="2422419"/>
              <a:ext cx="178382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780" name="Google Shape;780;p41"/>
            <p:cNvSpPr txBox="1"/>
            <p:nvPr/>
          </p:nvSpPr>
          <p:spPr>
            <a:xfrm>
              <a:off x="6645203" y="2842679"/>
              <a:ext cx="178382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Está compuesto de hidrógeno y helio</a:t>
              </a:r>
              <a:endParaRPr sz="1200">
                <a:solidFill>
                  <a:schemeClr val="dk1"/>
                </a:solidFill>
                <a:latin typeface="Nunito"/>
                <a:ea typeface="Nunito"/>
                <a:cs typeface="Nunito"/>
                <a:sym typeface="Nunito"/>
              </a:endParaRPr>
            </a:p>
          </p:txBody>
        </p:sp>
      </p:grpSp>
      <p:grpSp>
        <p:nvGrpSpPr>
          <p:cNvPr id="781" name="Google Shape;781;p41"/>
          <p:cNvGrpSpPr/>
          <p:nvPr/>
        </p:nvGrpSpPr>
        <p:grpSpPr>
          <a:xfrm>
            <a:off x="3683885" y="3570795"/>
            <a:ext cx="1783131" cy="916765"/>
            <a:chOff x="3680435" y="3570795"/>
            <a:chExt cx="1783131" cy="916765"/>
          </a:xfrm>
        </p:grpSpPr>
        <p:sp>
          <p:nvSpPr>
            <p:cNvPr id="782" name="Google Shape;782;p41"/>
            <p:cNvSpPr txBox="1"/>
            <p:nvPr/>
          </p:nvSpPr>
          <p:spPr>
            <a:xfrm>
              <a:off x="3680435" y="3570795"/>
              <a:ext cx="1783131"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783" name="Google Shape;783;p41"/>
            <p:cNvSpPr txBox="1"/>
            <p:nvPr/>
          </p:nvSpPr>
          <p:spPr>
            <a:xfrm>
              <a:off x="3680435" y="3991060"/>
              <a:ext cx="1783131"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Marte es en realidad un lugar muy frío</a:t>
              </a:r>
              <a:endParaRPr sz="1200">
                <a:solidFill>
                  <a:schemeClr val="dk1"/>
                </a:solidFill>
                <a:latin typeface="Nunito"/>
                <a:ea typeface="Nunito"/>
                <a:cs typeface="Nunito"/>
                <a:sym typeface="Nunito"/>
              </a:endParaRPr>
            </a:p>
          </p:txBody>
        </p:sp>
      </p:grpSp>
      <p:grpSp>
        <p:nvGrpSpPr>
          <p:cNvPr id="784" name="Google Shape;784;p41"/>
          <p:cNvGrpSpPr/>
          <p:nvPr/>
        </p:nvGrpSpPr>
        <p:grpSpPr>
          <a:xfrm>
            <a:off x="718434" y="2422423"/>
            <a:ext cx="1783131" cy="916753"/>
            <a:chOff x="714984" y="2422423"/>
            <a:chExt cx="1783131" cy="916753"/>
          </a:xfrm>
        </p:grpSpPr>
        <p:sp>
          <p:nvSpPr>
            <p:cNvPr id="785" name="Google Shape;785;p41"/>
            <p:cNvSpPr txBox="1"/>
            <p:nvPr/>
          </p:nvSpPr>
          <p:spPr>
            <a:xfrm>
              <a:off x="714984" y="2422423"/>
              <a:ext cx="1783131"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786" name="Google Shape;786;p41"/>
            <p:cNvSpPr txBox="1"/>
            <p:nvPr/>
          </p:nvSpPr>
          <p:spPr>
            <a:xfrm>
              <a:off x="714984" y="2842676"/>
              <a:ext cx="1783131" cy="49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787" name="Google Shape;787;p41"/>
          <p:cNvGrpSpPr/>
          <p:nvPr/>
        </p:nvGrpSpPr>
        <p:grpSpPr>
          <a:xfrm>
            <a:off x="3683550" y="1243450"/>
            <a:ext cx="1783800" cy="947353"/>
            <a:chOff x="3680100" y="1243450"/>
            <a:chExt cx="1783800" cy="947353"/>
          </a:xfrm>
        </p:grpSpPr>
        <p:sp>
          <p:nvSpPr>
            <p:cNvPr id="788" name="Google Shape;788;p41"/>
            <p:cNvSpPr txBox="1"/>
            <p:nvPr/>
          </p:nvSpPr>
          <p:spPr>
            <a:xfrm>
              <a:off x="3680100" y="124345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789" name="Google Shape;789;p41"/>
            <p:cNvSpPr txBox="1"/>
            <p:nvPr/>
          </p:nvSpPr>
          <p:spPr>
            <a:xfrm>
              <a:off x="3680100" y="1663703"/>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planeta más grande de todos</a:t>
              </a:r>
              <a:endParaRPr sz="1200">
                <a:solidFill>
                  <a:schemeClr val="dk1"/>
                </a:solidFill>
                <a:latin typeface="Nunito"/>
                <a:ea typeface="Nunito"/>
                <a:cs typeface="Nunito"/>
                <a:sym typeface="Nunito"/>
              </a:endParaRPr>
            </a:p>
          </p:txBody>
        </p:sp>
      </p:grpSp>
      <p:sp>
        <p:nvSpPr>
          <p:cNvPr id="790" name="Google Shape;790;p41"/>
          <p:cNvSpPr/>
          <p:nvPr/>
        </p:nvSpPr>
        <p:spPr>
          <a:xfrm>
            <a:off x="2592450" y="25404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5877750" y="25404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2" name="Google Shape;792;p41"/>
          <p:cNvCxnSpPr>
            <a:stCxn id="788" idx="1"/>
            <a:endCxn id="790" idx="0"/>
          </p:cNvCxnSpPr>
          <p:nvPr/>
        </p:nvCxnSpPr>
        <p:spPr>
          <a:xfrm flipH="1">
            <a:off x="2932650" y="1491700"/>
            <a:ext cx="750900" cy="1048800"/>
          </a:xfrm>
          <a:prstGeom prst="bentConnector2">
            <a:avLst/>
          </a:prstGeom>
          <a:noFill/>
          <a:ln w="19050" cap="flat" cmpd="sng">
            <a:solidFill>
              <a:schemeClr val="dk1"/>
            </a:solidFill>
            <a:prstDash val="solid"/>
            <a:round/>
            <a:headEnd type="none" w="med" len="med"/>
            <a:tailEnd type="none" w="med" len="med"/>
          </a:ln>
        </p:spPr>
      </p:cxnSp>
      <p:cxnSp>
        <p:nvCxnSpPr>
          <p:cNvPr id="793" name="Google Shape;793;p41"/>
          <p:cNvCxnSpPr>
            <a:stCxn id="790" idx="2"/>
            <a:endCxn id="783" idx="1"/>
          </p:cNvCxnSpPr>
          <p:nvPr/>
        </p:nvCxnSpPr>
        <p:spPr>
          <a:xfrm rot="-5400000" flipH="1">
            <a:off x="2799300" y="3354653"/>
            <a:ext cx="1018200" cy="751200"/>
          </a:xfrm>
          <a:prstGeom prst="bentConnector2">
            <a:avLst/>
          </a:prstGeom>
          <a:noFill/>
          <a:ln w="19050" cap="flat" cmpd="sng">
            <a:solidFill>
              <a:schemeClr val="dk1"/>
            </a:solidFill>
            <a:prstDash val="solid"/>
            <a:round/>
            <a:headEnd type="none" w="med" len="med"/>
            <a:tailEnd type="none" w="med" len="med"/>
          </a:ln>
        </p:spPr>
      </p:cxnSp>
      <p:cxnSp>
        <p:nvCxnSpPr>
          <p:cNvPr id="794" name="Google Shape;794;p41"/>
          <p:cNvCxnSpPr>
            <a:stCxn id="788" idx="3"/>
            <a:endCxn id="791" idx="0"/>
          </p:cNvCxnSpPr>
          <p:nvPr/>
        </p:nvCxnSpPr>
        <p:spPr>
          <a:xfrm>
            <a:off x="5467350" y="1491700"/>
            <a:ext cx="750900" cy="1048800"/>
          </a:xfrm>
          <a:prstGeom prst="bentConnector2">
            <a:avLst/>
          </a:prstGeom>
          <a:noFill/>
          <a:ln w="19050" cap="flat" cmpd="sng">
            <a:solidFill>
              <a:schemeClr val="dk1"/>
            </a:solidFill>
            <a:prstDash val="solid"/>
            <a:round/>
            <a:headEnd type="none" w="med" len="med"/>
            <a:tailEnd type="none" w="med" len="med"/>
          </a:ln>
        </p:spPr>
      </p:cxnSp>
      <p:cxnSp>
        <p:nvCxnSpPr>
          <p:cNvPr id="795" name="Google Shape;795;p41"/>
          <p:cNvCxnSpPr>
            <a:stCxn id="791" idx="2"/>
            <a:endCxn id="783" idx="3"/>
          </p:cNvCxnSpPr>
          <p:nvPr/>
        </p:nvCxnSpPr>
        <p:spPr>
          <a:xfrm rot="5400000">
            <a:off x="5333400" y="3354653"/>
            <a:ext cx="1018200" cy="751200"/>
          </a:xfrm>
          <a:prstGeom prst="bentConnector2">
            <a:avLst/>
          </a:prstGeom>
          <a:noFill/>
          <a:ln w="19050" cap="flat" cmpd="sng">
            <a:solidFill>
              <a:schemeClr val="dk1"/>
            </a:solidFill>
            <a:prstDash val="solid"/>
            <a:round/>
            <a:headEnd type="none" w="med" len="med"/>
            <a:tailEnd type="none" w="med" len="med"/>
          </a:ln>
        </p:spPr>
      </p:cxnSp>
      <p:grpSp>
        <p:nvGrpSpPr>
          <p:cNvPr id="796" name="Google Shape;796;p41"/>
          <p:cNvGrpSpPr/>
          <p:nvPr/>
        </p:nvGrpSpPr>
        <p:grpSpPr>
          <a:xfrm>
            <a:off x="2793434" y="2711296"/>
            <a:ext cx="278739" cy="339073"/>
            <a:chOff x="1768821" y="3361108"/>
            <a:chExt cx="278739" cy="339073"/>
          </a:xfrm>
        </p:grpSpPr>
        <p:sp>
          <p:nvSpPr>
            <p:cNvPr id="797" name="Google Shape;797;p41"/>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1"/>
          <p:cNvGrpSpPr/>
          <p:nvPr/>
        </p:nvGrpSpPr>
        <p:grpSpPr>
          <a:xfrm>
            <a:off x="6034001" y="2703447"/>
            <a:ext cx="368185" cy="354753"/>
            <a:chOff x="3967213" y="3356947"/>
            <a:chExt cx="368185" cy="354753"/>
          </a:xfrm>
        </p:grpSpPr>
        <p:sp>
          <p:nvSpPr>
            <p:cNvPr id="809" name="Google Shape;809;p41"/>
            <p:cNvSpPr/>
            <p:nvPr/>
          </p:nvSpPr>
          <p:spPr>
            <a:xfrm>
              <a:off x="4180705" y="3356947"/>
              <a:ext cx="154693" cy="164292"/>
            </a:xfrm>
            <a:custGeom>
              <a:avLst/>
              <a:gdLst/>
              <a:ahLst/>
              <a:cxnLst/>
              <a:rect l="l" t="t" r="r" b="b"/>
              <a:pathLst>
                <a:path w="4883" h="5186" extrusionOk="0">
                  <a:moveTo>
                    <a:pt x="2526" y="0"/>
                  </a:moveTo>
                  <a:cubicBezTo>
                    <a:pt x="1765" y="0"/>
                    <a:pt x="1017" y="368"/>
                    <a:pt x="560" y="1042"/>
                  </a:cubicBezTo>
                  <a:cubicBezTo>
                    <a:pt x="1" y="1875"/>
                    <a:pt x="24" y="2959"/>
                    <a:pt x="632" y="3768"/>
                  </a:cubicBezTo>
                  <a:lnTo>
                    <a:pt x="572" y="5006"/>
                  </a:lnTo>
                  <a:cubicBezTo>
                    <a:pt x="572" y="5066"/>
                    <a:pt x="608" y="5126"/>
                    <a:pt x="655" y="5149"/>
                  </a:cubicBezTo>
                  <a:cubicBezTo>
                    <a:pt x="679" y="5161"/>
                    <a:pt x="715" y="5185"/>
                    <a:pt x="739" y="5185"/>
                  </a:cubicBezTo>
                  <a:cubicBezTo>
                    <a:pt x="774" y="5185"/>
                    <a:pt x="786" y="5185"/>
                    <a:pt x="810" y="5161"/>
                  </a:cubicBezTo>
                  <a:lnTo>
                    <a:pt x="1929" y="4649"/>
                  </a:lnTo>
                  <a:cubicBezTo>
                    <a:pt x="2120" y="4685"/>
                    <a:pt x="2334" y="4721"/>
                    <a:pt x="2525" y="4721"/>
                  </a:cubicBezTo>
                  <a:cubicBezTo>
                    <a:pt x="3299" y="4721"/>
                    <a:pt x="4049" y="4328"/>
                    <a:pt x="4489" y="3673"/>
                  </a:cubicBezTo>
                  <a:cubicBezTo>
                    <a:pt x="4703" y="3363"/>
                    <a:pt x="4834" y="3006"/>
                    <a:pt x="4882" y="2637"/>
                  </a:cubicBezTo>
                  <a:cubicBezTo>
                    <a:pt x="4882" y="2518"/>
                    <a:pt x="4811" y="2447"/>
                    <a:pt x="4715" y="2423"/>
                  </a:cubicBezTo>
                  <a:cubicBezTo>
                    <a:pt x="4709" y="2422"/>
                    <a:pt x="4703" y="2422"/>
                    <a:pt x="4697" y="2422"/>
                  </a:cubicBezTo>
                  <a:cubicBezTo>
                    <a:pt x="4619" y="2422"/>
                    <a:pt x="4536" y="2489"/>
                    <a:pt x="4525" y="2578"/>
                  </a:cubicBezTo>
                  <a:cubicBezTo>
                    <a:pt x="4489" y="2899"/>
                    <a:pt x="4370" y="3197"/>
                    <a:pt x="4192" y="3471"/>
                  </a:cubicBezTo>
                  <a:cubicBezTo>
                    <a:pt x="3809" y="4040"/>
                    <a:pt x="3177" y="4368"/>
                    <a:pt x="2514" y="4368"/>
                  </a:cubicBezTo>
                  <a:cubicBezTo>
                    <a:pt x="2332" y="4368"/>
                    <a:pt x="2147" y="4343"/>
                    <a:pt x="1965" y="4292"/>
                  </a:cubicBezTo>
                  <a:cubicBezTo>
                    <a:pt x="1944" y="4281"/>
                    <a:pt x="1927" y="4275"/>
                    <a:pt x="1911" y="4275"/>
                  </a:cubicBezTo>
                  <a:cubicBezTo>
                    <a:pt x="1891" y="4275"/>
                    <a:pt x="1872" y="4284"/>
                    <a:pt x="1846" y="4304"/>
                  </a:cubicBezTo>
                  <a:lnTo>
                    <a:pt x="917" y="4733"/>
                  </a:lnTo>
                  <a:lnTo>
                    <a:pt x="965" y="3721"/>
                  </a:lnTo>
                  <a:cubicBezTo>
                    <a:pt x="965" y="3673"/>
                    <a:pt x="953" y="3649"/>
                    <a:pt x="929" y="3602"/>
                  </a:cubicBezTo>
                  <a:cubicBezTo>
                    <a:pt x="382" y="2923"/>
                    <a:pt x="358" y="1947"/>
                    <a:pt x="846" y="1220"/>
                  </a:cubicBezTo>
                  <a:cubicBezTo>
                    <a:pt x="1235" y="644"/>
                    <a:pt x="1873" y="327"/>
                    <a:pt x="2524" y="327"/>
                  </a:cubicBezTo>
                  <a:cubicBezTo>
                    <a:pt x="2909" y="327"/>
                    <a:pt x="3299" y="438"/>
                    <a:pt x="3644" y="673"/>
                  </a:cubicBezTo>
                  <a:cubicBezTo>
                    <a:pt x="4084" y="970"/>
                    <a:pt x="4406" y="1435"/>
                    <a:pt x="4501" y="1970"/>
                  </a:cubicBezTo>
                  <a:cubicBezTo>
                    <a:pt x="4523" y="2047"/>
                    <a:pt x="4594" y="2103"/>
                    <a:pt x="4679" y="2103"/>
                  </a:cubicBezTo>
                  <a:cubicBezTo>
                    <a:pt x="4687" y="2103"/>
                    <a:pt x="4695" y="2102"/>
                    <a:pt x="4703" y="2101"/>
                  </a:cubicBezTo>
                  <a:cubicBezTo>
                    <a:pt x="4787" y="2089"/>
                    <a:pt x="4846" y="1994"/>
                    <a:pt x="4834" y="1911"/>
                  </a:cubicBezTo>
                  <a:cubicBezTo>
                    <a:pt x="4715" y="1280"/>
                    <a:pt x="4358" y="744"/>
                    <a:pt x="3834" y="399"/>
                  </a:cubicBezTo>
                  <a:cubicBezTo>
                    <a:pt x="3432" y="129"/>
                    <a:pt x="2977" y="0"/>
                    <a:pt x="2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4093585" y="3484237"/>
              <a:ext cx="21891" cy="37002"/>
            </a:xfrm>
            <a:custGeom>
              <a:avLst/>
              <a:gdLst/>
              <a:ahLst/>
              <a:cxnLst/>
              <a:rect l="l" t="t" r="r" b="b"/>
              <a:pathLst>
                <a:path w="691" h="1168" extrusionOk="0">
                  <a:moveTo>
                    <a:pt x="155" y="0"/>
                  </a:moveTo>
                  <a:cubicBezTo>
                    <a:pt x="72" y="0"/>
                    <a:pt x="0" y="72"/>
                    <a:pt x="0" y="167"/>
                  </a:cubicBezTo>
                  <a:lnTo>
                    <a:pt x="0" y="1000"/>
                  </a:lnTo>
                  <a:cubicBezTo>
                    <a:pt x="0" y="1084"/>
                    <a:pt x="72" y="1167"/>
                    <a:pt x="155" y="1167"/>
                  </a:cubicBezTo>
                  <a:lnTo>
                    <a:pt x="536" y="1167"/>
                  </a:lnTo>
                  <a:cubicBezTo>
                    <a:pt x="619" y="1167"/>
                    <a:pt x="691" y="1084"/>
                    <a:pt x="691" y="1000"/>
                  </a:cubicBezTo>
                  <a:cubicBezTo>
                    <a:pt x="691" y="893"/>
                    <a:pt x="619" y="822"/>
                    <a:pt x="512" y="822"/>
                  </a:cubicBezTo>
                  <a:lnTo>
                    <a:pt x="322" y="822"/>
                  </a:lnTo>
                  <a:lnTo>
                    <a:pt x="322" y="167"/>
                  </a:lnTo>
                  <a:cubicBezTo>
                    <a:pt x="322" y="72"/>
                    <a:pt x="250"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3967213" y="3408047"/>
              <a:ext cx="275394" cy="303653"/>
            </a:xfrm>
            <a:custGeom>
              <a:avLst/>
              <a:gdLst/>
              <a:ahLst/>
              <a:cxnLst/>
              <a:rect l="l" t="t" r="r" b="b"/>
              <a:pathLst>
                <a:path w="8693" h="9585" extrusionOk="0">
                  <a:moveTo>
                    <a:pt x="3549" y="417"/>
                  </a:moveTo>
                  <a:lnTo>
                    <a:pt x="3549" y="417"/>
                  </a:lnTo>
                  <a:cubicBezTo>
                    <a:pt x="3346" y="1024"/>
                    <a:pt x="3001" y="1322"/>
                    <a:pt x="2775" y="1465"/>
                  </a:cubicBezTo>
                  <a:cubicBezTo>
                    <a:pt x="2799" y="976"/>
                    <a:pt x="3120" y="572"/>
                    <a:pt x="3549" y="417"/>
                  </a:cubicBezTo>
                  <a:close/>
                  <a:moveTo>
                    <a:pt x="4727" y="334"/>
                  </a:moveTo>
                  <a:cubicBezTo>
                    <a:pt x="5382" y="334"/>
                    <a:pt x="5906" y="869"/>
                    <a:pt x="5906" y="1524"/>
                  </a:cubicBezTo>
                  <a:lnTo>
                    <a:pt x="5906" y="2262"/>
                  </a:lnTo>
                  <a:cubicBezTo>
                    <a:pt x="4501" y="2155"/>
                    <a:pt x="4108" y="846"/>
                    <a:pt x="4001" y="334"/>
                  </a:cubicBezTo>
                  <a:close/>
                  <a:moveTo>
                    <a:pt x="2441" y="2643"/>
                  </a:moveTo>
                  <a:lnTo>
                    <a:pt x="2441" y="2893"/>
                  </a:lnTo>
                  <a:cubicBezTo>
                    <a:pt x="2441" y="3036"/>
                    <a:pt x="2453" y="3179"/>
                    <a:pt x="2477" y="3310"/>
                  </a:cubicBezTo>
                  <a:cubicBezTo>
                    <a:pt x="2334" y="3251"/>
                    <a:pt x="2239" y="3120"/>
                    <a:pt x="2239" y="2977"/>
                  </a:cubicBezTo>
                  <a:cubicBezTo>
                    <a:pt x="2239" y="2822"/>
                    <a:pt x="2322" y="2703"/>
                    <a:pt x="2441" y="2643"/>
                  </a:cubicBezTo>
                  <a:close/>
                  <a:moveTo>
                    <a:pt x="6251" y="2655"/>
                  </a:moveTo>
                  <a:cubicBezTo>
                    <a:pt x="6359" y="2715"/>
                    <a:pt x="6442" y="2834"/>
                    <a:pt x="6442" y="2989"/>
                  </a:cubicBezTo>
                  <a:cubicBezTo>
                    <a:pt x="6442" y="3155"/>
                    <a:pt x="6335" y="3286"/>
                    <a:pt x="6204" y="3334"/>
                  </a:cubicBezTo>
                  <a:cubicBezTo>
                    <a:pt x="6228" y="3179"/>
                    <a:pt x="6251" y="3048"/>
                    <a:pt x="6251" y="2917"/>
                  </a:cubicBezTo>
                  <a:lnTo>
                    <a:pt x="6251" y="2655"/>
                  </a:lnTo>
                  <a:close/>
                  <a:moveTo>
                    <a:pt x="3775" y="786"/>
                  </a:moveTo>
                  <a:cubicBezTo>
                    <a:pt x="3846" y="1012"/>
                    <a:pt x="3953" y="1274"/>
                    <a:pt x="4120" y="1524"/>
                  </a:cubicBezTo>
                  <a:cubicBezTo>
                    <a:pt x="4537" y="2167"/>
                    <a:pt x="5144" y="2536"/>
                    <a:pt x="5906" y="2584"/>
                  </a:cubicBezTo>
                  <a:lnTo>
                    <a:pt x="5906" y="2893"/>
                  </a:lnTo>
                  <a:cubicBezTo>
                    <a:pt x="5906" y="3548"/>
                    <a:pt x="5549" y="4179"/>
                    <a:pt x="4977" y="4501"/>
                  </a:cubicBezTo>
                  <a:lnTo>
                    <a:pt x="4727" y="4656"/>
                  </a:lnTo>
                  <a:cubicBezTo>
                    <a:pt x="4608" y="4721"/>
                    <a:pt x="4474" y="4754"/>
                    <a:pt x="4340" y="4754"/>
                  </a:cubicBezTo>
                  <a:cubicBezTo>
                    <a:pt x="4206" y="4754"/>
                    <a:pt x="4073" y="4721"/>
                    <a:pt x="3953" y="4656"/>
                  </a:cubicBezTo>
                  <a:lnTo>
                    <a:pt x="3703" y="4501"/>
                  </a:lnTo>
                  <a:cubicBezTo>
                    <a:pt x="3120" y="4179"/>
                    <a:pt x="2775" y="3572"/>
                    <a:pt x="2775" y="2893"/>
                  </a:cubicBezTo>
                  <a:lnTo>
                    <a:pt x="2775" y="2417"/>
                  </a:lnTo>
                  <a:lnTo>
                    <a:pt x="2775" y="1858"/>
                  </a:lnTo>
                  <a:cubicBezTo>
                    <a:pt x="3001" y="1750"/>
                    <a:pt x="3465" y="1465"/>
                    <a:pt x="3775" y="786"/>
                  </a:cubicBezTo>
                  <a:close/>
                  <a:moveTo>
                    <a:pt x="5001" y="4906"/>
                  </a:moveTo>
                  <a:lnTo>
                    <a:pt x="5001" y="5751"/>
                  </a:lnTo>
                  <a:lnTo>
                    <a:pt x="4965" y="5775"/>
                  </a:lnTo>
                  <a:lnTo>
                    <a:pt x="4334" y="6203"/>
                  </a:lnTo>
                  <a:lnTo>
                    <a:pt x="3692" y="5751"/>
                  </a:lnTo>
                  <a:lnTo>
                    <a:pt x="3692" y="4906"/>
                  </a:lnTo>
                  <a:lnTo>
                    <a:pt x="3775" y="4953"/>
                  </a:lnTo>
                  <a:cubicBezTo>
                    <a:pt x="3953" y="5048"/>
                    <a:pt x="4144" y="5096"/>
                    <a:pt x="4346" y="5096"/>
                  </a:cubicBezTo>
                  <a:cubicBezTo>
                    <a:pt x="4537" y="5096"/>
                    <a:pt x="4727" y="5048"/>
                    <a:pt x="4906" y="4953"/>
                  </a:cubicBezTo>
                  <a:lnTo>
                    <a:pt x="5001" y="4906"/>
                  </a:lnTo>
                  <a:close/>
                  <a:moveTo>
                    <a:pt x="3680" y="6168"/>
                  </a:moveTo>
                  <a:lnTo>
                    <a:pt x="4084" y="6453"/>
                  </a:lnTo>
                  <a:lnTo>
                    <a:pt x="3680" y="6930"/>
                  </a:lnTo>
                  <a:lnTo>
                    <a:pt x="3680" y="6263"/>
                  </a:lnTo>
                  <a:lnTo>
                    <a:pt x="3680" y="6168"/>
                  </a:lnTo>
                  <a:close/>
                  <a:moveTo>
                    <a:pt x="4977" y="6168"/>
                  </a:moveTo>
                  <a:lnTo>
                    <a:pt x="4977" y="6263"/>
                  </a:lnTo>
                  <a:lnTo>
                    <a:pt x="4977" y="6930"/>
                  </a:lnTo>
                  <a:lnTo>
                    <a:pt x="4573" y="6453"/>
                  </a:lnTo>
                  <a:lnTo>
                    <a:pt x="4977" y="6168"/>
                  </a:lnTo>
                  <a:close/>
                  <a:moveTo>
                    <a:pt x="4977" y="7453"/>
                  </a:moveTo>
                  <a:lnTo>
                    <a:pt x="4977" y="8406"/>
                  </a:lnTo>
                  <a:lnTo>
                    <a:pt x="4906" y="7656"/>
                  </a:lnTo>
                  <a:lnTo>
                    <a:pt x="4977" y="7453"/>
                  </a:lnTo>
                  <a:close/>
                  <a:moveTo>
                    <a:pt x="3692" y="7453"/>
                  </a:moveTo>
                  <a:lnTo>
                    <a:pt x="3763" y="7656"/>
                  </a:lnTo>
                  <a:lnTo>
                    <a:pt x="3692" y="8418"/>
                  </a:lnTo>
                  <a:lnTo>
                    <a:pt x="3692" y="7453"/>
                  </a:lnTo>
                  <a:close/>
                  <a:moveTo>
                    <a:pt x="4311" y="6703"/>
                  </a:moveTo>
                  <a:lnTo>
                    <a:pt x="4704" y="7168"/>
                  </a:lnTo>
                  <a:lnTo>
                    <a:pt x="4537" y="7584"/>
                  </a:lnTo>
                  <a:cubicBezTo>
                    <a:pt x="4525" y="7620"/>
                    <a:pt x="4525" y="7632"/>
                    <a:pt x="4525" y="7656"/>
                  </a:cubicBezTo>
                  <a:lnTo>
                    <a:pt x="4680" y="9251"/>
                  </a:lnTo>
                  <a:lnTo>
                    <a:pt x="3942" y="9251"/>
                  </a:lnTo>
                  <a:lnTo>
                    <a:pt x="4108" y="7656"/>
                  </a:lnTo>
                  <a:cubicBezTo>
                    <a:pt x="4108" y="7632"/>
                    <a:pt x="4108" y="7596"/>
                    <a:pt x="4084" y="7584"/>
                  </a:cubicBezTo>
                  <a:lnTo>
                    <a:pt x="3930" y="7168"/>
                  </a:lnTo>
                  <a:lnTo>
                    <a:pt x="4311" y="6703"/>
                  </a:lnTo>
                  <a:close/>
                  <a:moveTo>
                    <a:pt x="3965" y="0"/>
                  </a:moveTo>
                  <a:cubicBezTo>
                    <a:pt x="3906" y="0"/>
                    <a:pt x="3846" y="0"/>
                    <a:pt x="3787" y="12"/>
                  </a:cubicBezTo>
                  <a:cubicBezTo>
                    <a:pt x="3013" y="95"/>
                    <a:pt x="2453" y="750"/>
                    <a:pt x="2441" y="1524"/>
                  </a:cubicBezTo>
                  <a:lnTo>
                    <a:pt x="2441" y="1750"/>
                  </a:lnTo>
                  <a:lnTo>
                    <a:pt x="2441" y="2286"/>
                  </a:lnTo>
                  <a:cubicBezTo>
                    <a:pt x="2120" y="2358"/>
                    <a:pt x="1894" y="2643"/>
                    <a:pt x="1894" y="2977"/>
                  </a:cubicBezTo>
                  <a:cubicBezTo>
                    <a:pt x="1894" y="3358"/>
                    <a:pt x="2191" y="3667"/>
                    <a:pt x="2584" y="3691"/>
                  </a:cubicBezTo>
                  <a:cubicBezTo>
                    <a:pt x="2739" y="4084"/>
                    <a:pt x="3001" y="4441"/>
                    <a:pt x="3358" y="4703"/>
                  </a:cubicBezTo>
                  <a:lnTo>
                    <a:pt x="3358" y="5727"/>
                  </a:lnTo>
                  <a:lnTo>
                    <a:pt x="1620" y="6275"/>
                  </a:lnTo>
                  <a:cubicBezTo>
                    <a:pt x="655" y="6584"/>
                    <a:pt x="12" y="7465"/>
                    <a:pt x="1" y="8489"/>
                  </a:cubicBezTo>
                  <a:lnTo>
                    <a:pt x="1" y="9418"/>
                  </a:lnTo>
                  <a:cubicBezTo>
                    <a:pt x="1" y="9501"/>
                    <a:pt x="72" y="9585"/>
                    <a:pt x="155" y="9585"/>
                  </a:cubicBezTo>
                  <a:lnTo>
                    <a:pt x="1822" y="9585"/>
                  </a:lnTo>
                  <a:cubicBezTo>
                    <a:pt x="1917" y="9585"/>
                    <a:pt x="1989" y="9501"/>
                    <a:pt x="1989" y="9418"/>
                  </a:cubicBezTo>
                  <a:cubicBezTo>
                    <a:pt x="1989" y="9323"/>
                    <a:pt x="1917" y="9251"/>
                    <a:pt x="1822" y="9251"/>
                  </a:cubicBezTo>
                  <a:lnTo>
                    <a:pt x="334" y="9251"/>
                  </a:lnTo>
                  <a:lnTo>
                    <a:pt x="334" y="8489"/>
                  </a:lnTo>
                  <a:cubicBezTo>
                    <a:pt x="334" y="8299"/>
                    <a:pt x="370" y="8120"/>
                    <a:pt x="417" y="7942"/>
                  </a:cubicBezTo>
                  <a:cubicBezTo>
                    <a:pt x="429" y="7894"/>
                    <a:pt x="441" y="7834"/>
                    <a:pt x="453" y="7799"/>
                  </a:cubicBezTo>
                  <a:cubicBezTo>
                    <a:pt x="477" y="7751"/>
                    <a:pt x="501" y="7704"/>
                    <a:pt x="513" y="7644"/>
                  </a:cubicBezTo>
                  <a:cubicBezTo>
                    <a:pt x="739" y="7156"/>
                    <a:pt x="1167" y="6763"/>
                    <a:pt x="1703" y="6608"/>
                  </a:cubicBezTo>
                  <a:lnTo>
                    <a:pt x="2703" y="6287"/>
                  </a:lnTo>
                  <a:lnTo>
                    <a:pt x="3358" y="6084"/>
                  </a:lnTo>
                  <a:lnTo>
                    <a:pt x="3358" y="9251"/>
                  </a:lnTo>
                  <a:lnTo>
                    <a:pt x="2513" y="9251"/>
                  </a:lnTo>
                  <a:cubicBezTo>
                    <a:pt x="2418" y="9251"/>
                    <a:pt x="2346" y="9323"/>
                    <a:pt x="2346" y="9418"/>
                  </a:cubicBezTo>
                  <a:cubicBezTo>
                    <a:pt x="2346" y="9501"/>
                    <a:pt x="2418" y="9585"/>
                    <a:pt x="2513" y="9585"/>
                  </a:cubicBezTo>
                  <a:lnTo>
                    <a:pt x="8525" y="9585"/>
                  </a:lnTo>
                  <a:cubicBezTo>
                    <a:pt x="8609" y="9585"/>
                    <a:pt x="8692" y="9501"/>
                    <a:pt x="8692" y="9418"/>
                  </a:cubicBezTo>
                  <a:lnTo>
                    <a:pt x="8692" y="8489"/>
                  </a:lnTo>
                  <a:cubicBezTo>
                    <a:pt x="8692" y="7930"/>
                    <a:pt x="8466" y="7358"/>
                    <a:pt x="8073" y="6942"/>
                  </a:cubicBezTo>
                  <a:cubicBezTo>
                    <a:pt x="8042" y="6904"/>
                    <a:pt x="8001" y="6886"/>
                    <a:pt x="7957" y="6886"/>
                  </a:cubicBezTo>
                  <a:cubicBezTo>
                    <a:pt x="7917" y="6886"/>
                    <a:pt x="7875" y="6901"/>
                    <a:pt x="7835" y="6930"/>
                  </a:cubicBezTo>
                  <a:cubicBezTo>
                    <a:pt x="7763" y="6989"/>
                    <a:pt x="7763" y="7096"/>
                    <a:pt x="7823" y="7168"/>
                  </a:cubicBezTo>
                  <a:cubicBezTo>
                    <a:pt x="8156" y="7537"/>
                    <a:pt x="8335" y="8001"/>
                    <a:pt x="8335" y="8489"/>
                  </a:cubicBezTo>
                  <a:lnTo>
                    <a:pt x="8335" y="9251"/>
                  </a:lnTo>
                  <a:lnTo>
                    <a:pt x="5311" y="9251"/>
                  </a:lnTo>
                  <a:lnTo>
                    <a:pt x="5311" y="6084"/>
                  </a:lnTo>
                  <a:lnTo>
                    <a:pt x="6942" y="6608"/>
                  </a:lnTo>
                  <a:cubicBezTo>
                    <a:pt x="7085" y="6644"/>
                    <a:pt x="7216" y="6703"/>
                    <a:pt x="7335" y="6763"/>
                  </a:cubicBezTo>
                  <a:cubicBezTo>
                    <a:pt x="7359" y="6779"/>
                    <a:pt x="7388" y="6787"/>
                    <a:pt x="7418" y="6787"/>
                  </a:cubicBezTo>
                  <a:cubicBezTo>
                    <a:pt x="7474" y="6787"/>
                    <a:pt x="7534" y="6758"/>
                    <a:pt x="7573" y="6703"/>
                  </a:cubicBezTo>
                  <a:cubicBezTo>
                    <a:pt x="7621" y="6632"/>
                    <a:pt x="7585" y="6525"/>
                    <a:pt x="7513" y="6465"/>
                  </a:cubicBezTo>
                  <a:cubicBezTo>
                    <a:pt x="7359" y="6394"/>
                    <a:pt x="7216" y="6322"/>
                    <a:pt x="7061" y="6275"/>
                  </a:cubicBezTo>
                  <a:lnTo>
                    <a:pt x="5323" y="5715"/>
                  </a:lnTo>
                  <a:lnTo>
                    <a:pt x="5323" y="4679"/>
                  </a:lnTo>
                  <a:cubicBezTo>
                    <a:pt x="5680" y="4429"/>
                    <a:pt x="5954" y="4072"/>
                    <a:pt x="6097" y="3667"/>
                  </a:cubicBezTo>
                  <a:cubicBezTo>
                    <a:pt x="6466" y="3655"/>
                    <a:pt x="6787" y="3346"/>
                    <a:pt x="6787" y="2953"/>
                  </a:cubicBezTo>
                  <a:cubicBezTo>
                    <a:pt x="6787" y="2631"/>
                    <a:pt x="6561" y="2346"/>
                    <a:pt x="6251" y="2274"/>
                  </a:cubicBezTo>
                  <a:lnTo>
                    <a:pt x="6251" y="1512"/>
                  </a:lnTo>
                  <a:cubicBezTo>
                    <a:pt x="6251" y="679"/>
                    <a:pt x="5561" y="0"/>
                    <a:pt x="4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239154" y="3387518"/>
              <a:ext cx="44922" cy="65071"/>
            </a:xfrm>
            <a:custGeom>
              <a:avLst/>
              <a:gdLst/>
              <a:ahLst/>
              <a:cxnLst/>
              <a:rect l="l" t="t" r="r" b="b"/>
              <a:pathLst>
                <a:path w="1418" h="2054" extrusionOk="0">
                  <a:moveTo>
                    <a:pt x="664" y="1"/>
                  </a:moveTo>
                  <a:cubicBezTo>
                    <a:pt x="396" y="1"/>
                    <a:pt x="158" y="171"/>
                    <a:pt x="49" y="422"/>
                  </a:cubicBezTo>
                  <a:cubicBezTo>
                    <a:pt x="1" y="505"/>
                    <a:pt x="49" y="612"/>
                    <a:pt x="132" y="648"/>
                  </a:cubicBezTo>
                  <a:cubicBezTo>
                    <a:pt x="156" y="657"/>
                    <a:pt x="181" y="662"/>
                    <a:pt x="204" y="662"/>
                  </a:cubicBezTo>
                  <a:cubicBezTo>
                    <a:pt x="272" y="662"/>
                    <a:pt x="332" y="624"/>
                    <a:pt x="358" y="553"/>
                  </a:cubicBezTo>
                  <a:cubicBezTo>
                    <a:pt x="412" y="436"/>
                    <a:pt x="532" y="347"/>
                    <a:pt x="668" y="347"/>
                  </a:cubicBezTo>
                  <a:cubicBezTo>
                    <a:pt x="683" y="347"/>
                    <a:pt x="699" y="348"/>
                    <a:pt x="715" y="351"/>
                  </a:cubicBezTo>
                  <a:cubicBezTo>
                    <a:pt x="894" y="362"/>
                    <a:pt x="1037" y="505"/>
                    <a:pt x="1049" y="684"/>
                  </a:cubicBezTo>
                  <a:cubicBezTo>
                    <a:pt x="1049" y="767"/>
                    <a:pt x="1037" y="851"/>
                    <a:pt x="1001" y="910"/>
                  </a:cubicBezTo>
                  <a:cubicBezTo>
                    <a:pt x="953" y="982"/>
                    <a:pt x="882" y="1029"/>
                    <a:pt x="799" y="1065"/>
                  </a:cubicBezTo>
                  <a:cubicBezTo>
                    <a:pt x="561" y="1136"/>
                    <a:pt x="406" y="1208"/>
                    <a:pt x="406" y="1374"/>
                  </a:cubicBezTo>
                  <a:lnTo>
                    <a:pt x="406" y="1898"/>
                  </a:lnTo>
                  <a:cubicBezTo>
                    <a:pt x="406" y="1982"/>
                    <a:pt x="477" y="2053"/>
                    <a:pt x="561" y="2053"/>
                  </a:cubicBezTo>
                  <a:cubicBezTo>
                    <a:pt x="656" y="2053"/>
                    <a:pt x="727" y="1982"/>
                    <a:pt x="727" y="1898"/>
                  </a:cubicBezTo>
                  <a:lnTo>
                    <a:pt x="727" y="1446"/>
                  </a:lnTo>
                  <a:cubicBezTo>
                    <a:pt x="763" y="1434"/>
                    <a:pt x="799" y="1422"/>
                    <a:pt x="882" y="1386"/>
                  </a:cubicBezTo>
                  <a:cubicBezTo>
                    <a:pt x="1037" y="1339"/>
                    <a:pt x="1180" y="1243"/>
                    <a:pt x="1263" y="1101"/>
                  </a:cubicBezTo>
                  <a:cubicBezTo>
                    <a:pt x="1370" y="958"/>
                    <a:pt x="1418" y="803"/>
                    <a:pt x="1394" y="660"/>
                  </a:cubicBezTo>
                  <a:cubicBezTo>
                    <a:pt x="1370" y="315"/>
                    <a:pt x="1096" y="29"/>
                    <a:pt x="739" y="5"/>
                  </a:cubicBezTo>
                  <a:cubicBezTo>
                    <a:pt x="714" y="2"/>
                    <a:pt x="689"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50876" y="3457816"/>
              <a:ext cx="14351" cy="14383"/>
            </a:xfrm>
            <a:custGeom>
              <a:avLst/>
              <a:gdLst/>
              <a:ahLst/>
              <a:cxnLst/>
              <a:rect l="l" t="t" r="r" b="b"/>
              <a:pathLst>
                <a:path w="453" h="454" extrusionOk="0">
                  <a:moveTo>
                    <a:pt x="226" y="1"/>
                  </a:moveTo>
                  <a:cubicBezTo>
                    <a:pt x="107" y="1"/>
                    <a:pt x="0" y="108"/>
                    <a:pt x="0" y="227"/>
                  </a:cubicBezTo>
                  <a:cubicBezTo>
                    <a:pt x="0" y="346"/>
                    <a:pt x="107" y="453"/>
                    <a:pt x="226" y="453"/>
                  </a:cubicBezTo>
                  <a:cubicBezTo>
                    <a:pt x="345" y="453"/>
                    <a:pt x="453" y="346"/>
                    <a:pt x="453" y="227"/>
                  </a:cubicBezTo>
                  <a:cubicBezTo>
                    <a:pt x="453" y="108"/>
                    <a:pt x="345" y="1"/>
                    <a:pt x="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817"/>
        <p:cNvGrpSpPr/>
        <p:nvPr/>
      </p:nvGrpSpPr>
      <p:grpSpPr>
        <a:xfrm>
          <a:off x="0" y="0"/>
          <a:ext cx="0" cy="0"/>
          <a:chOff x="0" y="0"/>
          <a:chExt cx="0" cy="0"/>
        </a:xfrm>
      </p:grpSpPr>
      <p:sp>
        <p:nvSpPr>
          <p:cNvPr id="818" name="Google Shape;818;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819" name="Google Shape;819;p42"/>
          <p:cNvGrpSpPr/>
          <p:nvPr/>
        </p:nvGrpSpPr>
        <p:grpSpPr>
          <a:xfrm>
            <a:off x="3680100" y="1147150"/>
            <a:ext cx="1783800" cy="947353"/>
            <a:chOff x="3680100" y="1185250"/>
            <a:chExt cx="1783800" cy="947353"/>
          </a:xfrm>
        </p:grpSpPr>
        <p:sp>
          <p:nvSpPr>
            <p:cNvPr id="820" name="Google Shape;820;p42"/>
            <p:cNvSpPr txBox="1"/>
            <p:nvPr/>
          </p:nvSpPr>
          <p:spPr>
            <a:xfrm>
              <a:off x="3680100" y="118525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821" name="Google Shape;821;p42"/>
            <p:cNvSpPr txBox="1"/>
            <p:nvPr/>
          </p:nvSpPr>
          <p:spPr>
            <a:xfrm>
              <a:off x="3680100" y="1605503"/>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Debe su nombre a un dios romano</a:t>
              </a:r>
              <a:endParaRPr sz="1200">
                <a:solidFill>
                  <a:schemeClr val="dk1"/>
                </a:solidFill>
                <a:latin typeface="Nunito"/>
                <a:ea typeface="Nunito"/>
                <a:cs typeface="Nunito"/>
                <a:sym typeface="Nunito"/>
              </a:endParaRPr>
            </a:p>
          </p:txBody>
        </p:sp>
      </p:grpSp>
      <p:grpSp>
        <p:nvGrpSpPr>
          <p:cNvPr id="822" name="Google Shape;822;p42"/>
          <p:cNvGrpSpPr/>
          <p:nvPr/>
        </p:nvGrpSpPr>
        <p:grpSpPr>
          <a:xfrm>
            <a:off x="3680100" y="2333522"/>
            <a:ext cx="1783800" cy="956069"/>
            <a:chOff x="3680100" y="2380275"/>
            <a:chExt cx="1783800" cy="947353"/>
          </a:xfrm>
        </p:grpSpPr>
        <p:sp>
          <p:nvSpPr>
            <p:cNvPr id="823" name="Google Shape;823;p42"/>
            <p:cNvSpPr txBox="1"/>
            <p:nvPr/>
          </p:nvSpPr>
          <p:spPr>
            <a:xfrm>
              <a:off x="3680100" y="23802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824" name="Google Shape;824;p42"/>
            <p:cNvSpPr txBox="1"/>
            <p:nvPr/>
          </p:nvSpPr>
          <p:spPr>
            <a:xfrm>
              <a:off x="3680100" y="2800528"/>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planeta más grande de todos</a:t>
              </a:r>
              <a:endParaRPr sz="1200">
                <a:solidFill>
                  <a:schemeClr val="dk1"/>
                </a:solidFill>
                <a:latin typeface="Nunito"/>
                <a:ea typeface="Nunito"/>
                <a:cs typeface="Nunito"/>
                <a:sym typeface="Nunito"/>
              </a:endParaRPr>
            </a:p>
          </p:txBody>
        </p:sp>
      </p:grpSp>
      <p:grpSp>
        <p:nvGrpSpPr>
          <p:cNvPr id="825" name="Google Shape;825;p42"/>
          <p:cNvGrpSpPr/>
          <p:nvPr/>
        </p:nvGrpSpPr>
        <p:grpSpPr>
          <a:xfrm>
            <a:off x="6056888" y="2333475"/>
            <a:ext cx="1783813" cy="956050"/>
            <a:chOff x="6056888" y="2380275"/>
            <a:chExt cx="1783813" cy="956050"/>
          </a:xfrm>
        </p:grpSpPr>
        <p:sp>
          <p:nvSpPr>
            <p:cNvPr id="826" name="Google Shape;826;p42"/>
            <p:cNvSpPr txBox="1"/>
            <p:nvPr/>
          </p:nvSpPr>
          <p:spPr>
            <a:xfrm>
              <a:off x="6056888" y="23802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827" name="Google Shape;827;p42"/>
            <p:cNvSpPr txBox="1"/>
            <p:nvPr/>
          </p:nvSpPr>
          <p:spPr>
            <a:xfrm>
              <a:off x="6056900" y="2800525"/>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828" name="Google Shape;828;p42"/>
          <p:cNvGrpSpPr/>
          <p:nvPr/>
        </p:nvGrpSpPr>
        <p:grpSpPr>
          <a:xfrm>
            <a:off x="1303306" y="2333475"/>
            <a:ext cx="1783800" cy="956053"/>
            <a:chOff x="1303306" y="2371575"/>
            <a:chExt cx="1783800" cy="956053"/>
          </a:xfrm>
        </p:grpSpPr>
        <p:sp>
          <p:nvSpPr>
            <p:cNvPr id="829" name="Google Shape;829;p42"/>
            <p:cNvSpPr txBox="1"/>
            <p:nvPr/>
          </p:nvSpPr>
          <p:spPr>
            <a:xfrm>
              <a:off x="1303306" y="23715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830" name="Google Shape;830;p42"/>
            <p:cNvSpPr txBox="1"/>
            <p:nvPr/>
          </p:nvSpPr>
          <p:spPr>
            <a:xfrm>
              <a:off x="1303306" y="2791828"/>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Mercurio es el planeta más cercano al Sol</a:t>
              </a:r>
              <a:endParaRPr sz="1200">
                <a:solidFill>
                  <a:schemeClr val="dk1"/>
                </a:solidFill>
                <a:latin typeface="Nunito"/>
                <a:ea typeface="Nunito"/>
                <a:cs typeface="Nunito"/>
                <a:sym typeface="Nunito"/>
              </a:endParaRPr>
            </a:p>
          </p:txBody>
        </p:sp>
      </p:grpSp>
      <p:grpSp>
        <p:nvGrpSpPr>
          <p:cNvPr id="831" name="Google Shape;831;p42"/>
          <p:cNvGrpSpPr/>
          <p:nvPr/>
        </p:nvGrpSpPr>
        <p:grpSpPr>
          <a:xfrm>
            <a:off x="1303294" y="3605275"/>
            <a:ext cx="1783800" cy="956053"/>
            <a:chOff x="1303294" y="3643375"/>
            <a:chExt cx="1783800" cy="956053"/>
          </a:xfrm>
        </p:grpSpPr>
        <p:sp>
          <p:nvSpPr>
            <p:cNvPr id="832" name="Google Shape;832;p42"/>
            <p:cNvSpPr txBox="1"/>
            <p:nvPr/>
          </p:nvSpPr>
          <p:spPr>
            <a:xfrm>
              <a:off x="1303294" y="36433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833" name="Google Shape;833;p42"/>
            <p:cNvSpPr txBox="1"/>
            <p:nvPr/>
          </p:nvSpPr>
          <p:spPr>
            <a:xfrm>
              <a:off x="1303294" y="4063628"/>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Es el único planeta que alberga vida</a:t>
              </a:r>
              <a:endParaRPr sz="1200">
                <a:solidFill>
                  <a:schemeClr val="dk1"/>
                </a:solidFill>
                <a:latin typeface="Nunito"/>
                <a:ea typeface="Nunito"/>
                <a:cs typeface="Nunito"/>
                <a:sym typeface="Nunito"/>
              </a:endParaRPr>
            </a:p>
          </p:txBody>
        </p:sp>
      </p:grpSp>
      <p:grpSp>
        <p:nvGrpSpPr>
          <p:cNvPr id="834" name="Google Shape;834;p42"/>
          <p:cNvGrpSpPr/>
          <p:nvPr/>
        </p:nvGrpSpPr>
        <p:grpSpPr>
          <a:xfrm>
            <a:off x="3680100" y="3605275"/>
            <a:ext cx="1783800" cy="956053"/>
            <a:chOff x="3680100" y="3643375"/>
            <a:chExt cx="1783800" cy="956053"/>
          </a:xfrm>
        </p:grpSpPr>
        <p:sp>
          <p:nvSpPr>
            <p:cNvPr id="835" name="Google Shape;835;p42"/>
            <p:cNvSpPr txBox="1"/>
            <p:nvPr/>
          </p:nvSpPr>
          <p:spPr>
            <a:xfrm>
              <a:off x="3680100" y="36433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836" name="Google Shape;836;p42"/>
            <p:cNvSpPr txBox="1"/>
            <p:nvPr/>
          </p:nvSpPr>
          <p:spPr>
            <a:xfrm>
              <a:off x="3680100" y="4063628"/>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A pesar de ser rojo, Marte es muy frío</a:t>
              </a:r>
              <a:endParaRPr sz="1200">
                <a:solidFill>
                  <a:schemeClr val="dk1"/>
                </a:solidFill>
                <a:latin typeface="Nunito"/>
                <a:ea typeface="Nunito"/>
                <a:cs typeface="Nunito"/>
                <a:sym typeface="Nunito"/>
              </a:endParaRPr>
            </a:p>
          </p:txBody>
        </p:sp>
      </p:grpSp>
      <p:grpSp>
        <p:nvGrpSpPr>
          <p:cNvPr id="837" name="Google Shape;837;p42"/>
          <p:cNvGrpSpPr/>
          <p:nvPr/>
        </p:nvGrpSpPr>
        <p:grpSpPr>
          <a:xfrm>
            <a:off x="6056888" y="3605275"/>
            <a:ext cx="1783800" cy="956053"/>
            <a:chOff x="6056888" y="3643375"/>
            <a:chExt cx="1783800" cy="956053"/>
          </a:xfrm>
        </p:grpSpPr>
        <p:sp>
          <p:nvSpPr>
            <p:cNvPr id="838" name="Google Shape;838;p42"/>
            <p:cNvSpPr txBox="1"/>
            <p:nvPr/>
          </p:nvSpPr>
          <p:spPr>
            <a:xfrm>
              <a:off x="6056888" y="36433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sp>
          <p:nvSpPr>
            <p:cNvPr id="839" name="Google Shape;839;p42"/>
            <p:cNvSpPr txBox="1"/>
            <p:nvPr/>
          </p:nvSpPr>
          <p:spPr>
            <a:xfrm>
              <a:off x="6056888" y="4063628"/>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Neptuno está muy lejos de la Tierra</a:t>
              </a:r>
              <a:endParaRPr sz="1200">
                <a:solidFill>
                  <a:schemeClr val="dk1"/>
                </a:solidFill>
                <a:latin typeface="Nunito"/>
                <a:ea typeface="Nunito"/>
                <a:cs typeface="Nunito"/>
                <a:sym typeface="Nunito"/>
              </a:endParaRPr>
            </a:p>
          </p:txBody>
        </p:sp>
      </p:grpSp>
      <p:cxnSp>
        <p:nvCxnSpPr>
          <p:cNvPr id="840" name="Google Shape;840;p42"/>
          <p:cNvCxnSpPr>
            <a:stCxn id="820" idx="1"/>
            <a:endCxn id="829" idx="0"/>
          </p:cNvCxnSpPr>
          <p:nvPr/>
        </p:nvCxnSpPr>
        <p:spPr>
          <a:xfrm flipH="1">
            <a:off x="2195100" y="1395400"/>
            <a:ext cx="1485000" cy="938100"/>
          </a:xfrm>
          <a:prstGeom prst="bentConnector2">
            <a:avLst/>
          </a:prstGeom>
          <a:noFill/>
          <a:ln w="19050" cap="flat" cmpd="sng">
            <a:solidFill>
              <a:schemeClr val="dk1"/>
            </a:solidFill>
            <a:prstDash val="solid"/>
            <a:round/>
            <a:headEnd type="none" w="med" len="med"/>
            <a:tailEnd type="none" w="med" len="med"/>
          </a:ln>
        </p:spPr>
      </p:cxnSp>
      <p:cxnSp>
        <p:nvCxnSpPr>
          <p:cNvPr id="841" name="Google Shape;841;p42"/>
          <p:cNvCxnSpPr>
            <a:stCxn id="820" idx="3"/>
            <a:endCxn id="826" idx="0"/>
          </p:cNvCxnSpPr>
          <p:nvPr/>
        </p:nvCxnSpPr>
        <p:spPr>
          <a:xfrm>
            <a:off x="5463900" y="1395400"/>
            <a:ext cx="1485000" cy="938100"/>
          </a:xfrm>
          <a:prstGeom prst="bentConnector2">
            <a:avLst/>
          </a:prstGeom>
          <a:noFill/>
          <a:ln w="19050" cap="flat" cmpd="sng">
            <a:solidFill>
              <a:schemeClr val="dk1"/>
            </a:solidFill>
            <a:prstDash val="solid"/>
            <a:round/>
            <a:headEnd type="none" w="med" len="med"/>
            <a:tailEnd type="none" w="med" len="med"/>
          </a:ln>
        </p:spPr>
      </p:cxnSp>
      <p:cxnSp>
        <p:nvCxnSpPr>
          <p:cNvPr id="842" name="Google Shape;842;p42"/>
          <p:cNvCxnSpPr>
            <a:stCxn id="821" idx="2"/>
            <a:endCxn id="823" idx="0"/>
          </p:cNvCxnSpPr>
          <p:nvPr/>
        </p:nvCxnSpPr>
        <p:spPr>
          <a:xfrm>
            <a:off x="4572000" y="2094503"/>
            <a:ext cx="0" cy="239100"/>
          </a:xfrm>
          <a:prstGeom prst="straightConnector1">
            <a:avLst/>
          </a:prstGeom>
          <a:noFill/>
          <a:ln w="19050" cap="flat" cmpd="sng">
            <a:solidFill>
              <a:schemeClr val="dk1"/>
            </a:solidFill>
            <a:prstDash val="solid"/>
            <a:round/>
            <a:headEnd type="none" w="med" len="med"/>
            <a:tailEnd type="none" w="med" len="med"/>
          </a:ln>
        </p:spPr>
      </p:cxnSp>
      <p:cxnSp>
        <p:nvCxnSpPr>
          <p:cNvPr id="843" name="Google Shape;843;p42"/>
          <p:cNvCxnSpPr>
            <a:stCxn id="830" idx="2"/>
            <a:endCxn id="832" idx="0"/>
          </p:cNvCxnSpPr>
          <p:nvPr/>
        </p:nvCxnSpPr>
        <p:spPr>
          <a:xfrm>
            <a:off x="2195206" y="3289528"/>
            <a:ext cx="0" cy="315600"/>
          </a:xfrm>
          <a:prstGeom prst="straightConnector1">
            <a:avLst/>
          </a:prstGeom>
          <a:noFill/>
          <a:ln w="19050" cap="flat" cmpd="sng">
            <a:solidFill>
              <a:schemeClr val="dk1"/>
            </a:solidFill>
            <a:prstDash val="solid"/>
            <a:round/>
            <a:headEnd type="none" w="med" len="med"/>
            <a:tailEnd type="none" w="med" len="med"/>
          </a:ln>
        </p:spPr>
      </p:cxnSp>
      <p:cxnSp>
        <p:nvCxnSpPr>
          <p:cNvPr id="844" name="Google Shape;844;p42"/>
          <p:cNvCxnSpPr>
            <a:stCxn id="824" idx="2"/>
            <a:endCxn id="835" idx="0"/>
          </p:cNvCxnSpPr>
          <p:nvPr/>
        </p:nvCxnSpPr>
        <p:spPr>
          <a:xfrm>
            <a:off x="4572000" y="3289591"/>
            <a:ext cx="0" cy="315600"/>
          </a:xfrm>
          <a:prstGeom prst="straightConnector1">
            <a:avLst/>
          </a:prstGeom>
          <a:noFill/>
          <a:ln w="19050" cap="flat" cmpd="sng">
            <a:solidFill>
              <a:schemeClr val="dk1"/>
            </a:solidFill>
            <a:prstDash val="solid"/>
            <a:round/>
            <a:headEnd type="none" w="med" len="med"/>
            <a:tailEnd type="none" w="med" len="med"/>
          </a:ln>
        </p:spPr>
      </p:cxnSp>
      <p:cxnSp>
        <p:nvCxnSpPr>
          <p:cNvPr id="845" name="Google Shape;845;p42"/>
          <p:cNvCxnSpPr>
            <a:stCxn id="827" idx="2"/>
            <a:endCxn id="838" idx="0"/>
          </p:cNvCxnSpPr>
          <p:nvPr/>
        </p:nvCxnSpPr>
        <p:spPr>
          <a:xfrm>
            <a:off x="6948800" y="3289525"/>
            <a:ext cx="0" cy="3159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Project Idea / Objective</a:t>
            </a:r>
            <a:endParaRPr b="0" dirty="0"/>
          </a:p>
        </p:txBody>
      </p:sp>
      <p:sp>
        <p:nvSpPr>
          <p:cNvPr id="66" name="Google Shape;66;p16"/>
          <p:cNvSpPr txBox="1">
            <a:spLocks noGrp="1"/>
          </p:cNvSpPr>
          <p:nvPr>
            <p:ph type="body" idx="1"/>
          </p:nvPr>
        </p:nvSpPr>
        <p:spPr>
          <a:xfrm>
            <a:off x="871480" y="1601325"/>
            <a:ext cx="3614795" cy="2379000"/>
          </a:xfrm>
          <a:prstGeom prst="rect">
            <a:avLst/>
          </a:prstGeom>
        </p:spPr>
        <p:txBody>
          <a:bodyPr spcFirstLastPara="1" wrap="square" lIns="91425" tIns="91425" rIns="91425" bIns="91425" anchor="t" anchorCtr="0">
            <a:noAutofit/>
          </a:bodyPr>
          <a:lstStyle/>
          <a:p>
            <a:pPr marL="139700" lvl="0" indent="0" algn="l" rtl="0">
              <a:lnSpc>
                <a:spcPct val="100000"/>
              </a:lnSpc>
              <a:spcBef>
                <a:spcPts val="0"/>
              </a:spcBef>
              <a:spcAft>
                <a:spcPts val="0"/>
              </a:spcAft>
              <a:buClr>
                <a:schemeClr val="dk1"/>
              </a:buClr>
              <a:buSzPts val="1400"/>
              <a:buNone/>
            </a:pPr>
            <a:r>
              <a:rPr lang="es-ES" b="1" u="sng" dirty="0"/>
              <a:t>Solution:</a:t>
            </a:r>
          </a:p>
          <a:p>
            <a:pPr lvl="1">
              <a:lnSpc>
                <a:spcPct val="100000"/>
              </a:lnSpc>
              <a:buFont typeface="Nunito"/>
              <a:buChar char="●"/>
            </a:pPr>
            <a:r>
              <a:rPr lang="en-US" dirty="0"/>
              <a:t>Offering a comprehensive and intelligent solution for documenting travel experiences</a:t>
            </a:r>
          </a:p>
          <a:p>
            <a:pPr lvl="1">
              <a:lnSpc>
                <a:spcPct val="100000"/>
              </a:lnSpc>
              <a:buFont typeface="Nunito"/>
              <a:buChar char="●"/>
            </a:pPr>
            <a:r>
              <a:rPr lang="en-US" dirty="0"/>
              <a:t>AI to organize, translate, and add emotional context to entries</a:t>
            </a:r>
            <a:br>
              <a:rPr lang="es-ES" dirty="0"/>
            </a:br>
            <a:endParaRPr lang="es-ES" dirty="0"/>
          </a:p>
          <a:p>
            <a:pPr lvl="1">
              <a:lnSpc>
                <a:spcPct val="100000"/>
              </a:lnSpc>
              <a:buFont typeface="Nunito"/>
              <a:buChar char="●"/>
            </a:pPr>
            <a:endParaRPr lang="en-US" dirty="0"/>
          </a:p>
          <a:p>
            <a:pPr marL="139700" lvl="0" indent="0" algn="l" rtl="0">
              <a:lnSpc>
                <a:spcPct val="100000"/>
              </a:lnSpc>
              <a:spcBef>
                <a:spcPts val="0"/>
              </a:spcBef>
              <a:spcAft>
                <a:spcPts val="0"/>
              </a:spcAft>
              <a:buClr>
                <a:schemeClr val="dk1"/>
              </a:buClr>
              <a:buSzPts val="1400"/>
              <a:buNone/>
            </a:pPr>
            <a:endParaRPr lang="en-US" dirty="0">
              <a:solidFill>
                <a:schemeClr val="dk1"/>
              </a:solidFill>
            </a:endParaRPr>
          </a:p>
        </p:txBody>
      </p:sp>
      <p:sp>
        <p:nvSpPr>
          <p:cNvPr id="2" name="Google Shape;66;p16">
            <a:extLst>
              <a:ext uri="{FF2B5EF4-FFF2-40B4-BE49-F238E27FC236}">
                <a16:creationId xmlns:a16="http://schemas.microsoft.com/office/drawing/2014/main" id="{E5AA08C6-E65A-FF27-7A3F-513B8A7D1057}"/>
              </a:ext>
            </a:extLst>
          </p:cNvPr>
          <p:cNvSpPr txBox="1">
            <a:spLocks/>
          </p:cNvSpPr>
          <p:nvPr/>
        </p:nvSpPr>
        <p:spPr>
          <a:xfrm>
            <a:off x="4486275" y="1382250"/>
            <a:ext cx="4333991" cy="237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90000"/>
              </a:lnSpc>
              <a:spcBef>
                <a:spcPts val="0"/>
              </a:spcBef>
              <a:spcAft>
                <a:spcPts val="0"/>
              </a:spcAft>
              <a:buClr>
                <a:schemeClr val="dk1"/>
              </a:buClr>
              <a:buSzPts val="1200"/>
              <a:buFont typeface="Livvic"/>
              <a:buChar char="●"/>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9pPr>
          </a:lstStyle>
          <a:p>
            <a:pPr marL="139700" indent="0">
              <a:lnSpc>
                <a:spcPct val="100000"/>
              </a:lnSpc>
              <a:buSzPts val="1400"/>
              <a:buNone/>
            </a:pPr>
            <a:endParaRPr lang="en-US" dirty="0">
              <a:latin typeface="Nunito" pitchFamily="2" charset="0"/>
            </a:endParaRPr>
          </a:p>
          <a:p>
            <a:pPr marL="139700" indent="0">
              <a:lnSpc>
                <a:spcPct val="100000"/>
              </a:lnSpc>
              <a:buSzPts val="1400"/>
              <a:buNone/>
            </a:pPr>
            <a:r>
              <a:rPr lang="en-US" b="1" u="sng" dirty="0">
                <a:latin typeface="Nunito" pitchFamily="2" charset="0"/>
              </a:rPr>
              <a:t>Features:</a:t>
            </a:r>
          </a:p>
          <a:p>
            <a:pPr lvl="1">
              <a:lnSpc>
                <a:spcPct val="100000"/>
              </a:lnSpc>
              <a:buFont typeface="Nunito"/>
              <a:buChar char="●"/>
            </a:pPr>
            <a:r>
              <a:rPr lang="en-US" dirty="0">
                <a:latin typeface="Nunito" pitchFamily="2" charset="0"/>
              </a:rPr>
              <a:t>Image Analysis / Image Categorization</a:t>
            </a:r>
          </a:p>
          <a:p>
            <a:pPr lvl="1">
              <a:lnSpc>
                <a:spcPct val="100000"/>
              </a:lnSpc>
              <a:buFont typeface="Nunito"/>
              <a:buChar char="●"/>
            </a:pPr>
            <a:r>
              <a:rPr lang="en-US" dirty="0">
                <a:latin typeface="Nunito" pitchFamily="2" charset="0"/>
              </a:rPr>
              <a:t>Text Translation / Audio Pronunciation</a:t>
            </a:r>
          </a:p>
          <a:p>
            <a:pPr lvl="1">
              <a:lnSpc>
                <a:spcPct val="100000"/>
              </a:lnSpc>
              <a:buFont typeface="Nunito"/>
              <a:buChar char="●"/>
            </a:pPr>
            <a:r>
              <a:rPr lang="en-US" dirty="0">
                <a:latin typeface="Nunito" pitchFamily="2" charset="0"/>
              </a:rPr>
              <a:t>Sentiment Analysis</a:t>
            </a:r>
          </a:p>
          <a:p>
            <a:pPr lvl="1">
              <a:lnSpc>
                <a:spcPct val="100000"/>
              </a:lnSpc>
              <a:buFont typeface="Nunito"/>
              <a:buChar char="●"/>
            </a:pPr>
            <a:r>
              <a:rPr lang="en-US" dirty="0">
                <a:latin typeface="Nunito" pitchFamily="2" charset="0"/>
              </a:rPr>
              <a:t>Optical Character Recognition</a:t>
            </a:r>
          </a:p>
          <a:p>
            <a:pPr marL="596900" lvl="1" indent="0">
              <a:lnSpc>
                <a:spcPct val="100000"/>
              </a:lnSpc>
              <a:buNone/>
            </a:pPr>
            <a:endParaRPr lang="en-US" dirty="0">
              <a:latin typeface="Nunito" pitchFamily="2" charset="0"/>
            </a:endParaRPr>
          </a:p>
          <a:p>
            <a:pPr marL="139700" indent="0">
              <a:lnSpc>
                <a:spcPct val="100000"/>
              </a:lnSpc>
              <a:buSzPts val="1400"/>
              <a:buNone/>
            </a:pPr>
            <a:r>
              <a:rPr lang="en-US" b="1" u="sng" dirty="0">
                <a:latin typeface="Nunito" pitchFamily="2" charset="0"/>
              </a:rPr>
              <a:t>Importance:</a:t>
            </a:r>
          </a:p>
          <a:p>
            <a:pPr lvl="1">
              <a:lnSpc>
                <a:spcPct val="100000"/>
              </a:lnSpc>
              <a:buFont typeface="Nunito"/>
              <a:buChar char="●"/>
            </a:pPr>
            <a:r>
              <a:rPr lang="en-US" dirty="0">
                <a:latin typeface="Nunito" pitchFamily="2" charset="0"/>
              </a:rPr>
              <a:t>Enhanced Travel Experience</a:t>
            </a:r>
          </a:p>
          <a:p>
            <a:pPr lvl="1">
              <a:lnSpc>
                <a:spcPct val="100000"/>
              </a:lnSpc>
              <a:buFont typeface="Nunito"/>
              <a:buChar char="●"/>
            </a:pPr>
            <a:r>
              <a:rPr lang="en-US" dirty="0">
                <a:latin typeface="Nunito" pitchFamily="2" charset="0"/>
              </a:rPr>
              <a:t>Cultural Exchange</a:t>
            </a:r>
          </a:p>
          <a:p>
            <a:pPr lvl="1">
              <a:lnSpc>
                <a:spcPct val="100000"/>
              </a:lnSpc>
              <a:buFont typeface="Nunito"/>
              <a:buChar char="●"/>
            </a:pPr>
            <a:r>
              <a:rPr lang="en-US" dirty="0">
                <a:latin typeface="Nunito" pitchFamily="2" charset="0"/>
              </a:rPr>
              <a:t>Technological Innovation</a:t>
            </a:r>
          </a:p>
          <a:p>
            <a:pPr indent="-317500">
              <a:lnSpc>
                <a:spcPct val="100000"/>
              </a:lnSpc>
              <a:buSzPts val="1400"/>
              <a:buFont typeface="Nunito"/>
              <a:buChar char="●"/>
            </a:pPr>
            <a:endParaRPr lang="en-US" dirty="0">
              <a:latin typeface="Nunito" pitchFamily="2" charset="0"/>
            </a:endParaRPr>
          </a:p>
        </p:txBody>
      </p:sp>
    </p:spTree>
    <p:extLst>
      <p:ext uri="{BB962C8B-B14F-4D97-AF65-F5344CB8AC3E}">
        <p14:creationId xmlns:p14="http://schemas.microsoft.com/office/powerpoint/2010/main" val="2042874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849"/>
        <p:cNvGrpSpPr/>
        <p:nvPr/>
      </p:nvGrpSpPr>
      <p:grpSpPr>
        <a:xfrm>
          <a:off x="0" y="0"/>
          <a:ext cx="0" cy="0"/>
          <a:chOff x="0" y="0"/>
          <a:chExt cx="0" cy="0"/>
        </a:xfrm>
      </p:grpSpPr>
      <p:sp>
        <p:nvSpPr>
          <p:cNvPr id="850" name="Google Shape;850;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851" name="Google Shape;851;p43"/>
          <p:cNvGraphicFramePr/>
          <p:nvPr/>
        </p:nvGraphicFramePr>
        <p:xfrm>
          <a:off x="832863" y="1931425"/>
          <a:ext cx="7478275" cy="1981050"/>
        </p:xfrm>
        <a:graphic>
          <a:graphicData uri="http://schemas.openxmlformats.org/drawingml/2006/table">
            <a:tbl>
              <a:tblPr>
                <a:noFill/>
                <a:tableStyleId>{D32349C0-9ABA-4E7F-AD87-67EB2194085E}</a:tableStyleId>
              </a:tblPr>
              <a:tblGrid>
                <a:gridCol w="2049025">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solidFill>
                          <a:srgbClr val="F7F7F7"/>
                        </a:solidFill>
                        <a:latin typeface="DM Sans"/>
                        <a:ea typeface="DM Sans"/>
                        <a:cs typeface="DM Sans"/>
                        <a:sym typeface="DM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estrategia 1</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estrategia 2</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estrategia 3</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Mercurio es pequeño</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Venus es muy caliente</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La Tierra tiene vida</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Marte es muy frío</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855"/>
        <p:cNvGrpSpPr/>
        <p:nvPr/>
      </p:nvGrpSpPr>
      <p:grpSpPr>
        <a:xfrm>
          <a:off x="0" y="0"/>
          <a:ext cx="0" cy="0"/>
          <a:chOff x="0" y="0"/>
          <a:chExt cx="0" cy="0"/>
        </a:xfrm>
      </p:grpSpPr>
      <p:sp>
        <p:nvSpPr>
          <p:cNvPr id="856" name="Google Shape;856;p4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857" name="Google Shape;857;p44"/>
          <p:cNvGrpSpPr/>
          <p:nvPr/>
        </p:nvGrpSpPr>
        <p:grpSpPr>
          <a:xfrm>
            <a:off x="6640188" y="3517994"/>
            <a:ext cx="1783800" cy="947353"/>
            <a:chOff x="6640188" y="3183519"/>
            <a:chExt cx="1783800" cy="947353"/>
          </a:xfrm>
        </p:grpSpPr>
        <p:sp>
          <p:nvSpPr>
            <p:cNvPr id="858" name="Google Shape;858;p44"/>
            <p:cNvSpPr txBox="1"/>
            <p:nvPr/>
          </p:nvSpPr>
          <p:spPr>
            <a:xfrm>
              <a:off x="6640188" y="3183519"/>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avanzar</a:t>
              </a:r>
              <a:endParaRPr sz="2400">
                <a:solidFill>
                  <a:schemeClr val="dk1"/>
                </a:solidFill>
                <a:latin typeface="Questrial"/>
                <a:ea typeface="Questrial"/>
                <a:cs typeface="Questrial"/>
                <a:sym typeface="Questrial"/>
              </a:endParaRPr>
            </a:p>
          </p:txBody>
        </p:sp>
        <p:sp>
          <p:nvSpPr>
            <p:cNvPr id="859" name="Google Shape;859;p44"/>
            <p:cNvSpPr txBox="1"/>
            <p:nvPr/>
          </p:nvSpPr>
          <p:spPr>
            <a:xfrm>
              <a:off x="6640188" y="3603772"/>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Es el único planeta que alberga vida</a:t>
              </a:r>
              <a:endParaRPr sz="1200">
                <a:solidFill>
                  <a:schemeClr val="dk1"/>
                </a:solidFill>
                <a:latin typeface="Nunito"/>
                <a:ea typeface="Nunito"/>
                <a:cs typeface="Nunito"/>
                <a:sym typeface="Nunito"/>
              </a:endParaRPr>
            </a:p>
          </p:txBody>
        </p:sp>
      </p:grpSp>
      <p:grpSp>
        <p:nvGrpSpPr>
          <p:cNvPr id="860" name="Google Shape;860;p44"/>
          <p:cNvGrpSpPr/>
          <p:nvPr/>
        </p:nvGrpSpPr>
        <p:grpSpPr>
          <a:xfrm>
            <a:off x="2688871" y="3517994"/>
            <a:ext cx="1783800" cy="947353"/>
            <a:chOff x="2688871" y="3183519"/>
            <a:chExt cx="1783800" cy="947353"/>
          </a:xfrm>
        </p:grpSpPr>
        <p:sp>
          <p:nvSpPr>
            <p:cNvPr id="861" name="Google Shape;861;p44"/>
            <p:cNvSpPr txBox="1"/>
            <p:nvPr/>
          </p:nvSpPr>
          <p:spPr>
            <a:xfrm>
              <a:off x="2688871" y="3183519"/>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táctica</a:t>
              </a:r>
              <a:endParaRPr sz="2400">
                <a:solidFill>
                  <a:schemeClr val="dk1"/>
                </a:solidFill>
                <a:latin typeface="Questrial"/>
                <a:ea typeface="Questrial"/>
                <a:cs typeface="Questrial"/>
                <a:sym typeface="Questrial"/>
              </a:endParaRPr>
            </a:p>
          </p:txBody>
        </p:sp>
        <p:sp>
          <p:nvSpPr>
            <p:cNvPr id="862" name="Google Shape;862;p44"/>
            <p:cNvSpPr txBox="1"/>
            <p:nvPr/>
          </p:nvSpPr>
          <p:spPr>
            <a:xfrm>
              <a:off x="2688871" y="3603772"/>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planeta más grande de todos</a:t>
              </a:r>
              <a:endParaRPr sz="1200">
                <a:solidFill>
                  <a:schemeClr val="dk1"/>
                </a:solidFill>
                <a:latin typeface="Nunito"/>
                <a:ea typeface="Nunito"/>
                <a:cs typeface="Nunito"/>
                <a:sym typeface="Nunito"/>
              </a:endParaRPr>
            </a:p>
          </p:txBody>
        </p:sp>
      </p:grpSp>
      <p:grpSp>
        <p:nvGrpSpPr>
          <p:cNvPr id="863" name="Google Shape;863;p44"/>
          <p:cNvGrpSpPr/>
          <p:nvPr/>
        </p:nvGrpSpPr>
        <p:grpSpPr>
          <a:xfrm>
            <a:off x="713213" y="3517994"/>
            <a:ext cx="1783800" cy="947353"/>
            <a:chOff x="713213" y="3183519"/>
            <a:chExt cx="1783800" cy="947353"/>
          </a:xfrm>
        </p:grpSpPr>
        <p:sp>
          <p:nvSpPr>
            <p:cNvPr id="864" name="Google Shape;864;p44"/>
            <p:cNvSpPr txBox="1"/>
            <p:nvPr/>
          </p:nvSpPr>
          <p:spPr>
            <a:xfrm>
              <a:off x="713213" y="3183519"/>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dirección</a:t>
              </a:r>
              <a:endParaRPr sz="2400">
                <a:solidFill>
                  <a:schemeClr val="dk1"/>
                </a:solidFill>
                <a:latin typeface="Questrial"/>
                <a:ea typeface="Questrial"/>
                <a:cs typeface="Questrial"/>
                <a:sym typeface="Questrial"/>
              </a:endParaRPr>
            </a:p>
          </p:txBody>
        </p:sp>
        <p:sp>
          <p:nvSpPr>
            <p:cNvPr id="865" name="Google Shape;865;p44"/>
            <p:cNvSpPr txBox="1"/>
            <p:nvPr/>
          </p:nvSpPr>
          <p:spPr>
            <a:xfrm>
              <a:off x="713213" y="3603772"/>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866" name="Google Shape;866;p44"/>
          <p:cNvGrpSpPr/>
          <p:nvPr/>
        </p:nvGrpSpPr>
        <p:grpSpPr>
          <a:xfrm>
            <a:off x="4664529" y="3517994"/>
            <a:ext cx="1783800" cy="947353"/>
            <a:chOff x="4664529" y="3183519"/>
            <a:chExt cx="1783800" cy="947353"/>
          </a:xfrm>
        </p:grpSpPr>
        <p:sp>
          <p:nvSpPr>
            <p:cNvPr id="867" name="Google Shape;867;p44"/>
            <p:cNvSpPr txBox="1"/>
            <p:nvPr/>
          </p:nvSpPr>
          <p:spPr>
            <a:xfrm>
              <a:off x="4664529" y="3183519"/>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estrategia</a:t>
              </a:r>
              <a:endParaRPr sz="2400">
                <a:solidFill>
                  <a:schemeClr val="dk1"/>
                </a:solidFill>
                <a:latin typeface="Questrial"/>
                <a:ea typeface="Questrial"/>
                <a:cs typeface="Questrial"/>
                <a:sym typeface="Questrial"/>
              </a:endParaRPr>
            </a:p>
          </p:txBody>
        </p:sp>
        <p:sp>
          <p:nvSpPr>
            <p:cNvPr id="868" name="Google Shape;868;p44"/>
            <p:cNvSpPr txBox="1"/>
            <p:nvPr/>
          </p:nvSpPr>
          <p:spPr>
            <a:xfrm>
              <a:off x="4664529" y="3603772"/>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Debe su nombre a un dios romano</a:t>
              </a:r>
              <a:endParaRPr sz="1200">
                <a:solidFill>
                  <a:schemeClr val="dk1"/>
                </a:solidFill>
                <a:latin typeface="Nunito"/>
                <a:ea typeface="Nunito"/>
                <a:cs typeface="Nunito"/>
                <a:sym typeface="Nunito"/>
              </a:endParaRPr>
            </a:p>
          </p:txBody>
        </p:sp>
      </p:grpSp>
      <p:sp>
        <p:nvSpPr>
          <p:cNvPr id="869" name="Google Shape;869;p44"/>
          <p:cNvSpPr txBox="1"/>
          <p:nvPr/>
        </p:nvSpPr>
        <p:spPr>
          <a:xfrm>
            <a:off x="713225" y="3022600"/>
            <a:ext cx="7704000" cy="26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solidFill>
                  <a:schemeClr val="dk1"/>
                </a:solidFill>
                <a:latin typeface="Nunito"/>
                <a:ea typeface="Nunito"/>
                <a:cs typeface="Nunito"/>
                <a:sym typeface="Nunito"/>
              </a:rPr>
              <a:t>Sigue el enlace del gráfico para modificar sus datos y luego pega el nuevo aquí. </a:t>
            </a:r>
            <a:r>
              <a:rPr lang="es" sz="1000" b="1" u="sng">
                <a:solidFill>
                  <a:schemeClr val="hlink"/>
                </a:solidFill>
                <a:latin typeface="Nunito"/>
                <a:ea typeface="Nunito"/>
                <a:cs typeface="Nunito"/>
                <a:sym typeface="Nunito"/>
                <a:hlinkClick r:id="rId3"/>
              </a:rPr>
              <a:t>Para más información, haz clic aquí</a:t>
            </a:r>
            <a:endParaRPr sz="1000">
              <a:latin typeface="DM Sans"/>
              <a:ea typeface="DM Sans"/>
              <a:cs typeface="DM Sans"/>
              <a:sym typeface="DM Sans"/>
            </a:endParaRPr>
          </a:p>
        </p:txBody>
      </p:sp>
      <p:pic>
        <p:nvPicPr>
          <p:cNvPr id="870" name="Google Shape;870;p44" title="Chart">
            <a:hlinkClick r:id="rId4"/>
          </p:cNvPr>
          <p:cNvPicPr preferRelativeResize="0"/>
          <p:nvPr/>
        </p:nvPicPr>
        <p:blipFill>
          <a:blip r:embed="rId5">
            <a:alphaModFix/>
          </a:blip>
          <a:stretch>
            <a:fillRect/>
          </a:stretch>
        </p:blipFill>
        <p:spPr>
          <a:xfrm>
            <a:off x="713225" y="1312401"/>
            <a:ext cx="7710898" cy="1658172"/>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874"/>
        <p:cNvGrpSpPr/>
        <p:nvPr/>
      </p:nvGrpSpPr>
      <p:grpSpPr>
        <a:xfrm>
          <a:off x="0" y="0"/>
          <a:ext cx="0" cy="0"/>
          <a:chOff x="0" y="0"/>
          <a:chExt cx="0" cy="0"/>
        </a:xfrm>
      </p:grpSpPr>
      <p:sp>
        <p:nvSpPr>
          <p:cNvPr id="875" name="Google Shape;875;p4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876" name="Google Shape;876;p45"/>
          <p:cNvGraphicFramePr/>
          <p:nvPr/>
        </p:nvGraphicFramePr>
        <p:xfrm>
          <a:off x="836238" y="1535520"/>
          <a:ext cx="7471525" cy="2377260"/>
        </p:xfrm>
        <a:graphic>
          <a:graphicData uri="http://schemas.openxmlformats.org/drawingml/2006/table">
            <a:tbl>
              <a:tblPr>
                <a:noFill/>
                <a:tableStyleId>{D32349C0-9ABA-4E7F-AD87-67EB2194085E}</a:tableStyleId>
              </a:tblPr>
              <a:tblGrid>
                <a:gridCol w="789325">
                  <a:extLst>
                    <a:ext uri="{9D8B030D-6E8A-4147-A177-3AD203B41FA5}">
                      <a16:colId xmlns:a16="http://schemas.microsoft.com/office/drawing/2014/main" val="20000"/>
                    </a:ext>
                  </a:extLst>
                </a:gridCol>
                <a:gridCol w="556850">
                  <a:extLst>
                    <a:ext uri="{9D8B030D-6E8A-4147-A177-3AD203B41FA5}">
                      <a16:colId xmlns:a16="http://schemas.microsoft.com/office/drawing/2014/main" val="20001"/>
                    </a:ext>
                  </a:extLst>
                </a:gridCol>
                <a:gridCol w="556850">
                  <a:extLst>
                    <a:ext uri="{9D8B030D-6E8A-4147-A177-3AD203B41FA5}">
                      <a16:colId xmlns:a16="http://schemas.microsoft.com/office/drawing/2014/main" val="20002"/>
                    </a:ext>
                  </a:extLst>
                </a:gridCol>
                <a:gridCol w="556850">
                  <a:extLst>
                    <a:ext uri="{9D8B030D-6E8A-4147-A177-3AD203B41FA5}">
                      <a16:colId xmlns:a16="http://schemas.microsoft.com/office/drawing/2014/main" val="20003"/>
                    </a:ext>
                  </a:extLst>
                </a:gridCol>
                <a:gridCol w="556850">
                  <a:extLst>
                    <a:ext uri="{9D8B030D-6E8A-4147-A177-3AD203B41FA5}">
                      <a16:colId xmlns:a16="http://schemas.microsoft.com/office/drawing/2014/main" val="20004"/>
                    </a:ext>
                  </a:extLst>
                </a:gridCol>
                <a:gridCol w="556850">
                  <a:extLst>
                    <a:ext uri="{9D8B030D-6E8A-4147-A177-3AD203B41FA5}">
                      <a16:colId xmlns:a16="http://schemas.microsoft.com/office/drawing/2014/main" val="20005"/>
                    </a:ext>
                  </a:extLst>
                </a:gridCol>
                <a:gridCol w="556850">
                  <a:extLst>
                    <a:ext uri="{9D8B030D-6E8A-4147-A177-3AD203B41FA5}">
                      <a16:colId xmlns:a16="http://schemas.microsoft.com/office/drawing/2014/main" val="20006"/>
                    </a:ext>
                  </a:extLst>
                </a:gridCol>
                <a:gridCol w="556850">
                  <a:extLst>
                    <a:ext uri="{9D8B030D-6E8A-4147-A177-3AD203B41FA5}">
                      <a16:colId xmlns:a16="http://schemas.microsoft.com/office/drawing/2014/main" val="20007"/>
                    </a:ext>
                  </a:extLst>
                </a:gridCol>
                <a:gridCol w="556850">
                  <a:extLst>
                    <a:ext uri="{9D8B030D-6E8A-4147-A177-3AD203B41FA5}">
                      <a16:colId xmlns:a16="http://schemas.microsoft.com/office/drawing/2014/main" val="20008"/>
                    </a:ext>
                  </a:extLst>
                </a:gridCol>
                <a:gridCol w="556850">
                  <a:extLst>
                    <a:ext uri="{9D8B030D-6E8A-4147-A177-3AD203B41FA5}">
                      <a16:colId xmlns:a16="http://schemas.microsoft.com/office/drawing/2014/main" val="20009"/>
                    </a:ext>
                  </a:extLst>
                </a:gridCol>
                <a:gridCol w="556850">
                  <a:extLst>
                    <a:ext uri="{9D8B030D-6E8A-4147-A177-3AD203B41FA5}">
                      <a16:colId xmlns:a16="http://schemas.microsoft.com/office/drawing/2014/main" val="20010"/>
                    </a:ext>
                  </a:extLst>
                </a:gridCol>
                <a:gridCol w="556850">
                  <a:extLst>
                    <a:ext uri="{9D8B030D-6E8A-4147-A177-3AD203B41FA5}">
                      <a16:colId xmlns:a16="http://schemas.microsoft.com/office/drawing/2014/main" val="20011"/>
                    </a:ext>
                  </a:extLst>
                </a:gridCol>
                <a:gridCol w="556850">
                  <a:extLst>
                    <a:ext uri="{9D8B030D-6E8A-4147-A177-3AD203B41FA5}">
                      <a16:colId xmlns:a16="http://schemas.microsoft.com/office/drawing/2014/main" val="20012"/>
                    </a:ext>
                  </a:extLst>
                </a:gridCol>
              </a:tblGrid>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tareas</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ene</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feb</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mar</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abr</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may</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jun</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jul</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ago</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sep</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oct</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nov</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dic</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4</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5</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880"/>
        <p:cNvGrpSpPr/>
        <p:nvPr/>
      </p:nvGrpSpPr>
      <p:grpSpPr>
        <a:xfrm>
          <a:off x="0" y="0"/>
          <a:ext cx="0" cy="0"/>
          <a:chOff x="0" y="0"/>
          <a:chExt cx="0" cy="0"/>
        </a:xfrm>
      </p:grpSpPr>
      <p:sp>
        <p:nvSpPr>
          <p:cNvPr id="881" name="Google Shape;881;p4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882" name="Google Shape;882;p46"/>
          <p:cNvGrpSpPr/>
          <p:nvPr/>
        </p:nvGrpSpPr>
        <p:grpSpPr>
          <a:xfrm>
            <a:off x="1216600" y="2395788"/>
            <a:ext cx="1783800" cy="956053"/>
            <a:chOff x="1216600" y="2441513"/>
            <a:chExt cx="1783800" cy="956053"/>
          </a:xfrm>
        </p:grpSpPr>
        <p:sp>
          <p:nvSpPr>
            <p:cNvPr id="883" name="Google Shape;883;p46"/>
            <p:cNvSpPr txBox="1"/>
            <p:nvPr/>
          </p:nvSpPr>
          <p:spPr>
            <a:xfrm>
              <a:off x="1216600" y="2441513"/>
              <a:ext cx="17838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884" name="Google Shape;884;p46"/>
            <p:cNvSpPr txBox="1"/>
            <p:nvPr/>
          </p:nvSpPr>
          <p:spPr>
            <a:xfrm>
              <a:off x="1216600" y="2861765"/>
              <a:ext cx="1783800" cy="5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Júpiter es el mayor planeta de todos</a:t>
              </a:r>
              <a:endParaRPr sz="1200">
                <a:solidFill>
                  <a:schemeClr val="dk1"/>
                </a:solidFill>
                <a:latin typeface="Nunito"/>
                <a:ea typeface="Nunito"/>
                <a:cs typeface="Nunito"/>
                <a:sym typeface="Nunito"/>
              </a:endParaRPr>
            </a:p>
          </p:txBody>
        </p:sp>
      </p:grpSp>
      <p:grpSp>
        <p:nvGrpSpPr>
          <p:cNvPr id="885" name="Google Shape;885;p46"/>
          <p:cNvGrpSpPr/>
          <p:nvPr/>
        </p:nvGrpSpPr>
        <p:grpSpPr>
          <a:xfrm>
            <a:off x="3958101" y="3597650"/>
            <a:ext cx="1783805" cy="956053"/>
            <a:chOff x="3958101" y="3643375"/>
            <a:chExt cx="1783805" cy="956053"/>
          </a:xfrm>
        </p:grpSpPr>
        <p:sp>
          <p:nvSpPr>
            <p:cNvPr id="886" name="Google Shape;886;p46"/>
            <p:cNvSpPr txBox="1"/>
            <p:nvPr/>
          </p:nvSpPr>
          <p:spPr>
            <a:xfrm>
              <a:off x="3958101" y="3643375"/>
              <a:ext cx="14901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887" name="Google Shape;887;p46"/>
            <p:cNvSpPr txBox="1"/>
            <p:nvPr/>
          </p:nvSpPr>
          <p:spPr>
            <a:xfrm>
              <a:off x="3958106" y="4063628"/>
              <a:ext cx="1783800" cy="5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Mercurio es el planeta más cercano al Sol</a:t>
              </a:r>
              <a:endParaRPr sz="1200">
                <a:solidFill>
                  <a:schemeClr val="dk1"/>
                </a:solidFill>
                <a:latin typeface="Nunito"/>
                <a:ea typeface="Nunito"/>
                <a:cs typeface="Nunito"/>
                <a:sym typeface="Nunito"/>
              </a:endParaRPr>
            </a:p>
          </p:txBody>
        </p:sp>
      </p:grpSp>
      <p:grpSp>
        <p:nvGrpSpPr>
          <p:cNvPr id="888" name="Google Shape;888;p46"/>
          <p:cNvGrpSpPr/>
          <p:nvPr/>
        </p:nvGrpSpPr>
        <p:grpSpPr>
          <a:xfrm>
            <a:off x="3958102" y="1193925"/>
            <a:ext cx="1783817" cy="956053"/>
            <a:chOff x="3958102" y="1239650"/>
            <a:chExt cx="1783817" cy="956053"/>
          </a:xfrm>
        </p:grpSpPr>
        <p:sp>
          <p:nvSpPr>
            <p:cNvPr id="889" name="Google Shape;889;p46"/>
            <p:cNvSpPr txBox="1"/>
            <p:nvPr/>
          </p:nvSpPr>
          <p:spPr>
            <a:xfrm>
              <a:off x="3958102" y="1239650"/>
              <a:ext cx="12159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890" name="Google Shape;890;p46"/>
            <p:cNvSpPr txBox="1"/>
            <p:nvPr/>
          </p:nvSpPr>
          <p:spPr>
            <a:xfrm>
              <a:off x="3958119" y="1659903"/>
              <a:ext cx="1783800" cy="5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891" name="Google Shape;891;p46"/>
          <p:cNvGrpSpPr/>
          <p:nvPr/>
        </p:nvGrpSpPr>
        <p:grpSpPr>
          <a:xfrm>
            <a:off x="3958102" y="2395796"/>
            <a:ext cx="1783817" cy="956044"/>
            <a:chOff x="3958102" y="2441521"/>
            <a:chExt cx="1783817" cy="956044"/>
          </a:xfrm>
        </p:grpSpPr>
        <p:sp>
          <p:nvSpPr>
            <p:cNvPr id="892" name="Google Shape;892;p46"/>
            <p:cNvSpPr txBox="1"/>
            <p:nvPr/>
          </p:nvSpPr>
          <p:spPr>
            <a:xfrm>
              <a:off x="3958102" y="2441521"/>
              <a:ext cx="12159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893" name="Google Shape;893;p46"/>
            <p:cNvSpPr txBox="1"/>
            <p:nvPr/>
          </p:nvSpPr>
          <p:spPr>
            <a:xfrm>
              <a:off x="3958119" y="2861765"/>
              <a:ext cx="1783800" cy="5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Es el único planeta que alberga vida</a:t>
              </a:r>
              <a:endParaRPr sz="1200">
                <a:solidFill>
                  <a:schemeClr val="dk1"/>
                </a:solidFill>
                <a:latin typeface="Nunito"/>
                <a:ea typeface="Nunito"/>
                <a:cs typeface="Nunito"/>
                <a:sym typeface="Nunito"/>
              </a:endParaRPr>
            </a:p>
          </p:txBody>
        </p:sp>
      </p:grpSp>
      <p:sp>
        <p:nvSpPr>
          <p:cNvPr id="894" name="Google Shape;894;p46"/>
          <p:cNvSpPr txBox="1"/>
          <p:nvPr/>
        </p:nvSpPr>
        <p:spPr>
          <a:xfrm>
            <a:off x="6291188" y="1193925"/>
            <a:ext cx="16362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895" name="Google Shape;895;p46"/>
          <p:cNvSpPr txBox="1"/>
          <p:nvPr/>
        </p:nvSpPr>
        <p:spPr>
          <a:xfrm>
            <a:off x="6291188" y="2395788"/>
            <a:ext cx="16362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896" name="Google Shape;896;p46"/>
          <p:cNvSpPr txBox="1"/>
          <p:nvPr/>
        </p:nvSpPr>
        <p:spPr>
          <a:xfrm>
            <a:off x="6291188" y="3597650"/>
            <a:ext cx="16362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cxnSp>
        <p:nvCxnSpPr>
          <p:cNvPr id="897" name="Google Shape;897;p46"/>
          <p:cNvCxnSpPr>
            <a:stCxn id="884" idx="3"/>
            <a:endCxn id="889" idx="1"/>
          </p:cNvCxnSpPr>
          <p:nvPr/>
        </p:nvCxnSpPr>
        <p:spPr>
          <a:xfrm rot="10800000" flipH="1">
            <a:off x="3000400" y="1442040"/>
            <a:ext cx="957600" cy="1641900"/>
          </a:xfrm>
          <a:prstGeom prst="bentConnector3">
            <a:avLst>
              <a:gd name="adj1" fmla="val 50005"/>
            </a:avLst>
          </a:prstGeom>
          <a:noFill/>
          <a:ln w="19050" cap="flat" cmpd="sng">
            <a:solidFill>
              <a:schemeClr val="dk1"/>
            </a:solidFill>
            <a:prstDash val="solid"/>
            <a:round/>
            <a:headEnd type="none" w="med" len="med"/>
            <a:tailEnd type="none" w="med" len="med"/>
          </a:ln>
        </p:spPr>
      </p:cxnSp>
      <p:cxnSp>
        <p:nvCxnSpPr>
          <p:cNvPr id="898" name="Google Shape;898;p46"/>
          <p:cNvCxnSpPr>
            <a:stCxn id="884" idx="3"/>
            <a:endCxn id="887" idx="1"/>
          </p:cNvCxnSpPr>
          <p:nvPr/>
        </p:nvCxnSpPr>
        <p:spPr>
          <a:xfrm>
            <a:off x="3000400" y="3083940"/>
            <a:ext cx="957600" cy="1201800"/>
          </a:xfrm>
          <a:prstGeom prst="bentConnector3">
            <a:avLst>
              <a:gd name="adj1" fmla="val 50006"/>
            </a:avLst>
          </a:prstGeom>
          <a:noFill/>
          <a:ln w="19050" cap="flat" cmpd="sng">
            <a:solidFill>
              <a:schemeClr val="dk1"/>
            </a:solidFill>
            <a:prstDash val="solid"/>
            <a:round/>
            <a:headEnd type="none" w="med" len="med"/>
            <a:tailEnd type="none" w="med" len="med"/>
          </a:ln>
        </p:spPr>
      </p:cxnSp>
      <p:cxnSp>
        <p:nvCxnSpPr>
          <p:cNvPr id="899" name="Google Shape;899;p46"/>
          <p:cNvCxnSpPr>
            <a:stCxn id="884" idx="3"/>
            <a:endCxn id="892" idx="1"/>
          </p:cNvCxnSpPr>
          <p:nvPr/>
        </p:nvCxnSpPr>
        <p:spPr>
          <a:xfrm rot="10800000" flipH="1">
            <a:off x="3000400" y="2644140"/>
            <a:ext cx="957600" cy="439800"/>
          </a:xfrm>
          <a:prstGeom prst="bentConnector3">
            <a:avLst>
              <a:gd name="adj1" fmla="val 50005"/>
            </a:avLst>
          </a:prstGeom>
          <a:noFill/>
          <a:ln w="19050" cap="flat" cmpd="sng">
            <a:solidFill>
              <a:schemeClr val="dk1"/>
            </a:solidFill>
            <a:prstDash val="solid"/>
            <a:round/>
            <a:headEnd type="none" w="med" len="med"/>
            <a:tailEnd type="none" w="med" len="med"/>
          </a:ln>
        </p:spPr>
      </p:cxnSp>
      <p:cxnSp>
        <p:nvCxnSpPr>
          <p:cNvPr id="900" name="Google Shape;900;p46"/>
          <p:cNvCxnSpPr>
            <a:stCxn id="889" idx="3"/>
            <a:endCxn id="894" idx="1"/>
          </p:cNvCxnSpPr>
          <p:nvPr/>
        </p:nvCxnSpPr>
        <p:spPr>
          <a:xfrm>
            <a:off x="5174002" y="1442175"/>
            <a:ext cx="1117200" cy="6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901" name="Google Shape;901;p46"/>
          <p:cNvCxnSpPr>
            <a:stCxn id="886" idx="3"/>
            <a:endCxn id="896" idx="1"/>
          </p:cNvCxnSpPr>
          <p:nvPr/>
        </p:nvCxnSpPr>
        <p:spPr>
          <a:xfrm>
            <a:off x="5448201" y="3845900"/>
            <a:ext cx="843000" cy="6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902" name="Google Shape;902;p46"/>
          <p:cNvCxnSpPr>
            <a:stCxn id="892" idx="3"/>
            <a:endCxn id="895" idx="1"/>
          </p:cNvCxnSpPr>
          <p:nvPr/>
        </p:nvCxnSpPr>
        <p:spPr>
          <a:xfrm>
            <a:off x="5174002" y="2644046"/>
            <a:ext cx="1117200" cy="600"/>
          </a:xfrm>
          <a:prstGeom prst="bentConnector3">
            <a:avLst>
              <a:gd name="adj1" fmla="val 49999"/>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906"/>
        <p:cNvGrpSpPr/>
        <p:nvPr/>
      </p:nvGrpSpPr>
      <p:grpSpPr>
        <a:xfrm>
          <a:off x="0" y="0"/>
          <a:ext cx="0" cy="0"/>
          <a:chOff x="0" y="0"/>
          <a:chExt cx="0" cy="0"/>
        </a:xfrm>
      </p:grpSpPr>
      <p:sp>
        <p:nvSpPr>
          <p:cNvPr id="907" name="Google Shape;907;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rgbClr val="FFFFFF"/>
                </a:solidFill>
              </a:rPr>
              <a:t>Instructions for use</a:t>
            </a:r>
            <a:endParaRPr sz="2400">
              <a:solidFill>
                <a:srgbClr val="FFFFFF"/>
              </a:solidFill>
            </a:endParaRPr>
          </a:p>
        </p:txBody>
      </p:sp>
      <p:sp>
        <p:nvSpPr>
          <p:cNvPr id="908" name="Google Shape;908;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000">
                <a:solidFill>
                  <a:srgbClr val="FFFFFF"/>
                </a:solidFill>
              </a:rPr>
              <a:t>For more information about editing slides, please read</a:t>
            </a:r>
            <a:r>
              <a:rPr lang="es" sz="900">
                <a:solidFill>
                  <a:srgbClr val="FFFFFF"/>
                </a:solidFill>
              </a:rPr>
              <a:t> </a:t>
            </a:r>
            <a:r>
              <a:rPr lang="es"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s" sz="1000" u="sng">
                <a:solidFill>
                  <a:srgbClr val="869FB2"/>
                </a:solidFill>
                <a:hlinkClick r:id="rId3">
                  <a:extLst>
                    <a:ext uri="{A12FA001-AC4F-418D-AE19-62706E023703}">
                      <ahyp:hlinkClr xmlns:ahyp="http://schemas.microsoft.com/office/drawing/2018/hyperlinkcolor" val="tx"/>
                    </a:ext>
                  </a:extLst>
                </a:hlinkClick>
              </a:rPr>
              <a:t>https://slidesgo.com/faqs</a:t>
            </a:r>
            <a:r>
              <a:rPr lang="es" sz="1200">
                <a:solidFill>
                  <a:srgbClr val="FFFFFF"/>
                </a:solidFill>
              </a:rPr>
              <a:t> </a:t>
            </a:r>
            <a:r>
              <a:rPr lang="es" sz="1000">
                <a:solidFill>
                  <a:srgbClr val="FFFFFF"/>
                </a:solidFill>
              </a:rPr>
              <a:t>and</a:t>
            </a:r>
            <a:r>
              <a:rPr lang="es" sz="1200">
                <a:solidFill>
                  <a:srgbClr val="FFFFFF"/>
                </a:solidFill>
              </a:rPr>
              <a:t> </a:t>
            </a:r>
            <a:r>
              <a:rPr lang="es"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909" name="Google Shape;909;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s" sz="1000">
                <a:solidFill>
                  <a:srgbClr val="FFFFFF"/>
                </a:solidFill>
              </a:rPr>
              <a:t>If you have a free account, in order to use this template, you must credit </a:t>
            </a:r>
            <a:r>
              <a:rPr lang="es" sz="1000" b="1" u="sng">
                <a:solidFill>
                  <a:srgbClr val="869FB2"/>
                </a:solidFill>
                <a:hlinkClick r:id="rId5">
                  <a:extLst>
                    <a:ext uri="{A12FA001-AC4F-418D-AE19-62706E023703}">
                      <ahyp:hlinkClr xmlns:ahyp="http://schemas.microsoft.com/office/drawing/2018/hyperlinkcolor" val="tx"/>
                    </a:ext>
                  </a:extLst>
                </a:hlinkClick>
              </a:rPr>
              <a:t>Slidesgo</a:t>
            </a:r>
            <a:r>
              <a:rPr lang="es" sz="1000">
                <a:solidFill>
                  <a:srgbClr val="435D74"/>
                </a:solidFill>
              </a:rPr>
              <a:t> </a:t>
            </a:r>
            <a:r>
              <a:rPr lang="es"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s"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s"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s"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s"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Acquire the copyright of Slidesgo Content.</a:t>
            </a:r>
            <a:endParaRPr sz="1000">
              <a:solidFill>
                <a:srgbClr val="FFFFFF"/>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913"/>
        <p:cNvGrpSpPr/>
        <p:nvPr/>
      </p:nvGrpSpPr>
      <p:grpSpPr>
        <a:xfrm>
          <a:off x="0" y="0"/>
          <a:ext cx="0" cy="0"/>
          <a:chOff x="0" y="0"/>
          <a:chExt cx="0" cy="0"/>
        </a:xfrm>
      </p:grpSpPr>
      <p:sp>
        <p:nvSpPr>
          <p:cNvPr id="914" name="Google Shape;914;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rgbClr val="FFFFFF"/>
                </a:solidFill>
              </a:rPr>
              <a:t>Instructions for use (premium users)</a:t>
            </a:r>
            <a:endParaRPr sz="2400">
              <a:solidFill>
                <a:srgbClr val="FFFFFF"/>
              </a:solidFill>
            </a:endParaRPr>
          </a:p>
        </p:txBody>
      </p:sp>
      <p:sp>
        <p:nvSpPr>
          <p:cNvPr id="915" name="Google Shape;915;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s" sz="1000">
                <a:solidFill>
                  <a:schemeClr val="lt1"/>
                </a:solidFill>
              </a:rPr>
              <a:t>As a Premium user, you can use this template without attributing </a:t>
            </a:r>
            <a:r>
              <a:rPr lang="es" sz="1000" b="1">
                <a:solidFill>
                  <a:schemeClr val="hlink"/>
                </a:solidFill>
                <a:uFill>
                  <a:noFill/>
                </a:uFill>
                <a:hlinkClick r:id="rId3"/>
              </a:rPr>
              <a:t>Slidesgo</a:t>
            </a:r>
            <a:r>
              <a:rPr lang="es"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s"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s"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s"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s"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916" name="Google Shape;916;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000">
                <a:solidFill>
                  <a:srgbClr val="FFFFFF"/>
                </a:solidFill>
              </a:rPr>
              <a:t>For more information about editing slides, please read</a:t>
            </a:r>
            <a:r>
              <a:rPr lang="es" sz="900">
                <a:solidFill>
                  <a:srgbClr val="FFFFFF"/>
                </a:solidFill>
              </a:rPr>
              <a:t> </a:t>
            </a:r>
            <a:r>
              <a:rPr lang="es"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s" sz="1000" u="sng">
                <a:solidFill>
                  <a:srgbClr val="869FB2"/>
                </a:solidFill>
                <a:hlinkClick r:id="rId4">
                  <a:extLst>
                    <a:ext uri="{A12FA001-AC4F-418D-AE19-62706E023703}">
                      <ahyp:hlinkClr xmlns:ahyp="http://schemas.microsoft.com/office/drawing/2018/hyperlinkcolor" val="tx"/>
                    </a:ext>
                  </a:extLst>
                </a:hlinkClick>
              </a:rPr>
              <a:t>https://slidesgo.com/faqs</a:t>
            </a:r>
            <a:r>
              <a:rPr lang="es" sz="1200">
                <a:solidFill>
                  <a:srgbClr val="FFFFFF"/>
                </a:solidFill>
              </a:rPr>
              <a:t> </a:t>
            </a:r>
            <a:r>
              <a:rPr lang="es" sz="1000">
                <a:solidFill>
                  <a:srgbClr val="FFFFFF"/>
                </a:solidFill>
              </a:rPr>
              <a:t>and</a:t>
            </a:r>
            <a:r>
              <a:rPr lang="es" sz="1200">
                <a:solidFill>
                  <a:srgbClr val="FFFFFF"/>
                </a:solidFill>
              </a:rPr>
              <a:t> </a:t>
            </a:r>
            <a:r>
              <a:rPr lang="es"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920"/>
        <p:cNvGrpSpPr/>
        <p:nvPr/>
      </p:nvGrpSpPr>
      <p:grpSpPr>
        <a:xfrm>
          <a:off x="0" y="0"/>
          <a:ext cx="0" cy="0"/>
          <a:chOff x="0" y="0"/>
          <a:chExt cx="0" cy="0"/>
        </a:xfrm>
      </p:grpSpPr>
      <p:sp>
        <p:nvSpPr>
          <p:cNvPr id="921" name="Google Shape;921;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latin typeface="Arial"/>
                <a:ea typeface="Arial"/>
                <a:cs typeface="Arial"/>
                <a:sym typeface="Arial"/>
              </a:rPr>
              <a:t>Infographics</a:t>
            </a:r>
            <a:endParaRPr>
              <a:solidFill>
                <a:srgbClr val="FFFFFF"/>
              </a:solidFill>
              <a:latin typeface="Arial"/>
              <a:ea typeface="Arial"/>
              <a:cs typeface="Arial"/>
              <a:sym typeface="Arial"/>
            </a:endParaRPr>
          </a:p>
        </p:txBody>
      </p:sp>
      <p:sp>
        <p:nvSpPr>
          <p:cNvPr id="922" name="Google Shape;92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s">
                <a:solidFill>
                  <a:schemeClr val="lt1"/>
                </a:solidFill>
                <a:latin typeface="Arial"/>
                <a:ea typeface="Arial"/>
                <a:cs typeface="Arial"/>
                <a:sym typeface="Arial"/>
              </a:rPr>
              <a:t>You can add and edit some </a:t>
            </a:r>
            <a:r>
              <a:rPr lang="es"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s"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s">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923" name="Google Shape;923;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s"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a:solidFill>
                  <a:srgbClr val="FFFFFF"/>
                </a:solidFill>
              </a:rPr>
              <a:t>Select one of the parts and </a:t>
            </a:r>
            <a:r>
              <a:rPr lang="es" sz="1100" b="1">
                <a:solidFill>
                  <a:srgbClr val="869FB2"/>
                </a:solidFill>
              </a:rPr>
              <a:t>ungroup</a:t>
            </a:r>
            <a:r>
              <a:rPr lang="es"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b="1">
                <a:solidFill>
                  <a:srgbClr val="869FB2"/>
                </a:solidFill>
              </a:rPr>
              <a:t>Change the color</a:t>
            </a:r>
            <a:r>
              <a:rPr lang="es"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a:solidFill>
                  <a:srgbClr val="FFFFFF"/>
                </a:solidFill>
              </a:rPr>
              <a:t>Then </a:t>
            </a:r>
            <a:r>
              <a:rPr lang="es" sz="1100" b="1">
                <a:solidFill>
                  <a:srgbClr val="869FB2"/>
                </a:solidFill>
              </a:rPr>
              <a:t>resize</a:t>
            </a:r>
            <a:r>
              <a:rPr lang="es"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b="1">
                <a:solidFill>
                  <a:srgbClr val="869FB2"/>
                </a:solidFill>
              </a:rPr>
              <a:t>Group</a:t>
            </a:r>
            <a:r>
              <a:rPr lang="es"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s"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a:solidFill>
                  <a:srgbClr val="FFFFFF"/>
                </a:solidFill>
              </a:rPr>
              <a:t>Remember to choose the</a:t>
            </a:r>
            <a:r>
              <a:rPr lang="es" sz="1100">
                <a:solidFill>
                  <a:srgbClr val="78909C"/>
                </a:solidFill>
              </a:rPr>
              <a:t> </a:t>
            </a:r>
            <a:r>
              <a:rPr lang="es" sz="1100">
                <a:solidFill>
                  <a:srgbClr val="869FB2"/>
                </a:solidFill>
              </a:rPr>
              <a:t>“</a:t>
            </a:r>
            <a:r>
              <a:rPr lang="es" sz="1100" b="1">
                <a:solidFill>
                  <a:srgbClr val="869FB2"/>
                </a:solidFill>
              </a:rPr>
              <a:t>Keep source formatting</a:t>
            </a:r>
            <a:r>
              <a:rPr lang="es" sz="1100">
                <a:solidFill>
                  <a:srgbClr val="869FB2"/>
                </a:solidFill>
              </a:rPr>
              <a:t>”</a:t>
            </a:r>
            <a:r>
              <a:rPr lang="es" sz="1100">
                <a:solidFill>
                  <a:srgbClr val="FFFFFF"/>
                </a:solidFill>
              </a:rPr>
              <a:t> option so that it keeps the design. For more info, please visit </a:t>
            </a:r>
            <a:r>
              <a:rPr lang="es"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s" sz="1100">
                <a:solidFill>
                  <a:srgbClr val="FFFFFF"/>
                </a:solidFill>
              </a:rPr>
              <a:t>.</a:t>
            </a:r>
            <a:endParaRPr sz="1100"/>
          </a:p>
        </p:txBody>
      </p:sp>
      <p:grpSp>
        <p:nvGrpSpPr>
          <p:cNvPr id="924" name="Google Shape;924;p49"/>
          <p:cNvGrpSpPr/>
          <p:nvPr/>
        </p:nvGrpSpPr>
        <p:grpSpPr>
          <a:xfrm>
            <a:off x="6874322" y="1571957"/>
            <a:ext cx="1446116" cy="2863897"/>
            <a:chOff x="6529419" y="1724307"/>
            <a:chExt cx="1480463" cy="2931917"/>
          </a:xfrm>
        </p:grpSpPr>
        <p:grpSp>
          <p:nvGrpSpPr>
            <p:cNvPr id="925" name="Google Shape;925;p49"/>
            <p:cNvGrpSpPr/>
            <p:nvPr/>
          </p:nvGrpSpPr>
          <p:grpSpPr>
            <a:xfrm>
              <a:off x="6556827" y="1724307"/>
              <a:ext cx="956596" cy="944294"/>
              <a:chOff x="3800349" y="1238762"/>
              <a:chExt cx="1098904" cy="1084772"/>
            </a:xfrm>
          </p:grpSpPr>
          <p:grpSp>
            <p:nvGrpSpPr>
              <p:cNvPr id="926" name="Google Shape;926;p49"/>
              <p:cNvGrpSpPr/>
              <p:nvPr/>
            </p:nvGrpSpPr>
            <p:grpSpPr>
              <a:xfrm>
                <a:off x="3800349" y="1238762"/>
                <a:ext cx="1098904" cy="1084772"/>
                <a:chOff x="3800349" y="1238762"/>
                <a:chExt cx="1098904" cy="1084772"/>
              </a:xfrm>
            </p:grpSpPr>
            <p:sp>
              <p:nvSpPr>
                <p:cNvPr id="927" name="Google Shape;92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9"/>
            <p:cNvGrpSpPr/>
            <p:nvPr/>
          </p:nvGrpSpPr>
          <p:grpSpPr>
            <a:xfrm>
              <a:off x="7053286" y="2227254"/>
              <a:ext cx="956596" cy="944252"/>
              <a:chOff x="4370663" y="1816530"/>
              <a:chExt cx="1098904" cy="1084724"/>
            </a:xfrm>
          </p:grpSpPr>
          <p:grpSp>
            <p:nvGrpSpPr>
              <p:cNvPr id="931" name="Google Shape;931;p49"/>
              <p:cNvGrpSpPr/>
              <p:nvPr/>
            </p:nvGrpSpPr>
            <p:grpSpPr>
              <a:xfrm>
                <a:off x="4370663" y="1816530"/>
                <a:ext cx="1098904" cy="1084724"/>
                <a:chOff x="4370663" y="1816530"/>
                <a:chExt cx="1098904" cy="1084724"/>
              </a:xfrm>
            </p:grpSpPr>
            <p:sp>
              <p:nvSpPr>
                <p:cNvPr id="932" name="Google Shape;93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9"/>
              <p:cNvGrpSpPr/>
              <p:nvPr/>
            </p:nvGrpSpPr>
            <p:grpSpPr>
              <a:xfrm>
                <a:off x="4732628" y="2171596"/>
                <a:ext cx="374986" cy="374572"/>
                <a:chOff x="3303268" y="3817349"/>
                <a:chExt cx="346056" cy="345674"/>
              </a:xfrm>
            </p:grpSpPr>
            <p:sp>
              <p:nvSpPr>
                <p:cNvPr id="935" name="Google Shape;93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9" name="Google Shape;939;p49"/>
            <p:cNvGrpSpPr/>
            <p:nvPr/>
          </p:nvGrpSpPr>
          <p:grpSpPr>
            <a:xfrm>
              <a:off x="6547098" y="2715744"/>
              <a:ext cx="956596" cy="944315"/>
              <a:chOff x="3789173" y="2377690"/>
              <a:chExt cx="1098904" cy="1084796"/>
            </a:xfrm>
          </p:grpSpPr>
          <p:grpSp>
            <p:nvGrpSpPr>
              <p:cNvPr id="940" name="Google Shape;940;p49"/>
              <p:cNvGrpSpPr/>
              <p:nvPr/>
            </p:nvGrpSpPr>
            <p:grpSpPr>
              <a:xfrm>
                <a:off x="3789173" y="2377690"/>
                <a:ext cx="1098904" cy="1084796"/>
                <a:chOff x="3789173" y="2377690"/>
                <a:chExt cx="1098904" cy="1084796"/>
              </a:xfrm>
            </p:grpSpPr>
            <p:sp>
              <p:nvSpPr>
                <p:cNvPr id="941" name="Google Shape;94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49"/>
              <p:cNvGrpSpPr/>
              <p:nvPr/>
            </p:nvGrpSpPr>
            <p:grpSpPr>
              <a:xfrm>
                <a:off x="4151137" y="2732796"/>
                <a:ext cx="374986" cy="374572"/>
                <a:chOff x="3752358" y="3817349"/>
                <a:chExt cx="346056" cy="345674"/>
              </a:xfrm>
            </p:grpSpPr>
            <p:sp>
              <p:nvSpPr>
                <p:cNvPr id="944" name="Google Shape;94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8" name="Google Shape;948;p49"/>
            <p:cNvGrpSpPr/>
            <p:nvPr/>
          </p:nvGrpSpPr>
          <p:grpSpPr>
            <a:xfrm>
              <a:off x="7034853" y="3222917"/>
              <a:ext cx="956596" cy="944252"/>
              <a:chOff x="4349489" y="2960313"/>
              <a:chExt cx="1098904" cy="1084724"/>
            </a:xfrm>
          </p:grpSpPr>
          <p:grpSp>
            <p:nvGrpSpPr>
              <p:cNvPr id="949" name="Google Shape;949;p49"/>
              <p:cNvGrpSpPr/>
              <p:nvPr/>
            </p:nvGrpSpPr>
            <p:grpSpPr>
              <a:xfrm>
                <a:off x="4349489" y="2960313"/>
                <a:ext cx="1098904" cy="1084724"/>
                <a:chOff x="4349489" y="2960313"/>
                <a:chExt cx="1098904" cy="1084724"/>
              </a:xfrm>
            </p:grpSpPr>
            <p:sp>
              <p:nvSpPr>
                <p:cNvPr id="950" name="Google Shape;95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9"/>
              <p:cNvGrpSpPr/>
              <p:nvPr/>
            </p:nvGrpSpPr>
            <p:grpSpPr>
              <a:xfrm>
                <a:off x="4732657" y="3315384"/>
                <a:ext cx="374952" cy="374572"/>
                <a:chOff x="4201447" y="3817349"/>
                <a:chExt cx="346024" cy="345674"/>
              </a:xfrm>
            </p:grpSpPr>
            <p:sp>
              <p:nvSpPr>
                <p:cNvPr id="953" name="Google Shape;95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5" name="Google Shape;955;p49"/>
            <p:cNvGrpSpPr/>
            <p:nvPr/>
          </p:nvGrpSpPr>
          <p:grpSpPr>
            <a:xfrm>
              <a:off x="6529419" y="3711909"/>
              <a:ext cx="956596" cy="944315"/>
              <a:chOff x="3768864" y="3522050"/>
              <a:chExt cx="1098904" cy="1084796"/>
            </a:xfrm>
          </p:grpSpPr>
          <p:grpSp>
            <p:nvGrpSpPr>
              <p:cNvPr id="956" name="Google Shape;956;p49"/>
              <p:cNvGrpSpPr/>
              <p:nvPr/>
            </p:nvGrpSpPr>
            <p:grpSpPr>
              <a:xfrm>
                <a:off x="3768864" y="3522050"/>
                <a:ext cx="1098904" cy="1084796"/>
                <a:chOff x="3768864" y="3522050"/>
                <a:chExt cx="1098904" cy="1084796"/>
              </a:xfrm>
            </p:grpSpPr>
            <p:sp>
              <p:nvSpPr>
                <p:cNvPr id="957" name="Google Shape;95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9"/>
              <p:cNvGrpSpPr/>
              <p:nvPr/>
            </p:nvGrpSpPr>
            <p:grpSpPr>
              <a:xfrm>
                <a:off x="4139616" y="3871555"/>
                <a:ext cx="357419" cy="357005"/>
                <a:chOff x="7482229" y="3351230"/>
                <a:chExt cx="357419" cy="357005"/>
              </a:xfrm>
            </p:grpSpPr>
            <p:sp>
              <p:nvSpPr>
                <p:cNvPr id="960" name="Google Shape;96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AWS Architecture Diagram</a:t>
            </a:r>
            <a:endParaRPr dirty="0"/>
          </a:p>
        </p:txBody>
      </p:sp>
      <p:pic>
        <p:nvPicPr>
          <p:cNvPr id="17" name="Picture 16" descr="A diagram of a computer&#10;&#10;Description automatically generated">
            <a:extLst>
              <a:ext uri="{FF2B5EF4-FFF2-40B4-BE49-F238E27FC236}">
                <a16:creationId xmlns:a16="http://schemas.microsoft.com/office/drawing/2014/main" id="{EE0103B0-FDF1-8973-E1C7-9B23E1B8DE2C}"/>
              </a:ext>
            </a:extLst>
          </p:cNvPr>
          <p:cNvPicPr>
            <a:picLocks noChangeAspect="1"/>
          </p:cNvPicPr>
          <p:nvPr/>
        </p:nvPicPr>
        <p:blipFill>
          <a:blip r:embed="rId3"/>
          <a:stretch>
            <a:fillRect/>
          </a:stretch>
        </p:blipFill>
        <p:spPr>
          <a:xfrm>
            <a:off x="1532427" y="1017725"/>
            <a:ext cx="6079145" cy="3680750"/>
          </a:xfrm>
          <a:prstGeom prst="rect">
            <a:avLst/>
          </a:prstGeom>
        </p:spPr>
      </p:pic>
    </p:spTree>
    <p:extLst>
      <p:ext uri="{BB962C8B-B14F-4D97-AF65-F5344CB8AC3E}">
        <p14:creationId xmlns:p14="http://schemas.microsoft.com/office/powerpoint/2010/main" val="3886053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Work Distrubution</a:t>
            </a:r>
            <a:endParaRPr dirty="0"/>
          </a:p>
        </p:txBody>
      </p:sp>
      <p:graphicFrame>
        <p:nvGraphicFramePr>
          <p:cNvPr id="308" name="Google Shape;308;p24"/>
          <p:cNvGraphicFramePr/>
          <p:nvPr>
            <p:extLst>
              <p:ext uri="{D42A27DB-BD31-4B8C-83A1-F6EECF244321}">
                <p14:modId xmlns:p14="http://schemas.microsoft.com/office/powerpoint/2010/main" val="783533541"/>
              </p:ext>
            </p:extLst>
          </p:nvPr>
        </p:nvGraphicFramePr>
        <p:xfrm>
          <a:off x="429490" y="1275024"/>
          <a:ext cx="8285020" cy="2728939"/>
        </p:xfrm>
        <a:graphic>
          <a:graphicData uri="http://schemas.openxmlformats.org/drawingml/2006/table">
            <a:tbl>
              <a:tblPr>
                <a:noFill/>
                <a:tableStyleId>{D32349C0-9ABA-4E7F-AD87-67EB2194085E}</a:tableStyleId>
              </a:tblPr>
              <a:tblGrid>
                <a:gridCol w="1751579">
                  <a:extLst>
                    <a:ext uri="{9D8B030D-6E8A-4147-A177-3AD203B41FA5}">
                      <a16:colId xmlns:a16="http://schemas.microsoft.com/office/drawing/2014/main" val="20000"/>
                    </a:ext>
                  </a:extLst>
                </a:gridCol>
                <a:gridCol w="2405921">
                  <a:extLst>
                    <a:ext uri="{9D8B030D-6E8A-4147-A177-3AD203B41FA5}">
                      <a16:colId xmlns:a16="http://schemas.microsoft.com/office/drawing/2014/main" val="20001"/>
                    </a:ext>
                  </a:extLst>
                </a:gridCol>
                <a:gridCol w="2056265">
                  <a:extLst>
                    <a:ext uri="{9D8B030D-6E8A-4147-A177-3AD203B41FA5}">
                      <a16:colId xmlns:a16="http://schemas.microsoft.com/office/drawing/2014/main" val="2294915233"/>
                    </a:ext>
                  </a:extLst>
                </a:gridCol>
                <a:gridCol w="2071255">
                  <a:extLst>
                    <a:ext uri="{9D8B030D-6E8A-4147-A177-3AD203B41FA5}">
                      <a16:colId xmlns:a16="http://schemas.microsoft.com/office/drawing/2014/main" val="20002"/>
                    </a:ext>
                  </a:extLst>
                </a:gridCol>
              </a:tblGrid>
              <a:tr h="721682">
                <a:tc>
                  <a:txBody>
                    <a:bodyPr/>
                    <a:lstStyle/>
                    <a:p>
                      <a:pPr marL="0" lvl="0" indent="0" algn="ctr" rtl="0">
                        <a:spcBef>
                          <a:spcPts val="0"/>
                        </a:spcBef>
                        <a:spcAft>
                          <a:spcPts val="0"/>
                        </a:spcAft>
                        <a:buNone/>
                      </a:pPr>
                      <a:r>
                        <a:rPr lang="es" sz="1800" b="1" dirty="0">
                          <a:solidFill>
                            <a:schemeClr val="dk1"/>
                          </a:solidFill>
                          <a:latin typeface="Questrial"/>
                          <a:ea typeface="Questrial"/>
                          <a:cs typeface="Questrial"/>
                          <a:sym typeface="Questrial"/>
                        </a:rPr>
                        <a:t>Ahmed</a:t>
                      </a:r>
                      <a:endParaRPr sz="1800" b="1" dirty="0">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dirty="0">
                          <a:solidFill>
                            <a:schemeClr val="dk1"/>
                          </a:solidFill>
                          <a:latin typeface="Questrial"/>
                          <a:ea typeface="Questrial"/>
                          <a:cs typeface="Questrial"/>
                          <a:sym typeface="Questrial"/>
                        </a:rPr>
                        <a:t>Mohith</a:t>
                      </a:r>
                      <a:endParaRPr sz="1800" b="1" dirty="0">
                        <a:solidFill>
                          <a:schemeClr val="dk1"/>
                        </a:solidFill>
                        <a:latin typeface="Questrial"/>
                        <a:ea typeface="Questrial"/>
                        <a:cs typeface="Questrial"/>
                        <a:sym typeface="Questrial"/>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CA" sz="1800" b="1" dirty="0">
                          <a:solidFill>
                            <a:schemeClr val="dk1"/>
                          </a:solidFill>
                          <a:latin typeface="Questrial"/>
                          <a:ea typeface="Questrial"/>
                          <a:cs typeface="Questrial"/>
                          <a:sym typeface="Questrial"/>
                        </a:rPr>
                        <a:t>Kartik</a:t>
                      </a:r>
                      <a:endParaRPr sz="1800" b="1" dirty="0">
                        <a:solidFill>
                          <a:schemeClr val="dk1"/>
                        </a:solidFill>
                        <a:latin typeface="Questrial"/>
                        <a:ea typeface="Questrial"/>
                        <a:cs typeface="Questrial"/>
                        <a:sym typeface="Questrial"/>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dirty="0">
                          <a:solidFill>
                            <a:schemeClr val="dk1"/>
                          </a:solidFill>
                          <a:latin typeface="Questrial"/>
                          <a:ea typeface="Questrial"/>
                          <a:cs typeface="Questrial"/>
                          <a:sym typeface="Questrial"/>
                        </a:rPr>
                        <a:t>Harshil</a:t>
                      </a:r>
                      <a:endParaRPr sz="1800" b="1" dirty="0">
                        <a:solidFill>
                          <a:schemeClr val="dk1"/>
                        </a:solidFill>
                        <a:latin typeface="Questrial"/>
                        <a:ea typeface="Questrial"/>
                        <a:cs typeface="Questrial"/>
                        <a:sym typeface="Questrial"/>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07257">
                <a:tc>
                  <a:txBody>
                    <a:bodyPr/>
                    <a:lstStyle/>
                    <a:p>
                      <a:pPr marL="0" lvl="0" indent="0" algn="l" rtl="0">
                        <a:spcBef>
                          <a:spcPts val="0"/>
                        </a:spcBef>
                        <a:spcAft>
                          <a:spcPts val="0"/>
                        </a:spcAft>
                        <a:buNone/>
                      </a:pPr>
                      <a:r>
                        <a:rPr lang="en-CA" sz="1400" dirty="0">
                          <a:solidFill>
                            <a:schemeClr val="dk1"/>
                          </a:solidFill>
                          <a:latin typeface="Nunito"/>
                          <a:ea typeface="Nunito"/>
                          <a:cs typeface="Nunito"/>
                          <a:sym typeface="Nunito"/>
                        </a:rPr>
                        <a:t>Route 53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chemeClr val="dk1"/>
                          </a:solidFill>
                          <a:latin typeface="Nunito"/>
                          <a:ea typeface="Nunito"/>
                          <a:cs typeface="Nunito"/>
                          <a:sym typeface="Nunito"/>
                        </a:rPr>
                        <a:t>SNS</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CloudFront</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CloudWatch</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Lambda</a:t>
                      </a:r>
                    </a:p>
                    <a:p>
                      <a:pPr marL="0" lvl="0" indent="0" algn="l" rtl="0">
                        <a:spcBef>
                          <a:spcPts val="0"/>
                        </a:spcBef>
                        <a:spcAft>
                          <a:spcPts val="0"/>
                        </a:spcAft>
                        <a:buNone/>
                      </a:pPr>
                      <a:r>
                        <a:rPr lang="en-CA" sz="1400" dirty="0">
                          <a:solidFill>
                            <a:schemeClr val="dk1"/>
                          </a:solidFill>
                          <a:latin typeface="Nunito"/>
                          <a:ea typeface="Nunito"/>
                          <a:cs typeface="Nunito"/>
                          <a:sym typeface="Nunito"/>
                        </a:rPr>
                        <a:t>Frontend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chemeClr val="dk1"/>
                          </a:solidFill>
                          <a:latin typeface="Nunito"/>
                          <a:ea typeface="Nunito"/>
                          <a:cs typeface="Nunito"/>
                          <a:sym typeface="Nunito"/>
                        </a:rPr>
                        <a:t>Backend API</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CA" sz="1400" dirty="0">
                          <a:solidFill>
                            <a:schemeClr val="dk1"/>
                          </a:solidFill>
                          <a:latin typeface="Nunito"/>
                          <a:ea typeface="Nunito"/>
                          <a:cs typeface="Nunito"/>
                          <a:sym typeface="Nunito"/>
                        </a:rPr>
                        <a:t>Backend API</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Translate</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Polly</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Comprehend</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CloudFormation</a:t>
                      </a:r>
                    </a:p>
                    <a:p>
                      <a:pPr marL="0" lvl="0" indent="0" algn="l" rtl="0">
                        <a:spcBef>
                          <a:spcPts val="0"/>
                        </a:spcBef>
                        <a:spcAft>
                          <a:spcPts val="0"/>
                        </a:spcAft>
                        <a:buNone/>
                      </a:pPr>
                      <a:r>
                        <a:rPr lang="en-CA" sz="1400" dirty="0">
                          <a:solidFill>
                            <a:schemeClr val="dk1"/>
                          </a:solidFill>
                          <a:latin typeface="Nunito"/>
                          <a:ea typeface="Nunito"/>
                          <a:cs typeface="Nunito"/>
                          <a:sym typeface="Nunito"/>
                        </a:rPr>
                        <a:t>EC2 &amp; Load Balancing</a:t>
                      </a:r>
                    </a:p>
                    <a:p>
                      <a:pPr marL="0" lvl="0" indent="0" algn="l" rtl="0">
                        <a:spcBef>
                          <a:spcPts val="0"/>
                        </a:spcBef>
                        <a:spcAft>
                          <a:spcPts val="0"/>
                        </a:spcAft>
                        <a:buNone/>
                      </a:pPr>
                      <a:r>
                        <a:rPr lang="en-CA" sz="1400" dirty="0">
                          <a:solidFill>
                            <a:schemeClr val="dk1"/>
                          </a:solidFill>
                          <a:latin typeface="Nunito"/>
                          <a:ea typeface="Nunito"/>
                          <a:cs typeface="Nunito"/>
                          <a:sym typeface="Nunito"/>
                        </a:rPr>
                        <a:t>Elastic Container Registry</a:t>
                      </a:r>
                    </a:p>
                    <a:p>
                      <a:pPr marL="0" lvl="0" indent="0" algn="l" rtl="0">
                        <a:spcBef>
                          <a:spcPts val="0"/>
                        </a:spcBef>
                        <a:spcAft>
                          <a:spcPts val="0"/>
                        </a:spcAft>
                        <a:buNone/>
                      </a:pPr>
                      <a:r>
                        <a:rPr lang="en-CA" sz="1400" dirty="0">
                          <a:solidFill>
                            <a:schemeClr val="dk1"/>
                          </a:solidFill>
                          <a:latin typeface="Nunito"/>
                          <a:ea typeface="Nunito"/>
                          <a:cs typeface="Nunito"/>
                          <a:sym typeface="Nunito"/>
                        </a:rPr>
                        <a:t>SNS (EC2)</a:t>
                      </a: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CA" sz="1400" dirty="0">
                          <a:solidFill>
                            <a:schemeClr val="dk1"/>
                          </a:solidFill>
                          <a:latin typeface="Nunito"/>
                          <a:ea typeface="Nunito"/>
                          <a:cs typeface="Nunito"/>
                          <a:sym typeface="Nunito"/>
                        </a:rPr>
                        <a:t>Backend API</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chemeClr val="dk1"/>
                          </a:solidFill>
                          <a:latin typeface="Nunito"/>
                          <a:ea typeface="Nunito"/>
                          <a:cs typeface="Nunito"/>
                          <a:sym typeface="Nunito"/>
                        </a:rPr>
                        <a:t>AWS </a:t>
                      </a:r>
                      <a:r>
                        <a:rPr lang="en-CA" sz="1400" dirty="0" err="1">
                          <a:solidFill>
                            <a:schemeClr val="dk1"/>
                          </a:solidFill>
                          <a:latin typeface="Nunito"/>
                          <a:ea typeface="Nunito"/>
                          <a:cs typeface="Nunito"/>
                          <a:sym typeface="Nunito"/>
                        </a:rPr>
                        <a:t>Rekognition</a:t>
                      </a:r>
                      <a:endParaRPr lang="en-CA" sz="1400" dirty="0">
                        <a:solidFill>
                          <a:schemeClr val="dk1"/>
                        </a:solidFill>
                        <a:latin typeface="Nunito"/>
                        <a:ea typeface="Nunito"/>
                        <a:cs typeface="Nunito"/>
                        <a:sym typeface="Nunito"/>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chemeClr val="dk1"/>
                          </a:solidFill>
                          <a:latin typeface="Nunito"/>
                          <a:ea typeface="Nunito"/>
                          <a:cs typeface="Nunito"/>
                          <a:sym typeface="Nunito"/>
                        </a:rPr>
                        <a:t>AWS </a:t>
                      </a:r>
                      <a:r>
                        <a:rPr lang="en-CA" sz="1400" dirty="0" err="1">
                          <a:solidFill>
                            <a:schemeClr val="dk1"/>
                          </a:solidFill>
                          <a:latin typeface="Nunito"/>
                          <a:ea typeface="Nunito"/>
                          <a:cs typeface="Nunito"/>
                          <a:sym typeface="Nunito"/>
                        </a:rPr>
                        <a:t>Textract</a:t>
                      </a:r>
                      <a:endParaRPr lang="en-CA" sz="1400" dirty="0">
                        <a:solidFill>
                          <a:schemeClr val="dk1"/>
                        </a:solidFill>
                        <a:latin typeface="Nunito"/>
                        <a:ea typeface="Nunito"/>
                        <a:cs typeface="Nunito"/>
                        <a:sym typeface="Nunito"/>
                      </a:endParaRPr>
                    </a:p>
                    <a:p>
                      <a:pPr marL="0" lvl="0" indent="0" algn="l" rtl="0">
                        <a:spcBef>
                          <a:spcPts val="0"/>
                        </a:spcBef>
                        <a:spcAft>
                          <a:spcPts val="0"/>
                        </a:spcAft>
                        <a:buNone/>
                      </a:pPr>
                      <a:r>
                        <a:rPr lang="en-CA" sz="1400" dirty="0">
                          <a:solidFill>
                            <a:schemeClr val="dk1"/>
                          </a:solidFill>
                          <a:latin typeface="Nunito"/>
                          <a:ea typeface="Nunito"/>
                          <a:cs typeface="Nunito"/>
                          <a:sym typeface="Nunito"/>
                        </a:rPr>
                        <a:t>S3</a:t>
                      </a:r>
                    </a:p>
                    <a:p>
                      <a:pPr marL="0" lvl="0" indent="0" algn="l" rtl="0">
                        <a:spcBef>
                          <a:spcPts val="0"/>
                        </a:spcBef>
                        <a:spcAft>
                          <a:spcPts val="0"/>
                        </a:spcAft>
                        <a:buNone/>
                      </a:pPr>
                      <a:r>
                        <a:rPr lang="en-CA" sz="1400" dirty="0">
                          <a:solidFill>
                            <a:schemeClr val="dk1"/>
                          </a:solidFill>
                          <a:latin typeface="Nunito"/>
                          <a:ea typeface="Nunito"/>
                          <a:cs typeface="Nunito"/>
                          <a:sym typeface="Nunito"/>
                        </a:rPr>
                        <a:t>EC2 &amp; Load Balancing</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RDS</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CloudFront</a:t>
                      </a:r>
                    </a:p>
                    <a:p>
                      <a:pPr marL="0" lvl="0" indent="0" algn="l" rtl="0">
                        <a:spcBef>
                          <a:spcPts val="0"/>
                        </a:spcBef>
                        <a:spcAft>
                          <a:spcPts val="0"/>
                        </a:spcAft>
                        <a:buNone/>
                      </a:pPr>
                      <a:r>
                        <a:rPr lang="en-CA" sz="1400" dirty="0">
                          <a:solidFill>
                            <a:schemeClr val="dk1"/>
                          </a:solidFill>
                          <a:latin typeface="Nunito"/>
                          <a:ea typeface="Nunito"/>
                          <a:cs typeface="Nunito"/>
                          <a:sym typeface="Nunito"/>
                        </a:rPr>
                        <a:t>SNS (RDS &amp; EC2)</a:t>
                      </a:r>
                      <a:endParaRPr sz="1400" dirty="0">
                        <a:solidFill>
                          <a:schemeClr val="dk1"/>
                        </a:solidFill>
                        <a:latin typeface="Nunito"/>
                        <a:ea typeface="Nunito"/>
                        <a:cs typeface="Nunito"/>
                        <a:sym typeface="Nunito"/>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CA" sz="1400" dirty="0">
                          <a:solidFill>
                            <a:schemeClr val="dk1"/>
                          </a:solidFill>
                          <a:latin typeface="Nunito"/>
                          <a:ea typeface="Nunito"/>
                          <a:cs typeface="Nunito"/>
                          <a:sym typeface="Nunito"/>
                        </a:rPr>
                        <a:t>Frontend</a:t>
                      </a:r>
                    </a:p>
                    <a:p>
                      <a:pPr marL="0" lvl="0" indent="0" algn="l" rtl="0">
                        <a:spcBef>
                          <a:spcPts val="0"/>
                        </a:spcBef>
                        <a:spcAft>
                          <a:spcPts val="0"/>
                        </a:spcAft>
                        <a:buNone/>
                      </a:pPr>
                      <a:r>
                        <a:rPr lang="en-CA" sz="1400" dirty="0">
                          <a:solidFill>
                            <a:schemeClr val="dk1"/>
                          </a:solidFill>
                          <a:latin typeface="Nunito"/>
                          <a:ea typeface="Nunito"/>
                          <a:cs typeface="Nunito"/>
                          <a:sym typeface="Nunito"/>
                        </a:rPr>
                        <a:t>S3 </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Cognito</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Amplify</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CloudFormation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chemeClr val="dk1"/>
                          </a:solidFill>
                          <a:latin typeface="Nunito"/>
                          <a:ea typeface="Nunito"/>
                          <a:cs typeface="Nunito"/>
                          <a:sym typeface="Nunito"/>
                        </a:rPr>
                        <a:t>AWS </a:t>
                      </a:r>
                      <a:r>
                        <a:rPr lang="en-CA" sz="1400" dirty="0" err="1">
                          <a:solidFill>
                            <a:schemeClr val="dk1"/>
                          </a:solidFill>
                          <a:latin typeface="Nunito"/>
                          <a:ea typeface="Nunito"/>
                          <a:cs typeface="Nunito"/>
                          <a:sym typeface="Nunito"/>
                        </a:rPr>
                        <a:t>Rekognition</a:t>
                      </a:r>
                      <a:endParaRPr lang="en-CA" sz="1400" dirty="0">
                        <a:solidFill>
                          <a:schemeClr val="dk1"/>
                        </a:solidFill>
                        <a:latin typeface="Nunito"/>
                        <a:ea typeface="Nunito"/>
                        <a:cs typeface="Nunito"/>
                        <a:sym typeface="Nunito"/>
                      </a:endParaRPr>
                    </a:p>
                    <a:p>
                      <a:pPr marL="0" lvl="0" indent="0" algn="l" rtl="0">
                        <a:spcBef>
                          <a:spcPts val="0"/>
                        </a:spcBef>
                        <a:spcAft>
                          <a:spcPts val="0"/>
                        </a:spcAft>
                        <a:buNone/>
                      </a:pPr>
                      <a:r>
                        <a:rPr lang="en-CA" sz="1400" dirty="0">
                          <a:solidFill>
                            <a:schemeClr val="dk1"/>
                          </a:solidFill>
                          <a:latin typeface="Nunito"/>
                          <a:ea typeface="Nunito"/>
                          <a:cs typeface="Nunito"/>
                          <a:sym typeface="Nunito"/>
                        </a:rPr>
                        <a:t>AWS Lambda</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Translate</a:t>
                      </a: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45455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Elements Consider in System Design</a:t>
            </a:r>
            <a:endParaRPr dirty="0"/>
          </a:p>
        </p:txBody>
      </p:sp>
      <p:sp>
        <p:nvSpPr>
          <p:cNvPr id="407" name="Google Shape;407;p28"/>
          <p:cNvSpPr txBox="1"/>
          <p:nvPr/>
        </p:nvSpPr>
        <p:spPr>
          <a:xfrm>
            <a:off x="867543" y="1632125"/>
            <a:ext cx="1770676"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Multi-AZ Deployment</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Load Balancing</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Auto Scaling</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Elasticity</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Data Replication / Backups</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Global Content Delivery (CDN)</a:t>
            </a:r>
          </a:p>
          <a:p>
            <a:pPr marL="179999" lvl="0" indent="-178899" algn="l" rtl="0">
              <a:lnSpc>
                <a:spcPct val="200000"/>
              </a:lnSpc>
              <a:spcBef>
                <a:spcPts val="0"/>
              </a:spcBef>
              <a:spcAft>
                <a:spcPts val="0"/>
              </a:spcAft>
              <a:buClr>
                <a:schemeClr val="dk1"/>
              </a:buClr>
              <a:buSzPts val="1400"/>
              <a:buFont typeface="Nunito"/>
              <a:buChar char="●"/>
            </a:pPr>
            <a:endParaRPr sz="1000" dirty="0">
              <a:solidFill>
                <a:schemeClr val="dk1"/>
              </a:solidFill>
              <a:latin typeface="Nunito"/>
              <a:ea typeface="Nunito"/>
              <a:cs typeface="Nunito"/>
              <a:sym typeface="Nunito"/>
            </a:endParaRPr>
          </a:p>
        </p:txBody>
      </p:sp>
      <p:sp>
        <p:nvSpPr>
          <p:cNvPr id="410" name="Google Shape;410;p28"/>
          <p:cNvSpPr txBox="1"/>
          <p:nvPr/>
        </p:nvSpPr>
        <p:spPr>
          <a:xfrm>
            <a:off x="867678" y="1082075"/>
            <a:ext cx="1770676"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High Availability </a:t>
            </a:r>
          </a:p>
        </p:txBody>
      </p:sp>
      <p:cxnSp>
        <p:nvCxnSpPr>
          <p:cNvPr id="416" name="Google Shape;416;p28"/>
          <p:cNvCxnSpPr>
            <a:cxnSpLocks/>
            <a:stCxn id="407" idx="0"/>
            <a:endCxn id="410" idx="2"/>
          </p:cNvCxnSpPr>
          <p:nvPr/>
        </p:nvCxnSpPr>
        <p:spPr>
          <a:xfrm flipV="1">
            <a:off x="1752881" y="1491575"/>
            <a:ext cx="135" cy="140550"/>
          </a:xfrm>
          <a:prstGeom prst="straightConnector1">
            <a:avLst/>
          </a:prstGeom>
          <a:noFill/>
          <a:ln w="19050" cap="flat" cmpd="sng">
            <a:solidFill>
              <a:schemeClr val="dk1"/>
            </a:solidFill>
            <a:prstDash val="solid"/>
            <a:round/>
            <a:headEnd type="none" w="med" len="med"/>
            <a:tailEnd type="none" w="med" len="med"/>
          </a:ln>
        </p:spPr>
      </p:cxnSp>
      <p:sp>
        <p:nvSpPr>
          <p:cNvPr id="16" name="Google Shape;407;p28">
            <a:extLst>
              <a:ext uri="{FF2B5EF4-FFF2-40B4-BE49-F238E27FC236}">
                <a16:creationId xmlns:a16="http://schemas.microsoft.com/office/drawing/2014/main" id="{805FCBEE-7224-C7B2-6A81-F3DD1E8263F3}"/>
              </a:ext>
            </a:extLst>
          </p:cNvPr>
          <p:cNvSpPr txBox="1"/>
          <p:nvPr/>
        </p:nvSpPr>
        <p:spPr>
          <a:xfrm>
            <a:off x="2832933" y="1632125"/>
            <a:ext cx="1770676"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Multi-AZ Deployment</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Load Balancing</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Auto Scaling</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Amazon RDS Multi-AZ</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(ELB) Health Checks</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S3 Durability Redundancy</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Global Acceleration</a:t>
            </a:r>
            <a:endParaRPr sz="1000" dirty="0">
              <a:solidFill>
                <a:schemeClr val="dk1"/>
              </a:solidFill>
              <a:latin typeface="Nunito"/>
              <a:ea typeface="Nunito"/>
              <a:cs typeface="Nunito"/>
              <a:sym typeface="Nunito"/>
            </a:endParaRPr>
          </a:p>
        </p:txBody>
      </p:sp>
      <p:sp>
        <p:nvSpPr>
          <p:cNvPr id="17" name="Google Shape;410;p28">
            <a:extLst>
              <a:ext uri="{FF2B5EF4-FFF2-40B4-BE49-F238E27FC236}">
                <a16:creationId xmlns:a16="http://schemas.microsoft.com/office/drawing/2014/main" id="{4D3317D5-6976-82F4-890D-0D7091BA6142}"/>
              </a:ext>
            </a:extLst>
          </p:cNvPr>
          <p:cNvSpPr txBox="1"/>
          <p:nvPr/>
        </p:nvSpPr>
        <p:spPr>
          <a:xfrm>
            <a:off x="2833068" y="1082075"/>
            <a:ext cx="1770676"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Fault Tolerance</a:t>
            </a:r>
          </a:p>
        </p:txBody>
      </p:sp>
      <p:cxnSp>
        <p:nvCxnSpPr>
          <p:cNvPr id="18" name="Google Shape;416;p28">
            <a:extLst>
              <a:ext uri="{FF2B5EF4-FFF2-40B4-BE49-F238E27FC236}">
                <a16:creationId xmlns:a16="http://schemas.microsoft.com/office/drawing/2014/main" id="{B978B0FA-DB16-B61E-5F09-8AEAB07DBFAF}"/>
              </a:ext>
            </a:extLst>
          </p:cNvPr>
          <p:cNvCxnSpPr>
            <a:cxnSpLocks/>
            <a:stCxn id="16" idx="0"/>
            <a:endCxn id="17" idx="2"/>
          </p:cNvCxnSpPr>
          <p:nvPr/>
        </p:nvCxnSpPr>
        <p:spPr>
          <a:xfrm flipV="1">
            <a:off x="3718271" y="1491575"/>
            <a:ext cx="135" cy="140550"/>
          </a:xfrm>
          <a:prstGeom prst="straightConnector1">
            <a:avLst/>
          </a:prstGeom>
          <a:noFill/>
          <a:ln w="19050" cap="flat" cmpd="sng">
            <a:solidFill>
              <a:schemeClr val="dk1"/>
            </a:solidFill>
            <a:prstDash val="solid"/>
            <a:round/>
            <a:headEnd type="none" w="med" len="med"/>
            <a:tailEnd type="none" w="med" len="med"/>
          </a:ln>
        </p:spPr>
      </p:cxnSp>
      <p:sp>
        <p:nvSpPr>
          <p:cNvPr id="19" name="Google Shape;407;p28">
            <a:extLst>
              <a:ext uri="{FF2B5EF4-FFF2-40B4-BE49-F238E27FC236}">
                <a16:creationId xmlns:a16="http://schemas.microsoft.com/office/drawing/2014/main" id="{54FCC342-1804-9D59-461A-662DB78C6DFE}"/>
              </a:ext>
            </a:extLst>
          </p:cNvPr>
          <p:cNvSpPr txBox="1"/>
          <p:nvPr/>
        </p:nvSpPr>
        <p:spPr>
          <a:xfrm>
            <a:off x="4794586" y="1632125"/>
            <a:ext cx="1770676"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lnSpc>
                <a:spcPct val="150000"/>
              </a:lnSpc>
              <a:spcBef>
                <a:spcPts val="0"/>
              </a:spcBef>
              <a:spcAft>
                <a:spcPts val="0"/>
              </a:spcAft>
              <a:buClr>
                <a:schemeClr val="dk1"/>
              </a:buClr>
              <a:buSzPts val="1400"/>
              <a:buFont typeface="Nunito"/>
              <a:buChar char="●"/>
            </a:pPr>
            <a:r>
              <a:rPr lang="en-US" sz="1000" dirty="0">
                <a:solidFill>
                  <a:schemeClr val="dk1"/>
                </a:solidFill>
                <a:latin typeface="Nunito"/>
                <a:ea typeface="Nunito"/>
                <a:cs typeface="Nunito"/>
                <a:sym typeface="Nunito"/>
              </a:rPr>
              <a:t>Identity and Access Management (IAM)</a:t>
            </a:r>
            <a:endParaRPr lang="en-CA" sz="1000" dirty="0">
              <a:solidFill>
                <a:schemeClr val="dk1"/>
              </a:solidFill>
              <a:latin typeface="Nunito"/>
              <a:ea typeface="Nunito"/>
              <a:cs typeface="Nunito"/>
              <a:sym typeface="Nunito"/>
            </a:endParaRP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Virtual Private Cloud (VPC)</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Security Groups</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CloudWatch</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CloudTrail</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Organization</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Cognito</a:t>
            </a:r>
          </a:p>
          <a:p>
            <a:pPr marL="179999" lvl="0" indent="-178899" algn="l" rtl="0">
              <a:lnSpc>
                <a:spcPct val="200000"/>
              </a:lnSpc>
              <a:spcBef>
                <a:spcPts val="0"/>
              </a:spcBef>
              <a:spcAft>
                <a:spcPts val="0"/>
              </a:spcAft>
              <a:buClr>
                <a:schemeClr val="dk1"/>
              </a:buClr>
              <a:buSzPts val="1400"/>
              <a:buFont typeface="Nunito"/>
              <a:buChar char="●"/>
            </a:pPr>
            <a:endParaRPr sz="1000" dirty="0">
              <a:solidFill>
                <a:schemeClr val="dk1"/>
              </a:solidFill>
              <a:latin typeface="Nunito"/>
              <a:ea typeface="Nunito"/>
              <a:cs typeface="Nunito"/>
              <a:sym typeface="Nunito"/>
            </a:endParaRPr>
          </a:p>
        </p:txBody>
      </p:sp>
      <p:sp>
        <p:nvSpPr>
          <p:cNvPr id="20" name="Google Shape;410;p28">
            <a:extLst>
              <a:ext uri="{FF2B5EF4-FFF2-40B4-BE49-F238E27FC236}">
                <a16:creationId xmlns:a16="http://schemas.microsoft.com/office/drawing/2014/main" id="{6F6C1D74-95CC-069D-9C66-EA1CCFF5B595}"/>
              </a:ext>
            </a:extLst>
          </p:cNvPr>
          <p:cNvSpPr txBox="1"/>
          <p:nvPr/>
        </p:nvSpPr>
        <p:spPr>
          <a:xfrm>
            <a:off x="4794721" y="1082075"/>
            <a:ext cx="1770676"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Security</a:t>
            </a:r>
          </a:p>
        </p:txBody>
      </p:sp>
      <p:cxnSp>
        <p:nvCxnSpPr>
          <p:cNvPr id="21" name="Google Shape;416;p28">
            <a:extLst>
              <a:ext uri="{FF2B5EF4-FFF2-40B4-BE49-F238E27FC236}">
                <a16:creationId xmlns:a16="http://schemas.microsoft.com/office/drawing/2014/main" id="{A081829A-1C49-9F67-1A3A-1F4B45AFB1B6}"/>
              </a:ext>
            </a:extLst>
          </p:cNvPr>
          <p:cNvCxnSpPr>
            <a:cxnSpLocks/>
            <a:stCxn id="19" idx="0"/>
            <a:endCxn id="20" idx="2"/>
          </p:cNvCxnSpPr>
          <p:nvPr/>
        </p:nvCxnSpPr>
        <p:spPr>
          <a:xfrm flipV="1">
            <a:off x="5679924" y="1491575"/>
            <a:ext cx="135" cy="140550"/>
          </a:xfrm>
          <a:prstGeom prst="straightConnector1">
            <a:avLst/>
          </a:prstGeom>
          <a:noFill/>
          <a:ln w="19050" cap="flat" cmpd="sng">
            <a:solidFill>
              <a:schemeClr val="dk1"/>
            </a:solidFill>
            <a:prstDash val="solid"/>
            <a:round/>
            <a:headEnd type="none" w="med" len="med"/>
            <a:tailEnd type="none" w="med" len="med"/>
          </a:ln>
        </p:spPr>
      </p:cxnSp>
      <p:sp>
        <p:nvSpPr>
          <p:cNvPr id="22" name="Google Shape;407;p28">
            <a:extLst>
              <a:ext uri="{FF2B5EF4-FFF2-40B4-BE49-F238E27FC236}">
                <a16:creationId xmlns:a16="http://schemas.microsoft.com/office/drawing/2014/main" id="{E899A25C-EFB8-92C0-A2FC-27B7CCB0153E}"/>
              </a:ext>
            </a:extLst>
          </p:cNvPr>
          <p:cNvSpPr txBox="1"/>
          <p:nvPr/>
        </p:nvSpPr>
        <p:spPr>
          <a:xfrm>
            <a:off x="6756104" y="1632125"/>
            <a:ext cx="1770676"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Data Backups</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Multi-Region Deployment</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Amazon S3 Cross-Region Replication</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CloudFormation</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Database Replication</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Health Checks</a:t>
            </a:r>
          </a:p>
          <a:p>
            <a:pPr marL="179999" lvl="0" indent="-178899" algn="l" rtl="0">
              <a:lnSpc>
                <a:spcPct val="200000"/>
              </a:lnSpc>
              <a:spcBef>
                <a:spcPts val="0"/>
              </a:spcBef>
              <a:spcAft>
                <a:spcPts val="0"/>
              </a:spcAft>
              <a:buClr>
                <a:schemeClr val="dk1"/>
              </a:buClr>
              <a:buSzPts val="1400"/>
              <a:buFont typeface="Nunito"/>
              <a:buChar char="●"/>
            </a:pPr>
            <a:endParaRPr sz="1000" dirty="0">
              <a:solidFill>
                <a:schemeClr val="dk1"/>
              </a:solidFill>
              <a:latin typeface="Nunito"/>
              <a:ea typeface="Nunito"/>
              <a:cs typeface="Nunito"/>
              <a:sym typeface="Nunito"/>
            </a:endParaRPr>
          </a:p>
        </p:txBody>
      </p:sp>
      <p:sp>
        <p:nvSpPr>
          <p:cNvPr id="23" name="Google Shape;410;p28">
            <a:extLst>
              <a:ext uri="{FF2B5EF4-FFF2-40B4-BE49-F238E27FC236}">
                <a16:creationId xmlns:a16="http://schemas.microsoft.com/office/drawing/2014/main" id="{8E440A0B-8E03-18F2-49A4-86A6746C64BB}"/>
              </a:ext>
            </a:extLst>
          </p:cNvPr>
          <p:cNvSpPr txBox="1"/>
          <p:nvPr/>
        </p:nvSpPr>
        <p:spPr>
          <a:xfrm>
            <a:off x="6756239" y="1082075"/>
            <a:ext cx="1770676"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Disaster Recovery</a:t>
            </a:r>
          </a:p>
        </p:txBody>
      </p:sp>
      <p:cxnSp>
        <p:nvCxnSpPr>
          <p:cNvPr id="24" name="Google Shape;416;p28">
            <a:extLst>
              <a:ext uri="{FF2B5EF4-FFF2-40B4-BE49-F238E27FC236}">
                <a16:creationId xmlns:a16="http://schemas.microsoft.com/office/drawing/2014/main" id="{40912B8E-AB61-B78F-39E3-1DABE22D3394}"/>
              </a:ext>
            </a:extLst>
          </p:cNvPr>
          <p:cNvCxnSpPr>
            <a:cxnSpLocks/>
            <a:stCxn id="22" idx="0"/>
            <a:endCxn id="23" idx="2"/>
          </p:cNvCxnSpPr>
          <p:nvPr/>
        </p:nvCxnSpPr>
        <p:spPr>
          <a:xfrm flipV="1">
            <a:off x="7641442" y="1491575"/>
            <a:ext cx="135" cy="14055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70780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Elements Consider in System Design</a:t>
            </a:r>
            <a:endParaRPr dirty="0"/>
          </a:p>
        </p:txBody>
      </p:sp>
      <p:sp>
        <p:nvSpPr>
          <p:cNvPr id="25" name="Google Shape;407;p28">
            <a:extLst>
              <a:ext uri="{FF2B5EF4-FFF2-40B4-BE49-F238E27FC236}">
                <a16:creationId xmlns:a16="http://schemas.microsoft.com/office/drawing/2014/main" id="{C613C2F1-881C-EAAE-2F17-DBCD6FA22204}"/>
              </a:ext>
            </a:extLst>
          </p:cNvPr>
          <p:cNvSpPr txBox="1"/>
          <p:nvPr/>
        </p:nvSpPr>
        <p:spPr>
          <a:xfrm>
            <a:off x="2019300" y="1590425"/>
            <a:ext cx="5273040"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100" lvl="0" algn="l" rtl="0">
              <a:lnSpc>
                <a:spcPct val="150000"/>
              </a:lnSpc>
              <a:spcBef>
                <a:spcPts val="0"/>
              </a:spcBef>
              <a:spcAft>
                <a:spcPts val="0"/>
              </a:spcAft>
              <a:buClr>
                <a:schemeClr val="dk1"/>
              </a:buClr>
              <a:buSzPts val="1400"/>
            </a:pPr>
            <a:endParaRPr lang="en-CA" sz="1000" dirty="0">
              <a:solidFill>
                <a:schemeClr val="dk1"/>
              </a:solidFill>
              <a:latin typeface="Nunito"/>
              <a:ea typeface="Nunito"/>
              <a:cs typeface="Nunito"/>
              <a:sym typeface="Nunito"/>
            </a:endParaRPr>
          </a:p>
          <a:p>
            <a:pPr marL="179999" lvl="0" indent="-178899" algn="l" rtl="0">
              <a:lnSpc>
                <a:spcPct val="150000"/>
              </a:lnSpc>
              <a:spcBef>
                <a:spcPts val="0"/>
              </a:spcBef>
              <a:spcAft>
                <a:spcPts val="0"/>
              </a:spcAft>
              <a:buClr>
                <a:schemeClr val="dk1"/>
              </a:buClr>
              <a:buSzPts val="1400"/>
              <a:buFont typeface="Nunito"/>
              <a:buChar char="●"/>
            </a:pPr>
            <a:endParaRPr lang="en-CA" sz="1000" dirty="0">
              <a:solidFill>
                <a:schemeClr val="dk1"/>
              </a:solidFill>
              <a:latin typeface="Nunito"/>
              <a:ea typeface="Nunito"/>
              <a:cs typeface="Nunito"/>
              <a:sym typeface="Nunito"/>
            </a:endParaRPr>
          </a:p>
          <a:p>
            <a:pPr marL="179999" lvl="0" indent="-178899" algn="l" rtl="0">
              <a:lnSpc>
                <a:spcPct val="150000"/>
              </a:lnSpc>
              <a:spcBef>
                <a:spcPts val="0"/>
              </a:spcBef>
              <a:spcAft>
                <a:spcPts val="0"/>
              </a:spcAft>
              <a:buClr>
                <a:schemeClr val="dk1"/>
              </a:buClr>
              <a:buSzPts val="1400"/>
              <a:buFont typeface="Nunito"/>
              <a:buChar char="●"/>
            </a:pPr>
            <a:endParaRPr sz="1000" dirty="0">
              <a:solidFill>
                <a:schemeClr val="dk1"/>
              </a:solidFill>
              <a:latin typeface="Nunito"/>
              <a:ea typeface="Nunito"/>
              <a:cs typeface="Nunito"/>
              <a:sym typeface="Nunito"/>
            </a:endParaRPr>
          </a:p>
        </p:txBody>
      </p:sp>
      <p:sp>
        <p:nvSpPr>
          <p:cNvPr id="26" name="Google Shape;410;p28">
            <a:extLst>
              <a:ext uri="{FF2B5EF4-FFF2-40B4-BE49-F238E27FC236}">
                <a16:creationId xmlns:a16="http://schemas.microsoft.com/office/drawing/2014/main" id="{BCCF4A8D-7FCD-9BBB-FDA8-971E3BD45857}"/>
              </a:ext>
            </a:extLst>
          </p:cNvPr>
          <p:cNvSpPr txBox="1"/>
          <p:nvPr/>
        </p:nvSpPr>
        <p:spPr>
          <a:xfrm>
            <a:off x="3917326" y="1017725"/>
            <a:ext cx="1475945"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Cost Break Down</a:t>
            </a:r>
          </a:p>
        </p:txBody>
      </p:sp>
      <p:cxnSp>
        <p:nvCxnSpPr>
          <p:cNvPr id="27" name="Google Shape;416;p28">
            <a:extLst>
              <a:ext uri="{FF2B5EF4-FFF2-40B4-BE49-F238E27FC236}">
                <a16:creationId xmlns:a16="http://schemas.microsoft.com/office/drawing/2014/main" id="{1EA3F310-10D6-D6F1-A6BB-89B7A109A2FE}"/>
              </a:ext>
            </a:extLst>
          </p:cNvPr>
          <p:cNvCxnSpPr>
            <a:cxnSpLocks/>
            <a:stCxn id="25" idx="0"/>
            <a:endCxn id="26" idx="2"/>
          </p:cNvCxnSpPr>
          <p:nvPr/>
        </p:nvCxnSpPr>
        <p:spPr>
          <a:xfrm flipH="1" flipV="1">
            <a:off x="4655299" y="1427225"/>
            <a:ext cx="521" cy="163200"/>
          </a:xfrm>
          <a:prstGeom prst="straightConnector1">
            <a:avLst/>
          </a:prstGeom>
          <a:noFill/>
          <a:ln w="19050" cap="flat" cmpd="sng">
            <a:solidFill>
              <a:schemeClr val="dk1"/>
            </a:solidFill>
            <a:prstDash val="solid"/>
            <a:round/>
            <a:headEnd type="none" w="med" len="med"/>
            <a:tailEnd type="none" w="med" len="med"/>
          </a:ln>
        </p:spPr>
      </p:cxnSp>
      <p:pic>
        <p:nvPicPr>
          <p:cNvPr id="11" name="Picture 10">
            <a:extLst>
              <a:ext uri="{FF2B5EF4-FFF2-40B4-BE49-F238E27FC236}">
                <a16:creationId xmlns:a16="http://schemas.microsoft.com/office/drawing/2014/main" id="{B8D3C5A8-CADC-CAE3-DE89-40BC13788D47}"/>
              </a:ext>
            </a:extLst>
          </p:cNvPr>
          <p:cNvPicPr>
            <a:picLocks noChangeAspect="1"/>
          </p:cNvPicPr>
          <p:nvPr/>
        </p:nvPicPr>
        <p:blipFill>
          <a:blip r:embed="rId3"/>
          <a:stretch>
            <a:fillRect/>
          </a:stretch>
        </p:blipFill>
        <p:spPr>
          <a:xfrm>
            <a:off x="4911369" y="1845958"/>
            <a:ext cx="2213331" cy="2571750"/>
          </a:xfrm>
          <a:prstGeom prst="rect">
            <a:avLst/>
          </a:prstGeom>
        </p:spPr>
      </p:pic>
      <p:pic>
        <p:nvPicPr>
          <p:cNvPr id="13" name="Picture 12">
            <a:extLst>
              <a:ext uri="{FF2B5EF4-FFF2-40B4-BE49-F238E27FC236}">
                <a16:creationId xmlns:a16="http://schemas.microsoft.com/office/drawing/2014/main" id="{766BD0A8-67E3-7771-C36A-798CD6F8CD53}"/>
              </a:ext>
            </a:extLst>
          </p:cNvPr>
          <p:cNvPicPr>
            <a:picLocks noChangeAspect="1"/>
          </p:cNvPicPr>
          <p:nvPr/>
        </p:nvPicPr>
        <p:blipFill>
          <a:blip r:embed="rId4"/>
          <a:stretch>
            <a:fillRect/>
          </a:stretch>
        </p:blipFill>
        <p:spPr>
          <a:xfrm>
            <a:off x="2176671" y="1903907"/>
            <a:ext cx="2577327" cy="2513801"/>
          </a:xfrm>
          <a:prstGeom prst="rect">
            <a:avLst/>
          </a:prstGeom>
        </p:spPr>
      </p:pic>
    </p:spTree>
    <p:extLst>
      <p:ext uri="{BB962C8B-B14F-4D97-AF65-F5344CB8AC3E}">
        <p14:creationId xmlns:p14="http://schemas.microsoft.com/office/powerpoint/2010/main" val="2786119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Application </a:t>
            </a:r>
            <a:r>
              <a:rPr lang="en-CA" b="1" dirty="0"/>
              <a:t>Demonstration </a:t>
            </a:r>
            <a:r>
              <a:rPr lang="es" b="1" dirty="0"/>
              <a:t>  </a:t>
            </a:r>
            <a:endParaRPr b="0" dirty="0"/>
          </a:p>
        </p:txBody>
      </p:sp>
      <p:sp>
        <p:nvSpPr>
          <p:cNvPr id="66" name="Google Shape;66;p16"/>
          <p:cNvSpPr txBox="1">
            <a:spLocks noGrp="1"/>
          </p:cNvSpPr>
          <p:nvPr>
            <p:ph type="body" idx="1"/>
          </p:nvPr>
        </p:nvSpPr>
        <p:spPr>
          <a:xfrm>
            <a:off x="720000" y="1505400"/>
            <a:ext cx="3918675" cy="2379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Nunito"/>
              <a:buChar char="●"/>
            </a:pPr>
            <a:r>
              <a:rPr lang="en-CA" dirty="0" err="1">
                <a:solidFill>
                  <a:schemeClr val="dk1"/>
                </a:solidFill>
              </a:rPr>
              <a:t>Github</a:t>
            </a:r>
            <a:r>
              <a:rPr lang="en-CA" dirty="0">
                <a:solidFill>
                  <a:schemeClr val="dk1"/>
                </a:solidFill>
              </a:rPr>
              <a:t> : </a:t>
            </a:r>
            <a:r>
              <a:rPr lang="en-CA" dirty="0">
                <a:solidFill>
                  <a:schemeClr val="dk1"/>
                </a:solidFill>
                <a:hlinkClick r:id="rId3"/>
              </a:rPr>
              <a:t>CMPE281-Cloud-Project-2</a:t>
            </a:r>
            <a:r>
              <a:rPr lang="en-CA" dirty="0">
                <a:solidFill>
                  <a:schemeClr val="dk1"/>
                </a:solidFill>
              </a:rPr>
              <a:t> </a:t>
            </a:r>
          </a:p>
          <a:p>
            <a:pPr marL="139700" lvl="0" indent="0" algn="l" rtl="0">
              <a:lnSpc>
                <a:spcPct val="150000"/>
              </a:lnSpc>
              <a:spcBef>
                <a:spcPts val="0"/>
              </a:spcBef>
              <a:spcAft>
                <a:spcPts val="0"/>
              </a:spcAft>
              <a:buClr>
                <a:schemeClr val="dk1"/>
              </a:buClr>
              <a:buSzPts val="1400"/>
              <a:buNone/>
            </a:pPr>
            <a:endParaRPr lang="en-CA" dirty="0">
              <a:solidFill>
                <a:schemeClr val="dk1"/>
              </a:solidFill>
            </a:endParaRPr>
          </a:p>
          <a:p>
            <a:pPr marL="457200" lvl="0" indent="-317500" algn="l" rtl="0">
              <a:lnSpc>
                <a:spcPct val="150000"/>
              </a:lnSpc>
              <a:spcBef>
                <a:spcPts val="0"/>
              </a:spcBef>
              <a:spcAft>
                <a:spcPts val="0"/>
              </a:spcAft>
              <a:buClr>
                <a:schemeClr val="dk1"/>
              </a:buClr>
              <a:buSzPts val="1400"/>
              <a:buFont typeface="Nunito"/>
              <a:buChar char="●"/>
            </a:pPr>
            <a:r>
              <a:rPr lang="en-CA" dirty="0">
                <a:solidFill>
                  <a:schemeClr val="dk1"/>
                </a:solidFill>
              </a:rPr>
              <a:t>Demo Site: </a:t>
            </a:r>
          </a:p>
          <a:p>
            <a:pPr lvl="1">
              <a:lnSpc>
                <a:spcPct val="200000"/>
              </a:lnSpc>
              <a:buFont typeface="Courier New" panose="02070309020205020404" pitchFamily="49" charset="0"/>
              <a:buChar char="o"/>
            </a:pPr>
            <a:r>
              <a:rPr lang="en-CA" dirty="0">
                <a:solidFill>
                  <a:schemeClr val="dk1"/>
                </a:solidFill>
              </a:rPr>
              <a:t>http://travel.karthikkamath.com/</a:t>
            </a:r>
          </a:p>
          <a:p>
            <a:pPr lvl="1">
              <a:lnSpc>
                <a:spcPct val="200000"/>
              </a:lnSpc>
              <a:buFont typeface="Courier New" panose="02070309020205020404" pitchFamily="49" charset="0"/>
              <a:buChar char="o"/>
            </a:pPr>
            <a:r>
              <a:rPr lang="en-CA" dirty="0"/>
              <a:t>https://bit.ly/cmpe281-cloud2</a:t>
            </a:r>
            <a:endParaRPr dirty="0">
              <a:solidFill>
                <a:schemeClr val="dk1"/>
              </a:solidFill>
            </a:endParaRPr>
          </a:p>
        </p:txBody>
      </p:sp>
      <p:grpSp>
        <p:nvGrpSpPr>
          <p:cNvPr id="100" name="Group 99">
            <a:extLst>
              <a:ext uri="{FF2B5EF4-FFF2-40B4-BE49-F238E27FC236}">
                <a16:creationId xmlns:a16="http://schemas.microsoft.com/office/drawing/2014/main" id="{9B92F559-4DCE-1E9C-C69A-18C9CB3523CA}"/>
              </a:ext>
            </a:extLst>
          </p:cNvPr>
          <p:cNvGrpSpPr/>
          <p:nvPr/>
        </p:nvGrpSpPr>
        <p:grpSpPr>
          <a:xfrm>
            <a:off x="5245720" y="1872052"/>
            <a:ext cx="2481610" cy="1645696"/>
            <a:chOff x="5302870" y="1736506"/>
            <a:chExt cx="2481610" cy="1645696"/>
          </a:xfrm>
        </p:grpSpPr>
        <p:sp>
          <p:nvSpPr>
            <p:cNvPr id="14" name="Google Shape;229;p14">
              <a:extLst>
                <a:ext uri="{FF2B5EF4-FFF2-40B4-BE49-F238E27FC236}">
                  <a16:creationId xmlns:a16="http://schemas.microsoft.com/office/drawing/2014/main" id="{F0188455-167E-C82D-7CD6-9BD8F9BD34B6}"/>
                </a:ext>
              </a:extLst>
            </p:cNvPr>
            <p:cNvSpPr/>
            <p:nvPr/>
          </p:nvSpPr>
          <p:spPr>
            <a:xfrm>
              <a:off x="5595562" y="1736506"/>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30;p14">
              <a:extLst>
                <a:ext uri="{FF2B5EF4-FFF2-40B4-BE49-F238E27FC236}">
                  <a16:creationId xmlns:a16="http://schemas.microsoft.com/office/drawing/2014/main" id="{1AAE608A-998A-91A6-89BF-3F124529BACF}"/>
                </a:ext>
              </a:extLst>
            </p:cNvPr>
            <p:cNvSpPr/>
            <p:nvPr/>
          </p:nvSpPr>
          <p:spPr>
            <a:xfrm>
              <a:off x="5302870" y="2873554"/>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31;p14">
              <a:extLst>
                <a:ext uri="{FF2B5EF4-FFF2-40B4-BE49-F238E27FC236}">
                  <a16:creationId xmlns:a16="http://schemas.microsoft.com/office/drawing/2014/main" id="{6E0B6F8C-472A-D94C-004B-FDCCA937B3BA}"/>
                </a:ext>
              </a:extLst>
            </p:cNvPr>
            <p:cNvSpPr/>
            <p:nvPr/>
          </p:nvSpPr>
          <p:spPr>
            <a:xfrm>
              <a:off x="5310461" y="3300353"/>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32;p14">
              <a:extLst>
                <a:ext uri="{FF2B5EF4-FFF2-40B4-BE49-F238E27FC236}">
                  <a16:creationId xmlns:a16="http://schemas.microsoft.com/office/drawing/2014/main" id="{29008CE9-C7B5-649F-8F5F-39731A7F9CCB}"/>
                </a:ext>
              </a:extLst>
            </p:cNvPr>
            <p:cNvSpPr/>
            <p:nvPr/>
          </p:nvSpPr>
          <p:spPr>
            <a:xfrm>
              <a:off x="5718722" y="2918248"/>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33;p14">
              <a:extLst>
                <a:ext uri="{FF2B5EF4-FFF2-40B4-BE49-F238E27FC236}">
                  <a16:creationId xmlns:a16="http://schemas.microsoft.com/office/drawing/2014/main" id="{6AE0A903-F2BC-F257-97A9-F390F5397CBD}"/>
                </a:ext>
              </a:extLst>
            </p:cNvPr>
            <p:cNvSpPr/>
            <p:nvPr/>
          </p:nvSpPr>
          <p:spPr>
            <a:xfrm>
              <a:off x="5830056" y="2918248"/>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234;p14">
              <a:extLst>
                <a:ext uri="{FF2B5EF4-FFF2-40B4-BE49-F238E27FC236}">
                  <a16:creationId xmlns:a16="http://schemas.microsoft.com/office/drawing/2014/main" id="{35AEB7A2-A39C-CCDA-747A-DF32A49AA731}"/>
                </a:ext>
              </a:extLst>
            </p:cNvPr>
            <p:cNvSpPr/>
            <p:nvPr/>
          </p:nvSpPr>
          <p:spPr>
            <a:xfrm>
              <a:off x="5940565" y="2918248"/>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35;p14">
              <a:extLst>
                <a:ext uri="{FF2B5EF4-FFF2-40B4-BE49-F238E27FC236}">
                  <a16:creationId xmlns:a16="http://schemas.microsoft.com/office/drawing/2014/main" id="{48DC023B-82B0-0706-75C7-48B45BC160DA}"/>
                </a:ext>
              </a:extLst>
            </p:cNvPr>
            <p:cNvSpPr/>
            <p:nvPr/>
          </p:nvSpPr>
          <p:spPr>
            <a:xfrm>
              <a:off x="6051899" y="2918248"/>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36;p14">
              <a:extLst>
                <a:ext uri="{FF2B5EF4-FFF2-40B4-BE49-F238E27FC236}">
                  <a16:creationId xmlns:a16="http://schemas.microsoft.com/office/drawing/2014/main" id="{672B42A7-2839-DDCC-938A-164E0EAC6FD0}"/>
                </a:ext>
              </a:extLst>
            </p:cNvPr>
            <p:cNvSpPr/>
            <p:nvPr/>
          </p:nvSpPr>
          <p:spPr>
            <a:xfrm>
              <a:off x="6163260" y="2918248"/>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237;p14">
              <a:extLst>
                <a:ext uri="{FF2B5EF4-FFF2-40B4-BE49-F238E27FC236}">
                  <a16:creationId xmlns:a16="http://schemas.microsoft.com/office/drawing/2014/main" id="{9905E654-3BA4-5B50-7D32-6050B369ECB9}"/>
                </a:ext>
              </a:extLst>
            </p:cNvPr>
            <p:cNvSpPr/>
            <p:nvPr/>
          </p:nvSpPr>
          <p:spPr>
            <a:xfrm>
              <a:off x="6273742" y="2918248"/>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38;p14">
              <a:extLst>
                <a:ext uri="{FF2B5EF4-FFF2-40B4-BE49-F238E27FC236}">
                  <a16:creationId xmlns:a16="http://schemas.microsoft.com/office/drawing/2014/main" id="{228A3226-C070-2478-E6E7-061973EAF5D4}"/>
                </a:ext>
              </a:extLst>
            </p:cNvPr>
            <p:cNvSpPr/>
            <p:nvPr/>
          </p:nvSpPr>
          <p:spPr>
            <a:xfrm>
              <a:off x="6385103" y="2918248"/>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39;p14">
              <a:extLst>
                <a:ext uri="{FF2B5EF4-FFF2-40B4-BE49-F238E27FC236}">
                  <a16:creationId xmlns:a16="http://schemas.microsoft.com/office/drawing/2014/main" id="{EC11F2F9-62E6-CED3-B1B2-B5E125F29DC1}"/>
                </a:ext>
              </a:extLst>
            </p:cNvPr>
            <p:cNvSpPr/>
            <p:nvPr/>
          </p:nvSpPr>
          <p:spPr>
            <a:xfrm>
              <a:off x="6496437" y="2918248"/>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40;p14">
              <a:extLst>
                <a:ext uri="{FF2B5EF4-FFF2-40B4-BE49-F238E27FC236}">
                  <a16:creationId xmlns:a16="http://schemas.microsoft.com/office/drawing/2014/main" id="{4699869B-A270-E0A7-5CC0-42409ABEE4FD}"/>
                </a:ext>
              </a:extLst>
            </p:cNvPr>
            <p:cNvSpPr/>
            <p:nvPr/>
          </p:nvSpPr>
          <p:spPr>
            <a:xfrm>
              <a:off x="6606094" y="2918248"/>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41;p14">
              <a:extLst>
                <a:ext uri="{FF2B5EF4-FFF2-40B4-BE49-F238E27FC236}">
                  <a16:creationId xmlns:a16="http://schemas.microsoft.com/office/drawing/2014/main" id="{B633C642-5B25-DD2B-F7F9-E5BE4FE5503B}"/>
                </a:ext>
              </a:extLst>
            </p:cNvPr>
            <p:cNvSpPr/>
            <p:nvPr/>
          </p:nvSpPr>
          <p:spPr>
            <a:xfrm>
              <a:off x="6715750" y="2918248"/>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42;p14">
              <a:extLst>
                <a:ext uri="{FF2B5EF4-FFF2-40B4-BE49-F238E27FC236}">
                  <a16:creationId xmlns:a16="http://schemas.microsoft.com/office/drawing/2014/main" id="{390849F9-5DEF-56B6-46E4-B0E59976DB07}"/>
                </a:ext>
              </a:extLst>
            </p:cNvPr>
            <p:cNvSpPr/>
            <p:nvPr/>
          </p:nvSpPr>
          <p:spPr>
            <a:xfrm>
              <a:off x="6825406" y="2918248"/>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43;p14">
              <a:extLst>
                <a:ext uri="{FF2B5EF4-FFF2-40B4-BE49-F238E27FC236}">
                  <a16:creationId xmlns:a16="http://schemas.microsoft.com/office/drawing/2014/main" id="{17A7307C-39C3-8EAF-3105-3B01ECBCB1B5}"/>
                </a:ext>
              </a:extLst>
            </p:cNvPr>
            <p:cNvSpPr/>
            <p:nvPr/>
          </p:nvSpPr>
          <p:spPr>
            <a:xfrm>
              <a:off x="6935063" y="2918248"/>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44;p14">
              <a:extLst>
                <a:ext uri="{FF2B5EF4-FFF2-40B4-BE49-F238E27FC236}">
                  <a16:creationId xmlns:a16="http://schemas.microsoft.com/office/drawing/2014/main" id="{E8F22D2C-4714-74CC-C0D3-686CF2B994B0}"/>
                </a:ext>
              </a:extLst>
            </p:cNvPr>
            <p:cNvSpPr/>
            <p:nvPr/>
          </p:nvSpPr>
          <p:spPr>
            <a:xfrm>
              <a:off x="7044719" y="2918248"/>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245;p14">
              <a:extLst>
                <a:ext uri="{FF2B5EF4-FFF2-40B4-BE49-F238E27FC236}">
                  <a16:creationId xmlns:a16="http://schemas.microsoft.com/office/drawing/2014/main" id="{445B5A7E-5465-0531-DA53-1BB335FE7F31}"/>
                </a:ext>
              </a:extLst>
            </p:cNvPr>
            <p:cNvSpPr/>
            <p:nvPr/>
          </p:nvSpPr>
          <p:spPr>
            <a:xfrm>
              <a:off x="7154375" y="2918248"/>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46;p14">
              <a:extLst>
                <a:ext uri="{FF2B5EF4-FFF2-40B4-BE49-F238E27FC236}">
                  <a16:creationId xmlns:a16="http://schemas.microsoft.com/office/drawing/2014/main" id="{BDD59D1F-C389-D0A2-132D-B143D0BD9FC8}"/>
                </a:ext>
              </a:extLst>
            </p:cNvPr>
            <p:cNvSpPr/>
            <p:nvPr/>
          </p:nvSpPr>
          <p:spPr>
            <a:xfrm>
              <a:off x="7264031" y="2918248"/>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47;p14">
              <a:extLst>
                <a:ext uri="{FF2B5EF4-FFF2-40B4-BE49-F238E27FC236}">
                  <a16:creationId xmlns:a16="http://schemas.microsoft.com/office/drawing/2014/main" id="{F92F6F94-8752-A34E-6304-A23FD81E443C}"/>
                </a:ext>
              </a:extLst>
            </p:cNvPr>
            <p:cNvSpPr/>
            <p:nvPr/>
          </p:nvSpPr>
          <p:spPr>
            <a:xfrm>
              <a:off x="5695949" y="2946934"/>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48;p14">
              <a:extLst>
                <a:ext uri="{FF2B5EF4-FFF2-40B4-BE49-F238E27FC236}">
                  <a16:creationId xmlns:a16="http://schemas.microsoft.com/office/drawing/2014/main" id="{2295D87B-A0FE-2B31-765F-2FA56F255C23}"/>
                </a:ext>
              </a:extLst>
            </p:cNvPr>
            <p:cNvSpPr/>
            <p:nvPr/>
          </p:nvSpPr>
          <p:spPr>
            <a:xfrm>
              <a:off x="5777772" y="2946934"/>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49;p14">
              <a:extLst>
                <a:ext uri="{FF2B5EF4-FFF2-40B4-BE49-F238E27FC236}">
                  <a16:creationId xmlns:a16="http://schemas.microsoft.com/office/drawing/2014/main" id="{2C62A2DA-FAB1-FEAF-E2E4-EF18F292BECD}"/>
                </a:ext>
              </a:extLst>
            </p:cNvPr>
            <p:cNvSpPr/>
            <p:nvPr/>
          </p:nvSpPr>
          <p:spPr>
            <a:xfrm>
              <a:off x="5891636" y="2946934"/>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50;p14">
              <a:extLst>
                <a:ext uri="{FF2B5EF4-FFF2-40B4-BE49-F238E27FC236}">
                  <a16:creationId xmlns:a16="http://schemas.microsoft.com/office/drawing/2014/main" id="{69165989-2F3B-D198-AE1F-C72EF535F72F}"/>
                </a:ext>
              </a:extLst>
            </p:cNvPr>
            <p:cNvSpPr/>
            <p:nvPr/>
          </p:nvSpPr>
          <p:spPr>
            <a:xfrm>
              <a:off x="6005501" y="2946934"/>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51;p14">
              <a:extLst>
                <a:ext uri="{FF2B5EF4-FFF2-40B4-BE49-F238E27FC236}">
                  <a16:creationId xmlns:a16="http://schemas.microsoft.com/office/drawing/2014/main" id="{395BADFB-92CA-55C3-E724-34379ACA3522}"/>
                </a:ext>
              </a:extLst>
            </p:cNvPr>
            <p:cNvSpPr/>
            <p:nvPr/>
          </p:nvSpPr>
          <p:spPr>
            <a:xfrm>
              <a:off x="6120218" y="2946934"/>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52;p14">
              <a:extLst>
                <a:ext uri="{FF2B5EF4-FFF2-40B4-BE49-F238E27FC236}">
                  <a16:creationId xmlns:a16="http://schemas.microsoft.com/office/drawing/2014/main" id="{76A52B65-277A-0FC8-AF84-339996B66FAD}"/>
                </a:ext>
              </a:extLst>
            </p:cNvPr>
            <p:cNvSpPr/>
            <p:nvPr/>
          </p:nvSpPr>
          <p:spPr>
            <a:xfrm>
              <a:off x="6234109" y="2946934"/>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53;p14">
              <a:extLst>
                <a:ext uri="{FF2B5EF4-FFF2-40B4-BE49-F238E27FC236}">
                  <a16:creationId xmlns:a16="http://schemas.microsoft.com/office/drawing/2014/main" id="{A06C6D12-FF10-0CA8-3F50-3B4D00F101CA}"/>
                </a:ext>
              </a:extLst>
            </p:cNvPr>
            <p:cNvSpPr/>
            <p:nvPr/>
          </p:nvSpPr>
          <p:spPr>
            <a:xfrm>
              <a:off x="6347974" y="2946934"/>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54;p14">
              <a:extLst>
                <a:ext uri="{FF2B5EF4-FFF2-40B4-BE49-F238E27FC236}">
                  <a16:creationId xmlns:a16="http://schemas.microsoft.com/office/drawing/2014/main" id="{BCE5E323-9C40-AC48-E6C0-2FBC23F92482}"/>
                </a:ext>
              </a:extLst>
            </p:cNvPr>
            <p:cNvSpPr/>
            <p:nvPr/>
          </p:nvSpPr>
          <p:spPr>
            <a:xfrm>
              <a:off x="6461838" y="2946934"/>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55;p14">
              <a:extLst>
                <a:ext uri="{FF2B5EF4-FFF2-40B4-BE49-F238E27FC236}">
                  <a16:creationId xmlns:a16="http://schemas.microsoft.com/office/drawing/2014/main" id="{0B5BADF7-82D4-9FC9-15DE-6AF468CE97E0}"/>
                </a:ext>
              </a:extLst>
            </p:cNvPr>
            <p:cNvSpPr/>
            <p:nvPr/>
          </p:nvSpPr>
          <p:spPr>
            <a:xfrm>
              <a:off x="6575730" y="2946934"/>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56;p14">
              <a:extLst>
                <a:ext uri="{FF2B5EF4-FFF2-40B4-BE49-F238E27FC236}">
                  <a16:creationId xmlns:a16="http://schemas.microsoft.com/office/drawing/2014/main" id="{D9B739AF-1F32-A026-B66F-361A07B5C8D0}"/>
                </a:ext>
              </a:extLst>
            </p:cNvPr>
            <p:cNvSpPr/>
            <p:nvPr/>
          </p:nvSpPr>
          <p:spPr>
            <a:xfrm>
              <a:off x="6687916" y="2946934"/>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57;p14">
              <a:extLst>
                <a:ext uri="{FF2B5EF4-FFF2-40B4-BE49-F238E27FC236}">
                  <a16:creationId xmlns:a16="http://schemas.microsoft.com/office/drawing/2014/main" id="{F2DB60CB-4B3A-CF14-C0B6-BB80C59A75FC}"/>
                </a:ext>
              </a:extLst>
            </p:cNvPr>
            <p:cNvSpPr/>
            <p:nvPr/>
          </p:nvSpPr>
          <p:spPr>
            <a:xfrm>
              <a:off x="6799251" y="2946934"/>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58;p14">
              <a:extLst>
                <a:ext uri="{FF2B5EF4-FFF2-40B4-BE49-F238E27FC236}">
                  <a16:creationId xmlns:a16="http://schemas.microsoft.com/office/drawing/2014/main" id="{B928732B-6B0B-020A-9100-F53E9F9BF100}"/>
                </a:ext>
              </a:extLst>
            </p:cNvPr>
            <p:cNvSpPr/>
            <p:nvPr/>
          </p:nvSpPr>
          <p:spPr>
            <a:xfrm>
              <a:off x="6911437" y="2946934"/>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259;p14">
              <a:extLst>
                <a:ext uri="{FF2B5EF4-FFF2-40B4-BE49-F238E27FC236}">
                  <a16:creationId xmlns:a16="http://schemas.microsoft.com/office/drawing/2014/main" id="{D2EFC292-C154-C500-E9B5-21B8D846E621}"/>
                </a:ext>
              </a:extLst>
            </p:cNvPr>
            <p:cNvSpPr/>
            <p:nvPr/>
          </p:nvSpPr>
          <p:spPr>
            <a:xfrm>
              <a:off x="7022772" y="2946934"/>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60;p14">
              <a:extLst>
                <a:ext uri="{FF2B5EF4-FFF2-40B4-BE49-F238E27FC236}">
                  <a16:creationId xmlns:a16="http://schemas.microsoft.com/office/drawing/2014/main" id="{165D4F3A-C2F1-A696-93CB-BBF7C944CE75}"/>
                </a:ext>
              </a:extLst>
            </p:cNvPr>
            <p:cNvSpPr/>
            <p:nvPr/>
          </p:nvSpPr>
          <p:spPr>
            <a:xfrm>
              <a:off x="7134958" y="2946934"/>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61;p14">
              <a:extLst>
                <a:ext uri="{FF2B5EF4-FFF2-40B4-BE49-F238E27FC236}">
                  <a16:creationId xmlns:a16="http://schemas.microsoft.com/office/drawing/2014/main" id="{F1E49ADB-AC9A-F885-EDAA-18FFECC4CF93}"/>
                </a:ext>
              </a:extLst>
            </p:cNvPr>
            <p:cNvSpPr/>
            <p:nvPr/>
          </p:nvSpPr>
          <p:spPr>
            <a:xfrm>
              <a:off x="5673176" y="2988271"/>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62;p14">
              <a:extLst>
                <a:ext uri="{FF2B5EF4-FFF2-40B4-BE49-F238E27FC236}">
                  <a16:creationId xmlns:a16="http://schemas.microsoft.com/office/drawing/2014/main" id="{4BCD99ED-159F-A499-1D0A-A300AA8F55F8}"/>
                </a:ext>
              </a:extLst>
            </p:cNvPr>
            <p:cNvSpPr/>
            <p:nvPr/>
          </p:nvSpPr>
          <p:spPr>
            <a:xfrm>
              <a:off x="5824170" y="2988271"/>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263;p14">
              <a:extLst>
                <a:ext uri="{FF2B5EF4-FFF2-40B4-BE49-F238E27FC236}">
                  <a16:creationId xmlns:a16="http://schemas.microsoft.com/office/drawing/2014/main" id="{1807A6AB-D918-3502-7A30-C811C0A8F29D}"/>
                </a:ext>
              </a:extLst>
            </p:cNvPr>
            <p:cNvSpPr/>
            <p:nvPr/>
          </p:nvSpPr>
          <p:spPr>
            <a:xfrm>
              <a:off x="5941417" y="2988271"/>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264;p14">
              <a:extLst>
                <a:ext uri="{FF2B5EF4-FFF2-40B4-BE49-F238E27FC236}">
                  <a16:creationId xmlns:a16="http://schemas.microsoft.com/office/drawing/2014/main" id="{7986677A-7399-73C0-FB01-776763D3C0E6}"/>
                </a:ext>
              </a:extLst>
            </p:cNvPr>
            <p:cNvSpPr/>
            <p:nvPr/>
          </p:nvSpPr>
          <p:spPr>
            <a:xfrm>
              <a:off x="6058664" y="2988271"/>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65;p14">
              <a:extLst>
                <a:ext uri="{FF2B5EF4-FFF2-40B4-BE49-F238E27FC236}">
                  <a16:creationId xmlns:a16="http://schemas.microsoft.com/office/drawing/2014/main" id="{BA459CB7-4DE8-678A-5D2B-EF6E2D35CABC}"/>
                </a:ext>
              </a:extLst>
            </p:cNvPr>
            <p:cNvSpPr/>
            <p:nvPr/>
          </p:nvSpPr>
          <p:spPr>
            <a:xfrm>
              <a:off x="6175912" y="2988271"/>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266;p14">
              <a:extLst>
                <a:ext uri="{FF2B5EF4-FFF2-40B4-BE49-F238E27FC236}">
                  <a16:creationId xmlns:a16="http://schemas.microsoft.com/office/drawing/2014/main" id="{5348F702-B3CB-E6B9-3B58-838B39FC54E5}"/>
                </a:ext>
              </a:extLst>
            </p:cNvPr>
            <p:cNvSpPr/>
            <p:nvPr/>
          </p:nvSpPr>
          <p:spPr>
            <a:xfrm>
              <a:off x="6292307" y="2988271"/>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67;p14">
              <a:extLst>
                <a:ext uri="{FF2B5EF4-FFF2-40B4-BE49-F238E27FC236}">
                  <a16:creationId xmlns:a16="http://schemas.microsoft.com/office/drawing/2014/main" id="{61A3D413-9D82-7776-528D-5FB4CAC8FB81}"/>
                </a:ext>
              </a:extLst>
            </p:cNvPr>
            <p:cNvSpPr/>
            <p:nvPr/>
          </p:nvSpPr>
          <p:spPr>
            <a:xfrm>
              <a:off x="6409554" y="2988271"/>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68;p14">
              <a:extLst>
                <a:ext uri="{FF2B5EF4-FFF2-40B4-BE49-F238E27FC236}">
                  <a16:creationId xmlns:a16="http://schemas.microsoft.com/office/drawing/2014/main" id="{77DEE735-5330-B2FE-B6F3-CFF955B1AD76}"/>
                </a:ext>
              </a:extLst>
            </p:cNvPr>
            <p:cNvSpPr/>
            <p:nvPr/>
          </p:nvSpPr>
          <p:spPr>
            <a:xfrm>
              <a:off x="6526801" y="2988271"/>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69;p14">
              <a:extLst>
                <a:ext uri="{FF2B5EF4-FFF2-40B4-BE49-F238E27FC236}">
                  <a16:creationId xmlns:a16="http://schemas.microsoft.com/office/drawing/2014/main" id="{399E65EB-0117-F2FF-CBC5-AA50AE4437AD}"/>
                </a:ext>
              </a:extLst>
            </p:cNvPr>
            <p:cNvSpPr/>
            <p:nvPr/>
          </p:nvSpPr>
          <p:spPr>
            <a:xfrm>
              <a:off x="6642371" y="2988271"/>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70;p14">
              <a:extLst>
                <a:ext uri="{FF2B5EF4-FFF2-40B4-BE49-F238E27FC236}">
                  <a16:creationId xmlns:a16="http://schemas.microsoft.com/office/drawing/2014/main" id="{7A93E391-C9EB-A242-03B9-CF77C994C12D}"/>
                </a:ext>
              </a:extLst>
            </p:cNvPr>
            <p:cNvSpPr/>
            <p:nvPr/>
          </p:nvSpPr>
          <p:spPr>
            <a:xfrm>
              <a:off x="6757087" y="2988271"/>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71;p14">
              <a:extLst>
                <a:ext uri="{FF2B5EF4-FFF2-40B4-BE49-F238E27FC236}">
                  <a16:creationId xmlns:a16="http://schemas.microsoft.com/office/drawing/2014/main" id="{560A0F07-E737-4FA6-7213-43B7F8B33367}"/>
                </a:ext>
              </a:extLst>
            </p:cNvPr>
            <p:cNvSpPr/>
            <p:nvPr/>
          </p:nvSpPr>
          <p:spPr>
            <a:xfrm>
              <a:off x="6871804" y="2988271"/>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72;p14">
              <a:extLst>
                <a:ext uri="{FF2B5EF4-FFF2-40B4-BE49-F238E27FC236}">
                  <a16:creationId xmlns:a16="http://schemas.microsoft.com/office/drawing/2014/main" id="{06DDA0C9-6514-A573-657B-AA8FFD98B048}"/>
                </a:ext>
              </a:extLst>
            </p:cNvPr>
            <p:cNvSpPr/>
            <p:nvPr/>
          </p:nvSpPr>
          <p:spPr>
            <a:xfrm>
              <a:off x="6987347" y="2988271"/>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73;p14">
              <a:extLst>
                <a:ext uri="{FF2B5EF4-FFF2-40B4-BE49-F238E27FC236}">
                  <a16:creationId xmlns:a16="http://schemas.microsoft.com/office/drawing/2014/main" id="{904130AF-F2DD-523E-1827-6F3203CD67A7}"/>
                </a:ext>
              </a:extLst>
            </p:cNvPr>
            <p:cNvSpPr/>
            <p:nvPr/>
          </p:nvSpPr>
          <p:spPr>
            <a:xfrm>
              <a:off x="7102064" y="2988271"/>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74;p14">
              <a:extLst>
                <a:ext uri="{FF2B5EF4-FFF2-40B4-BE49-F238E27FC236}">
                  <a16:creationId xmlns:a16="http://schemas.microsoft.com/office/drawing/2014/main" id="{5039EBBB-2FD6-1D05-49CC-260381140AC0}"/>
                </a:ext>
              </a:extLst>
            </p:cNvPr>
            <p:cNvSpPr/>
            <p:nvPr/>
          </p:nvSpPr>
          <p:spPr>
            <a:xfrm>
              <a:off x="7216781" y="2988271"/>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75;p14">
              <a:extLst>
                <a:ext uri="{FF2B5EF4-FFF2-40B4-BE49-F238E27FC236}">
                  <a16:creationId xmlns:a16="http://schemas.microsoft.com/office/drawing/2014/main" id="{4FBDBCB7-48AA-1F3F-B7A4-6E3981E8C454}"/>
                </a:ext>
              </a:extLst>
            </p:cNvPr>
            <p:cNvSpPr/>
            <p:nvPr/>
          </p:nvSpPr>
          <p:spPr>
            <a:xfrm>
              <a:off x="5650403" y="3029609"/>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76;p14">
              <a:extLst>
                <a:ext uri="{FF2B5EF4-FFF2-40B4-BE49-F238E27FC236}">
                  <a16:creationId xmlns:a16="http://schemas.microsoft.com/office/drawing/2014/main" id="{AEDEA946-0B65-E4F6-BFAF-A46AE3597B4A}"/>
                </a:ext>
              </a:extLst>
            </p:cNvPr>
            <p:cNvSpPr/>
            <p:nvPr/>
          </p:nvSpPr>
          <p:spPr>
            <a:xfrm>
              <a:off x="5839352" y="3029609"/>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77;p14">
              <a:extLst>
                <a:ext uri="{FF2B5EF4-FFF2-40B4-BE49-F238E27FC236}">
                  <a16:creationId xmlns:a16="http://schemas.microsoft.com/office/drawing/2014/main" id="{8F29EF4C-F67D-9A92-21FA-9A59E4E72FC3}"/>
                </a:ext>
              </a:extLst>
            </p:cNvPr>
            <p:cNvSpPr/>
            <p:nvPr/>
          </p:nvSpPr>
          <p:spPr>
            <a:xfrm>
              <a:off x="5959955" y="3029609"/>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78;p14">
              <a:extLst>
                <a:ext uri="{FF2B5EF4-FFF2-40B4-BE49-F238E27FC236}">
                  <a16:creationId xmlns:a16="http://schemas.microsoft.com/office/drawing/2014/main" id="{649E6B0A-C3AD-BCFD-3846-25DD15C6229F}"/>
                </a:ext>
              </a:extLst>
            </p:cNvPr>
            <p:cNvSpPr/>
            <p:nvPr/>
          </p:nvSpPr>
          <p:spPr>
            <a:xfrm>
              <a:off x="6079733" y="3029609"/>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279;p14">
              <a:extLst>
                <a:ext uri="{FF2B5EF4-FFF2-40B4-BE49-F238E27FC236}">
                  <a16:creationId xmlns:a16="http://schemas.microsoft.com/office/drawing/2014/main" id="{2F38117B-FE10-F20A-E539-70E67854C6C1}"/>
                </a:ext>
              </a:extLst>
            </p:cNvPr>
            <p:cNvSpPr/>
            <p:nvPr/>
          </p:nvSpPr>
          <p:spPr>
            <a:xfrm>
              <a:off x="6200363" y="3029609"/>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280;p14">
              <a:extLst>
                <a:ext uri="{FF2B5EF4-FFF2-40B4-BE49-F238E27FC236}">
                  <a16:creationId xmlns:a16="http://schemas.microsoft.com/office/drawing/2014/main" id="{802647D6-9EB8-5C3D-8529-797689A0073C}"/>
                </a:ext>
              </a:extLst>
            </p:cNvPr>
            <p:cNvSpPr/>
            <p:nvPr/>
          </p:nvSpPr>
          <p:spPr>
            <a:xfrm>
              <a:off x="6320140" y="3029609"/>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281;p14">
              <a:extLst>
                <a:ext uri="{FF2B5EF4-FFF2-40B4-BE49-F238E27FC236}">
                  <a16:creationId xmlns:a16="http://schemas.microsoft.com/office/drawing/2014/main" id="{DFB21B0C-E919-7B2B-D93E-4AD034F9E827}"/>
                </a:ext>
              </a:extLst>
            </p:cNvPr>
            <p:cNvSpPr/>
            <p:nvPr/>
          </p:nvSpPr>
          <p:spPr>
            <a:xfrm>
              <a:off x="6440770" y="3029609"/>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282;p14">
              <a:extLst>
                <a:ext uri="{FF2B5EF4-FFF2-40B4-BE49-F238E27FC236}">
                  <a16:creationId xmlns:a16="http://schemas.microsoft.com/office/drawing/2014/main" id="{C2E97199-28E7-7DDC-0DBF-67B0B51D04B9}"/>
                </a:ext>
              </a:extLst>
            </p:cNvPr>
            <p:cNvSpPr/>
            <p:nvPr/>
          </p:nvSpPr>
          <p:spPr>
            <a:xfrm>
              <a:off x="6560548" y="3029609"/>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283;p14">
              <a:extLst>
                <a:ext uri="{FF2B5EF4-FFF2-40B4-BE49-F238E27FC236}">
                  <a16:creationId xmlns:a16="http://schemas.microsoft.com/office/drawing/2014/main" id="{28D4A8CE-D561-685A-AC6B-3E0B68E91B71}"/>
                </a:ext>
              </a:extLst>
            </p:cNvPr>
            <p:cNvSpPr/>
            <p:nvPr/>
          </p:nvSpPr>
          <p:spPr>
            <a:xfrm>
              <a:off x="6678621" y="3029609"/>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284;p14">
              <a:extLst>
                <a:ext uri="{FF2B5EF4-FFF2-40B4-BE49-F238E27FC236}">
                  <a16:creationId xmlns:a16="http://schemas.microsoft.com/office/drawing/2014/main" id="{61E4EBEC-4035-C9FF-0DE3-ABC5F8276CC2}"/>
                </a:ext>
              </a:extLst>
            </p:cNvPr>
            <p:cNvSpPr/>
            <p:nvPr/>
          </p:nvSpPr>
          <p:spPr>
            <a:xfrm>
              <a:off x="6796720" y="3029609"/>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285;p14">
              <a:extLst>
                <a:ext uri="{FF2B5EF4-FFF2-40B4-BE49-F238E27FC236}">
                  <a16:creationId xmlns:a16="http://schemas.microsoft.com/office/drawing/2014/main" id="{9C58A5BA-9DDA-7092-B638-98CC9358B27D}"/>
                </a:ext>
              </a:extLst>
            </p:cNvPr>
            <p:cNvSpPr/>
            <p:nvPr/>
          </p:nvSpPr>
          <p:spPr>
            <a:xfrm>
              <a:off x="6914820" y="3029609"/>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286;p14">
              <a:extLst>
                <a:ext uri="{FF2B5EF4-FFF2-40B4-BE49-F238E27FC236}">
                  <a16:creationId xmlns:a16="http://schemas.microsoft.com/office/drawing/2014/main" id="{7DCB622A-ACB7-4957-03B0-D377BF905E8C}"/>
                </a:ext>
              </a:extLst>
            </p:cNvPr>
            <p:cNvSpPr/>
            <p:nvPr/>
          </p:nvSpPr>
          <p:spPr>
            <a:xfrm>
              <a:off x="7032067" y="3029609"/>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287;p14">
              <a:extLst>
                <a:ext uri="{FF2B5EF4-FFF2-40B4-BE49-F238E27FC236}">
                  <a16:creationId xmlns:a16="http://schemas.microsoft.com/office/drawing/2014/main" id="{FC2BAA46-417A-A1F5-77EA-D64A5C58645C}"/>
                </a:ext>
              </a:extLst>
            </p:cNvPr>
            <p:cNvSpPr/>
            <p:nvPr/>
          </p:nvSpPr>
          <p:spPr>
            <a:xfrm>
              <a:off x="7150140" y="3029609"/>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288;p14">
              <a:extLst>
                <a:ext uri="{FF2B5EF4-FFF2-40B4-BE49-F238E27FC236}">
                  <a16:creationId xmlns:a16="http://schemas.microsoft.com/office/drawing/2014/main" id="{0FB3F0C9-3258-4893-37A6-DD0CEDA5A587}"/>
                </a:ext>
              </a:extLst>
            </p:cNvPr>
            <p:cNvSpPr/>
            <p:nvPr/>
          </p:nvSpPr>
          <p:spPr>
            <a:xfrm>
              <a:off x="5627630" y="3070094"/>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289;p14">
              <a:extLst>
                <a:ext uri="{FF2B5EF4-FFF2-40B4-BE49-F238E27FC236}">
                  <a16:creationId xmlns:a16="http://schemas.microsoft.com/office/drawing/2014/main" id="{7CCACF2A-D873-CA23-2857-7568CCBDBA3C}"/>
                </a:ext>
              </a:extLst>
            </p:cNvPr>
            <p:cNvSpPr/>
            <p:nvPr/>
          </p:nvSpPr>
          <p:spPr>
            <a:xfrm>
              <a:off x="5927061" y="3070094"/>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290;p14">
              <a:extLst>
                <a:ext uri="{FF2B5EF4-FFF2-40B4-BE49-F238E27FC236}">
                  <a16:creationId xmlns:a16="http://schemas.microsoft.com/office/drawing/2014/main" id="{91A1EAEF-8575-6B01-3C02-FA1426814A3D}"/>
                </a:ext>
              </a:extLst>
            </p:cNvPr>
            <p:cNvSpPr/>
            <p:nvPr/>
          </p:nvSpPr>
          <p:spPr>
            <a:xfrm>
              <a:off x="6050221" y="3070094"/>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291;p14">
              <a:extLst>
                <a:ext uri="{FF2B5EF4-FFF2-40B4-BE49-F238E27FC236}">
                  <a16:creationId xmlns:a16="http://schemas.microsoft.com/office/drawing/2014/main" id="{9976AA46-DAE3-9B15-2B12-C97817668D18}"/>
                </a:ext>
              </a:extLst>
            </p:cNvPr>
            <p:cNvSpPr/>
            <p:nvPr/>
          </p:nvSpPr>
          <p:spPr>
            <a:xfrm>
              <a:off x="6173381" y="3070094"/>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292;p14">
              <a:extLst>
                <a:ext uri="{FF2B5EF4-FFF2-40B4-BE49-F238E27FC236}">
                  <a16:creationId xmlns:a16="http://schemas.microsoft.com/office/drawing/2014/main" id="{DD8E933E-9F01-9D82-E12A-AE86A6BCE35D}"/>
                </a:ext>
              </a:extLst>
            </p:cNvPr>
            <p:cNvSpPr/>
            <p:nvPr/>
          </p:nvSpPr>
          <p:spPr>
            <a:xfrm>
              <a:off x="6297367" y="3070094"/>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293;p14">
              <a:extLst>
                <a:ext uri="{FF2B5EF4-FFF2-40B4-BE49-F238E27FC236}">
                  <a16:creationId xmlns:a16="http://schemas.microsoft.com/office/drawing/2014/main" id="{1ABC0B8E-C093-5D95-DA3F-5FC0FC9FBFFC}"/>
                </a:ext>
              </a:extLst>
            </p:cNvPr>
            <p:cNvSpPr/>
            <p:nvPr/>
          </p:nvSpPr>
          <p:spPr>
            <a:xfrm>
              <a:off x="6420528" y="3070094"/>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294;p14">
              <a:extLst>
                <a:ext uri="{FF2B5EF4-FFF2-40B4-BE49-F238E27FC236}">
                  <a16:creationId xmlns:a16="http://schemas.microsoft.com/office/drawing/2014/main" id="{CAC845C5-4724-665D-7C48-5097A69DCE35}"/>
                </a:ext>
              </a:extLst>
            </p:cNvPr>
            <p:cNvSpPr/>
            <p:nvPr/>
          </p:nvSpPr>
          <p:spPr>
            <a:xfrm>
              <a:off x="6543661" y="3070094"/>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295;p14">
              <a:extLst>
                <a:ext uri="{FF2B5EF4-FFF2-40B4-BE49-F238E27FC236}">
                  <a16:creationId xmlns:a16="http://schemas.microsoft.com/office/drawing/2014/main" id="{E608681A-0430-41A1-FCB3-14AA62D64F84}"/>
                </a:ext>
              </a:extLst>
            </p:cNvPr>
            <p:cNvSpPr/>
            <p:nvPr/>
          </p:nvSpPr>
          <p:spPr>
            <a:xfrm>
              <a:off x="6664291" y="3070094"/>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296;p14">
              <a:extLst>
                <a:ext uri="{FF2B5EF4-FFF2-40B4-BE49-F238E27FC236}">
                  <a16:creationId xmlns:a16="http://schemas.microsoft.com/office/drawing/2014/main" id="{AEAD0238-A553-76C9-CCBD-412A090C0A3E}"/>
                </a:ext>
              </a:extLst>
            </p:cNvPr>
            <p:cNvSpPr/>
            <p:nvPr/>
          </p:nvSpPr>
          <p:spPr>
            <a:xfrm>
              <a:off x="6785747" y="3070094"/>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297;p14">
              <a:extLst>
                <a:ext uri="{FF2B5EF4-FFF2-40B4-BE49-F238E27FC236}">
                  <a16:creationId xmlns:a16="http://schemas.microsoft.com/office/drawing/2014/main" id="{F3638989-750E-191E-B9E8-E0E5AE5EF07C}"/>
                </a:ext>
              </a:extLst>
            </p:cNvPr>
            <p:cNvSpPr/>
            <p:nvPr/>
          </p:nvSpPr>
          <p:spPr>
            <a:xfrm>
              <a:off x="6907229" y="3070094"/>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298;p14">
              <a:extLst>
                <a:ext uri="{FF2B5EF4-FFF2-40B4-BE49-F238E27FC236}">
                  <a16:creationId xmlns:a16="http://schemas.microsoft.com/office/drawing/2014/main" id="{0DDDC47B-1D06-5007-8B0F-E12B31241676}"/>
                </a:ext>
              </a:extLst>
            </p:cNvPr>
            <p:cNvSpPr/>
            <p:nvPr/>
          </p:nvSpPr>
          <p:spPr>
            <a:xfrm>
              <a:off x="7027832" y="3070094"/>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299;p14">
              <a:extLst>
                <a:ext uri="{FF2B5EF4-FFF2-40B4-BE49-F238E27FC236}">
                  <a16:creationId xmlns:a16="http://schemas.microsoft.com/office/drawing/2014/main" id="{CA38F700-4BAD-839E-B6FF-2D4D41506B97}"/>
                </a:ext>
              </a:extLst>
            </p:cNvPr>
            <p:cNvSpPr/>
            <p:nvPr/>
          </p:nvSpPr>
          <p:spPr>
            <a:xfrm>
              <a:off x="7149314" y="3070094"/>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300;p14">
              <a:extLst>
                <a:ext uri="{FF2B5EF4-FFF2-40B4-BE49-F238E27FC236}">
                  <a16:creationId xmlns:a16="http://schemas.microsoft.com/office/drawing/2014/main" id="{75AB9302-8E92-0F82-DB9B-16EA7C1960FB}"/>
                </a:ext>
              </a:extLst>
            </p:cNvPr>
            <p:cNvSpPr/>
            <p:nvPr/>
          </p:nvSpPr>
          <p:spPr>
            <a:xfrm>
              <a:off x="5604857" y="3111431"/>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301;p14">
              <a:extLst>
                <a:ext uri="{FF2B5EF4-FFF2-40B4-BE49-F238E27FC236}">
                  <a16:creationId xmlns:a16="http://schemas.microsoft.com/office/drawing/2014/main" id="{8CA267E8-1F08-DB2B-6A05-4A70384A7B22}"/>
                </a:ext>
              </a:extLst>
            </p:cNvPr>
            <p:cNvSpPr/>
            <p:nvPr/>
          </p:nvSpPr>
          <p:spPr>
            <a:xfrm>
              <a:off x="5731374" y="3111431"/>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302;p14">
              <a:extLst>
                <a:ext uri="{FF2B5EF4-FFF2-40B4-BE49-F238E27FC236}">
                  <a16:creationId xmlns:a16="http://schemas.microsoft.com/office/drawing/2014/main" id="{35BB7EF2-588C-89C5-700E-F58514CF30D1}"/>
                </a:ext>
              </a:extLst>
            </p:cNvPr>
            <p:cNvSpPr/>
            <p:nvPr/>
          </p:nvSpPr>
          <p:spPr>
            <a:xfrm>
              <a:off x="5857890" y="3111431"/>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303;p14">
              <a:extLst>
                <a:ext uri="{FF2B5EF4-FFF2-40B4-BE49-F238E27FC236}">
                  <a16:creationId xmlns:a16="http://schemas.microsoft.com/office/drawing/2014/main" id="{1FEB7510-F516-C7DA-44E9-70439D46B263}"/>
                </a:ext>
              </a:extLst>
            </p:cNvPr>
            <p:cNvSpPr/>
            <p:nvPr/>
          </p:nvSpPr>
          <p:spPr>
            <a:xfrm>
              <a:off x="5984433" y="3111431"/>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304;p14">
              <a:extLst>
                <a:ext uri="{FF2B5EF4-FFF2-40B4-BE49-F238E27FC236}">
                  <a16:creationId xmlns:a16="http://schemas.microsoft.com/office/drawing/2014/main" id="{6A56D198-5F5E-B7C3-E7BB-57650907B77E}"/>
                </a:ext>
              </a:extLst>
            </p:cNvPr>
            <p:cNvSpPr/>
            <p:nvPr/>
          </p:nvSpPr>
          <p:spPr>
            <a:xfrm>
              <a:off x="6182650" y="3111431"/>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305;p14">
              <a:extLst>
                <a:ext uri="{FF2B5EF4-FFF2-40B4-BE49-F238E27FC236}">
                  <a16:creationId xmlns:a16="http://schemas.microsoft.com/office/drawing/2014/main" id="{6E4BC9D7-4695-8191-A831-28305736212F}"/>
                </a:ext>
              </a:extLst>
            </p:cNvPr>
            <p:cNvSpPr/>
            <p:nvPr/>
          </p:nvSpPr>
          <p:spPr>
            <a:xfrm>
              <a:off x="6916498" y="3111431"/>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306;p14">
              <a:extLst>
                <a:ext uri="{FF2B5EF4-FFF2-40B4-BE49-F238E27FC236}">
                  <a16:creationId xmlns:a16="http://schemas.microsoft.com/office/drawing/2014/main" id="{C2C0C1D3-253C-EE74-F331-790497FADB31}"/>
                </a:ext>
              </a:extLst>
            </p:cNvPr>
            <p:cNvSpPr/>
            <p:nvPr/>
          </p:nvSpPr>
          <p:spPr>
            <a:xfrm>
              <a:off x="7040484" y="3111431"/>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307;p14">
              <a:extLst>
                <a:ext uri="{FF2B5EF4-FFF2-40B4-BE49-F238E27FC236}">
                  <a16:creationId xmlns:a16="http://schemas.microsoft.com/office/drawing/2014/main" id="{34214805-2DA9-A8FE-7FC2-A2562948AD32}"/>
                </a:ext>
              </a:extLst>
            </p:cNvPr>
            <p:cNvSpPr/>
            <p:nvPr/>
          </p:nvSpPr>
          <p:spPr>
            <a:xfrm>
              <a:off x="7164496" y="3111431"/>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308;p14">
              <a:extLst>
                <a:ext uri="{FF2B5EF4-FFF2-40B4-BE49-F238E27FC236}">
                  <a16:creationId xmlns:a16="http://schemas.microsoft.com/office/drawing/2014/main" id="{16EF6694-0904-D5C2-06A6-37E5756105DE}"/>
                </a:ext>
              </a:extLst>
            </p:cNvPr>
            <p:cNvSpPr/>
            <p:nvPr/>
          </p:nvSpPr>
          <p:spPr>
            <a:xfrm>
              <a:off x="7377044" y="3111431"/>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309;p14">
              <a:extLst>
                <a:ext uri="{FF2B5EF4-FFF2-40B4-BE49-F238E27FC236}">
                  <a16:creationId xmlns:a16="http://schemas.microsoft.com/office/drawing/2014/main" id="{318CB19E-7AF2-1B02-A39C-2B510F103A70}"/>
                </a:ext>
              </a:extLst>
            </p:cNvPr>
            <p:cNvSpPr/>
            <p:nvPr/>
          </p:nvSpPr>
          <p:spPr>
            <a:xfrm>
              <a:off x="7270770" y="3111431"/>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310;p14">
              <a:extLst>
                <a:ext uri="{FF2B5EF4-FFF2-40B4-BE49-F238E27FC236}">
                  <a16:creationId xmlns:a16="http://schemas.microsoft.com/office/drawing/2014/main" id="{18798840-172F-6ACE-8925-3C64D12C8A4E}"/>
                </a:ext>
              </a:extLst>
            </p:cNvPr>
            <p:cNvSpPr/>
            <p:nvPr/>
          </p:nvSpPr>
          <p:spPr>
            <a:xfrm>
              <a:off x="7280039" y="3131674"/>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311;p14">
              <a:extLst>
                <a:ext uri="{FF2B5EF4-FFF2-40B4-BE49-F238E27FC236}">
                  <a16:creationId xmlns:a16="http://schemas.microsoft.com/office/drawing/2014/main" id="{35022A14-A9A9-49DB-7DA2-6527007CE594}"/>
                </a:ext>
              </a:extLst>
            </p:cNvPr>
            <p:cNvSpPr/>
            <p:nvPr/>
          </p:nvSpPr>
          <p:spPr>
            <a:xfrm>
              <a:off x="6149756" y="3164568"/>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312;p14">
              <a:extLst>
                <a:ext uri="{FF2B5EF4-FFF2-40B4-BE49-F238E27FC236}">
                  <a16:creationId xmlns:a16="http://schemas.microsoft.com/office/drawing/2014/main" id="{48B7403A-4AEB-FC85-C695-5DF90CEDECC8}"/>
                </a:ext>
              </a:extLst>
            </p:cNvPr>
            <p:cNvSpPr/>
            <p:nvPr/>
          </p:nvSpPr>
          <p:spPr>
            <a:xfrm>
              <a:off x="5641108" y="1782052"/>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6015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inimalist Slides for Meeting Infographics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3680</TotalTime>
  <Words>4794</Words>
  <Application>Microsoft Office PowerPoint</Application>
  <PresentationFormat>On-screen Show (16:9)</PresentationFormat>
  <Paragraphs>731</Paragraphs>
  <Slides>46</Slides>
  <Notes>46</Notes>
  <HiddenSlides>34</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46</vt:i4>
      </vt:variant>
    </vt:vector>
  </HeadingPairs>
  <TitlesOfParts>
    <vt:vector size="59" baseType="lpstr">
      <vt:lpstr>Questrial</vt:lpstr>
      <vt:lpstr>DM Sans</vt:lpstr>
      <vt:lpstr>Livvic</vt:lpstr>
      <vt:lpstr>Nunito</vt:lpstr>
      <vt:lpstr>Darker Grotesque SemiBold</vt:lpstr>
      <vt:lpstr>Proxima Nova Semibold</vt:lpstr>
      <vt:lpstr>Söhne</vt:lpstr>
      <vt:lpstr>Courier New</vt:lpstr>
      <vt:lpstr>Arial</vt:lpstr>
      <vt:lpstr>Bebas Neue</vt:lpstr>
      <vt:lpstr>Proxima Nova</vt:lpstr>
      <vt:lpstr>Minimalist Slides for Meeting Infographics by Slidesgo</vt:lpstr>
      <vt:lpstr>Slidesgo Final Pages</vt:lpstr>
      <vt:lpstr>CMPE 281 – Cloud Project #2  Travel Diary </vt:lpstr>
      <vt:lpstr>Presentation Overview</vt:lpstr>
      <vt:lpstr>Project Idea / Objective</vt:lpstr>
      <vt:lpstr>Project Idea / Objective</vt:lpstr>
      <vt:lpstr>AWS Architecture Diagram</vt:lpstr>
      <vt:lpstr>Work Distrubution</vt:lpstr>
      <vt:lpstr>Elements Consider in System Design</vt:lpstr>
      <vt:lpstr>Elements Consider in System Design</vt:lpstr>
      <vt:lpstr>Application Demonstration   </vt:lpstr>
      <vt:lpstr>Future Tasks</vt:lpstr>
      <vt:lpstr>Thank you!!</vt:lpstr>
      <vt:lpstr>Any Questions?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infografías en diapositivas minimalistas para reuniones</dc:title>
  <cp:lastModifiedBy>Harshil Vyas</cp:lastModifiedBy>
  <cp:revision>46</cp:revision>
  <dcterms:modified xsi:type="dcterms:W3CDTF">2023-11-30T22:01:19Z</dcterms:modified>
</cp:coreProperties>
</file>