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5A16-B3EF-4E37-9AAC-DED57B339FF3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C4132-412F-42F2-83A8-AD8B3E83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9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4132-412F-42F2-83A8-AD8B3E830F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C7FF-7453-477C-8DC4-D636F326D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FE59F-0B30-4426-B2DE-FF943835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4192-CA76-4BC6-AB27-4F9D591C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2950-CF77-4D8B-8888-DECF82DE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42235-A843-42FF-80BA-B80A86B3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ED6A-D992-48BD-A7EB-1D787D1D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292C-B49C-4C51-97A4-0514DBBB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3B9B-58DE-4A0C-B3F2-C5C83643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2146-A29D-41E4-A22B-8AF440C1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C45E-7FF7-4E4D-9D8D-E280B6D6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3B8DC-5798-4E6E-B49A-2ED63A303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45B74-8A1F-4F99-8A1A-E2C9D06E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D47E-28C9-4603-9CBC-5D7CCF71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A7C8-0723-4635-99F4-9252B4C8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AC60-8E45-42CD-98F0-FB6ECAD6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3FA4-0948-4C29-B457-724CF329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EF53-B7E1-4576-9BBD-098E48B8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63E4-9F38-416A-B58F-22A35725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26C6-B481-4F9A-ABD7-A2B7156D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0646C-A1D9-440D-B429-8C996A20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3315-AF29-4ED7-A151-FE47F4DA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8AF6D-97BC-4F0F-B56F-F9370903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E927-9B07-49C8-B24E-4F46AE92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178D6-76FB-4BEE-878D-E80B3FA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361B-AA4E-4F9C-8617-CDDEF667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9F49-F4A6-4719-9A0E-6ABFB514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8041-14DF-4819-889F-3DEEADA6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5A8A-52B1-4072-8E96-F8560783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9A19-9BFA-4FDE-AAE0-92E0FDE6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F50EA-3749-470A-A652-C38E467D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7FFED-BC27-4626-B63D-FAE2B666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9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F192-5C0C-4A8A-9320-8FF71819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712AB-00FA-4BFD-A99B-C80DDC03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5BA37-8AF7-456C-8544-31C9B65FC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FA40-D202-44D8-8DFC-806A04501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F7A2C-6C59-4A95-BB98-86A7442D2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D1623-027D-4276-AC54-E3BB0E27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1D890-1F98-44F6-A217-119256D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D1097-A1E8-4693-93E7-E3BF91F5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1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237-4F60-4132-8A77-495533F6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4A94D-B6D5-40A6-9975-69A20B47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E453D-D020-4861-B866-D50A1EFF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3443F-43A4-4C2D-85A2-65DF074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8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9986F-6E41-4DE9-B40D-F06838C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F4314-356F-49AE-8D42-5D0873F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B60F-514C-4CED-B0A1-E2AF4E3D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8FB3-D020-4713-B3E7-25A2A031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BD4A-8588-4F15-8D46-15B86D2E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24358-D562-495D-B026-A2948F5E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A2E59-6B66-489C-8BCF-DCD5E455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5F7CC-AB59-4147-BD91-43C704CC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769-4AA9-4CD3-B494-AA3E603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4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7CDA-E7A3-45C1-9B8D-33963171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6037B-6EEE-4BB9-8902-F206CAB0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A76BB-7C15-49EE-9E99-EF01B73C2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6C1BC-A9FC-4512-8B2B-3FABBFB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1F45-DAD0-4C85-81E9-C793B41A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B7818-5133-4D92-9940-86292121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4C4AB-6787-478E-8DED-64E97425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608B-D2A8-4924-82E5-009632BB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2599-0FE8-4704-9098-6118FE09C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1721-5BB9-465D-A962-4743908A87BD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9D9E-963C-4DD3-96F8-44EBA0717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C888-8696-4273-85CE-3E1062C6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FB7C-B1E5-4580-BBB3-08C0B7754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1072-36DB-408B-A0F2-F59843C5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528" y="636996"/>
            <a:ext cx="11352944" cy="1804453"/>
          </a:xfrm>
        </p:spPr>
        <p:txBody>
          <a:bodyPr>
            <a:normAutofit/>
          </a:bodyPr>
          <a:lstStyle/>
          <a:p>
            <a:r>
              <a:rPr lang="en-IN" dirty="0"/>
              <a:t>TWO INTERSECTION TRAFFIC CONTROL SYSTEM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6795D-3AA1-4CE1-AC4F-7721898BB84D}"/>
              </a:ext>
            </a:extLst>
          </p:cNvPr>
          <p:cNvCxnSpPr>
            <a:cxnSpLocks/>
          </p:cNvCxnSpPr>
          <p:nvPr/>
        </p:nvCxnSpPr>
        <p:spPr>
          <a:xfrm flipV="1">
            <a:off x="791113" y="3415203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451640C-CB0F-4AA9-9EF9-4F41494971C9}"/>
              </a:ext>
            </a:extLst>
          </p:cNvPr>
          <p:cNvSpPr txBox="1">
            <a:spLocks/>
          </p:cNvSpPr>
          <p:nvPr/>
        </p:nvSpPr>
        <p:spPr>
          <a:xfrm>
            <a:off x="305659" y="3652469"/>
            <a:ext cx="11352944" cy="1804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TEAM NO 9</a:t>
            </a:r>
          </a:p>
        </p:txBody>
      </p:sp>
    </p:spTree>
    <p:extLst>
      <p:ext uri="{BB962C8B-B14F-4D97-AF65-F5344CB8AC3E}">
        <p14:creationId xmlns:p14="http://schemas.microsoft.com/office/powerpoint/2010/main" val="40268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32BA-1528-431D-8BC3-8B66E39B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16" y="310187"/>
            <a:ext cx="10515600" cy="10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	FPGA : Altera Cyclone II EP2C20F484C7N</a:t>
            </a:r>
          </a:p>
          <a:p>
            <a:pPr marL="0" indent="0">
              <a:buNone/>
            </a:pPr>
            <a:r>
              <a:rPr lang="en-IN" dirty="0"/>
              <a:t>	Software : Quartus II Web Edition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1C73D-9AB1-4CB1-955D-95660B10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29" y="1303828"/>
            <a:ext cx="7094306" cy="54137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B495F2-7243-47C3-9C9C-E98A5888174A}"/>
              </a:ext>
            </a:extLst>
          </p:cNvPr>
          <p:cNvCxnSpPr>
            <a:cxnSpLocks/>
          </p:cNvCxnSpPr>
          <p:nvPr/>
        </p:nvCxnSpPr>
        <p:spPr>
          <a:xfrm flipV="1">
            <a:off x="791113" y="1303867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3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8AFE-3690-471D-A66F-3166845E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List and Pin Configuration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3AC08F-6BC5-4D8C-92CB-F4AF4682BFB8}"/>
              </a:ext>
            </a:extLst>
          </p:cNvPr>
          <p:cNvCxnSpPr>
            <a:cxnSpLocks/>
          </p:cNvCxnSpPr>
          <p:nvPr/>
        </p:nvCxnSpPr>
        <p:spPr>
          <a:xfrm flipV="1">
            <a:off x="791113" y="1447704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D0996F7-E4EF-42A5-A8EE-7F559F337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56"/>
          <a:stretch/>
        </p:blipFill>
        <p:spPr>
          <a:xfrm>
            <a:off x="9000090" y="2100575"/>
            <a:ext cx="2173059" cy="3801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0E087-CAD0-4A00-A39D-767E3D2D3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03"/>
          <a:stretch/>
        </p:blipFill>
        <p:spPr>
          <a:xfrm>
            <a:off x="678478" y="1839074"/>
            <a:ext cx="7747550" cy="45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3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870644-9ED6-40AB-A1F0-9D1DEBC4A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0" y="1541533"/>
            <a:ext cx="10695199" cy="495134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0BB001A-4CBC-4AA3-A0B8-BA2FDB6A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3417"/>
            <a:ext cx="10515600" cy="708525"/>
          </a:xfrm>
        </p:spPr>
        <p:txBody>
          <a:bodyPr/>
          <a:lstStyle/>
          <a:p>
            <a:pPr algn="ctr"/>
            <a:r>
              <a:rPr lang="en-IN" dirty="0"/>
              <a:t>Traffic Signal Framework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485CD6-751F-4B2E-897B-DA3EEC9CC63F}"/>
              </a:ext>
            </a:extLst>
          </p:cNvPr>
          <p:cNvCxnSpPr>
            <a:cxnSpLocks/>
          </p:cNvCxnSpPr>
          <p:nvPr/>
        </p:nvCxnSpPr>
        <p:spPr>
          <a:xfrm flipV="1">
            <a:off x="780839" y="1319271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A465-43BE-489C-9207-45EB98C1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538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State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9A4000-7B4C-4B8E-804D-1511E90B4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05" y="1112953"/>
            <a:ext cx="7017304" cy="2477632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BAAF8A-197E-45F6-952C-D22B388F381F}"/>
              </a:ext>
            </a:extLst>
          </p:cNvPr>
          <p:cNvCxnSpPr>
            <a:cxnSpLocks/>
          </p:cNvCxnSpPr>
          <p:nvPr/>
        </p:nvCxnSpPr>
        <p:spPr>
          <a:xfrm flipV="1">
            <a:off x="780839" y="995640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DF6B174-3093-41C9-94D7-144E5DBDC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05" y="3828322"/>
            <a:ext cx="7017304" cy="26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6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6E1-8477-4605-8BF1-BEF96F34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386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State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3C2B-F628-4B99-81B1-A5DABC5F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1st state machine for intersection 1 - Red1, Yellow1, Green1 and Red2, Yellow2, Green2.</a:t>
            </a:r>
          </a:p>
          <a:p>
            <a:r>
              <a:rPr lang="en-US" sz="2200" b="1" dirty="0"/>
              <a:t>ST_RESET</a:t>
            </a:r>
            <a:r>
              <a:rPr lang="en-US" sz="2200" dirty="0"/>
              <a:t>: Initiates the state machine and resets the machine to it's initial state.</a:t>
            </a:r>
          </a:p>
          <a:p>
            <a:r>
              <a:rPr lang="en-US" sz="2200" b="1" dirty="0"/>
              <a:t>ST_FIRST</a:t>
            </a:r>
            <a:r>
              <a:rPr lang="en-US" sz="2200" dirty="0"/>
              <a:t>: Every signal is set to </a:t>
            </a:r>
            <a:r>
              <a:rPr lang="en-US" sz="2200" dirty="0">
                <a:highlight>
                  <a:srgbClr val="FF0000"/>
                </a:highlight>
              </a:rPr>
              <a:t>red</a:t>
            </a:r>
            <a:r>
              <a:rPr lang="en-US" sz="2200" dirty="0"/>
              <a:t> in this state.</a:t>
            </a:r>
          </a:p>
          <a:p>
            <a:r>
              <a:rPr lang="en-US" sz="2200" b="1" dirty="0"/>
              <a:t>ST_SECOND</a:t>
            </a:r>
            <a:r>
              <a:rPr lang="en-US" sz="2200" dirty="0"/>
              <a:t>: 1st signal turns </a:t>
            </a:r>
            <a:r>
              <a:rPr lang="en-US" sz="2200" dirty="0">
                <a:highlight>
                  <a:srgbClr val="00FF00"/>
                </a:highlight>
              </a:rPr>
              <a:t>green1</a:t>
            </a:r>
            <a:r>
              <a:rPr lang="en-US" sz="2200" dirty="0"/>
              <a:t>, 2nd is still </a:t>
            </a:r>
            <a:r>
              <a:rPr lang="en-US" sz="2200" dirty="0">
                <a:highlight>
                  <a:srgbClr val="FF0000"/>
                </a:highlight>
              </a:rPr>
              <a:t>red2</a:t>
            </a:r>
            <a:r>
              <a:rPr lang="en-US" sz="2200" dirty="0"/>
              <a:t>.</a:t>
            </a:r>
          </a:p>
          <a:p>
            <a:r>
              <a:rPr lang="en-US" sz="2200" b="1" dirty="0"/>
              <a:t>ST_THIRD</a:t>
            </a:r>
            <a:r>
              <a:rPr lang="en-US" sz="2200" dirty="0"/>
              <a:t>: 1st signal turns </a:t>
            </a:r>
            <a:r>
              <a:rPr lang="en-US" sz="2200" dirty="0">
                <a:highlight>
                  <a:srgbClr val="FFFF00"/>
                </a:highlight>
              </a:rPr>
              <a:t>yellow1</a:t>
            </a:r>
            <a:r>
              <a:rPr lang="en-US" sz="2200" dirty="0"/>
              <a:t> after 10 seconds, 2nd is still </a:t>
            </a:r>
            <a:r>
              <a:rPr lang="en-US" sz="2200" dirty="0">
                <a:highlight>
                  <a:srgbClr val="FF0000"/>
                </a:highlight>
              </a:rPr>
              <a:t>red2</a:t>
            </a:r>
            <a:r>
              <a:rPr lang="en-US" sz="2200" dirty="0"/>
              <a:t>. </a:t>
            </a:r>
          </a:p>
          <a:p>
            <a:r>
              <a:rPr lang="en-US" sz="2200" b="1" dirty="0"/>
              <a:t>ST_FOURTH</a:t>
            </a:r>
            <a:r>
              <a:rPr lang="en-US" sz="2200" dirty="0"/>
              <a:t>: 1st signal turns </a:t>
            </a:r>
            <a:r>
              <a:rPr lang="en-US" sz="2200" dirty="0">
                <a:highlight>
                  <a:srgbClr val="FF0000"/>
                </a:highlight>
              </a:rPr>
              <a:t>red1</a:t>
            </a:r>
            <a:r>
              <a:rPr lang="en-US" sz="2200" dirty="0"/>
              <a:t> after 4 seconds while 2nd is still </a:t>
            </a:r>
            <a:r>
              <a:rPr lang="en-US" sz="2200" dirty="0">
                <a:highlight>
                  <a:srgbClr val="FF0000"/>
                </a:highlight>
              </a:rPr>
              <a:t>red2</a:t>
            </a:r>
            <a:r>
              <a:rPr lang="en-US" sz="2200" dirty="0"/>
              <a:t>. </a:t>
            </a:r>
          </a:p>
          <a:p>
            <a:r>
              <a:rPr lang="en-US" sz="2200" b="1" dirty="0"/>
              <a:t>ST_FIFTH</a:t>
            </a:r>
            <a:r>
              <a:rPr lang="en-US" sz="2200" dirty="0"/>
              <a:t>: 2nd turns </a:t>
            </a:r>
            <a:r>
              <a:rPr lang="en-US" sz="2200" dirty="0">
                <a:highlight>
                  <a:srgbClr val="00FF00"/>
                </a:highlight>
              </a:rPr>
              <a:t>green2</a:t>
            </a:r>
            <a:r>
              <a:rPr lang="en-US" sz="2200" dirty="0"/>
              <a:t> after 2 seconds while 1st stays </a:t>
            </a:r>
            <a:r>
              <a:rPr lang="en-US" sz="2200" dirty="0">
                <a:highlight>
                  <a:srgbClr val="FF0000"/>
                </a:highlight>
              </a:rPr>
              <a:t>red1</a:t>
            </a:r>
            <a:r>
              <a:rPr lang="en-US" sz="2200" dirty="0"/>
              <a:t>.</a:t>
            </a:r>
          </a:p>
          <a:p>
            <a:r>
              <a:rPr lang="en-US" sz="2200" b="1" dirty="0"/>
              <a:t>ST_SIXTH</a:t>
            </a:r>
            <a:r>
              <a:rPr lang="en-US" sz="2200" dirty="0"/>
              <a:t>: 2nd turns </a:t>
            </a:r>
            <a:r>
              <a:rPr lang="en-US" sz="2200" dirty="0">
                <a:highlight>
                  <a:srgbClr val="FFFF00"/>
                </a:highlight>
              </a:rPr>
              <a:t>yellow2</a:t>
            </a:r>
            <a:r>
              <a:rPr lang="en-US" sz="2200" dirty="0"/>
              <a:t> after 10 seconds, while 1st stays </a:t>
            </a:r>
            <a:r>
              <a:rPr lang="en-US" sz="2200" dirty="0">
                <a:highlight>
                  <a:srgbClr val="FF0000"/>
                </a:highlight>
              </a:rPr>
              <a:t>red1</a:t>
            </a:r>
            <a:r>
              <a:rPr lang="en-US" sz="2200" dirty="0"/>
              <a:t>.</a:t>
            </a:r>
          </a:p>
          <a:p>
            <a:r>
              <a:rPr lang="en-US" sz="2200" b="1" dirty="0"/>
              <a:t>ST_SEVENTH</a:t>
            </a:r>
            <a:r>
              <a:rPr lang="en-US" sz="2200" dirty="0"/>
              <a:t>: 1st and 2nd signals are turned </a:t>
            </a:r>
            <a:r>
              <a:rPr lang="en-US" sz="2200" dirty="0">
                <a:highlight>
                  <a:srgbClr val="FF0000"/>
                </a:highlight>
              </a:rPr>
              <a:t>red</a:t>
            </a:r>
            <a:r>
              <a:rPr lang="en-US" sz="2200" dirty="0"/>
              <a:t> in this state.</a:t>
            </a:r>
          </a:p>
          <a:p>
            <a:endParaRPr lang="en-IN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C24D55-433B-41E4-A8D3-254072CFA7AF}"/>
              </a:ext>
            </a:extLst>
          </p:cNvPr>
          <p:cNvCxnSpPr>
            <a:cxnSpLocks/>
          </p:cNvCxnSpPr>
          <p:nvPr/>
        </p:nvCxnSpPr>
        <p:spPr>
          <a:xfrm flipV="1">
            <a:off x="780839" y="995640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7471-5D33-44C8-9373-71634CB5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3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State Table for Intersection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E4E2AD-D332-433E-82ED-E13E713DC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70" y="1497236"/>
            <a:ext cx="5331574" cy="386352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90B57B-B651-4F32-86A3-5AE7D4069D9D}"/>
              </a:ext>
            </a:extLst>
          </p:cNvPr>
          <p:cNvCxnSpPr>
            <a:cxnSpLocks/>
          </p:cNvCxnSpPr>
          <p:nvPr/>
        </p:nvCxnSpPr>
        <p:spPr>
          <a:xfrm flipV="1">
            <a:off x="780839" y="995640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BCA606-168A-47F4-88D8-3FAEDDB93111}"/>
              </a:ext>
            </a:extLst>
          </p:cNvPr>
          <p:cNvSpPr txBox="1"/>
          <p:nvPr/>
        </p:nvSpPr>
        <p:spPr>
          <a:xfrm>
            <a:off x="1275545" y="5727843"/>
            <a:ext cx="964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Same state table has been replicated for the Intersection 2 with a 5 second delay from Intersection 1 </a:t>
            </a:r>
          </a:p>
        </p:txBody>
      </p:sp>
    </p:spTree>
    <p:extLst>
      <p:ext uri="{BB962C8B-B14F-4D97-AF65-F5344CB8AC3E}">
        <p14:creationId xmlns:p14="http://schemas.microsoft.com/office/powerpoint/2010/main" val="184822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9817F88-8299-4C74-AA65-F6686E389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67"/>
          <a:stretch/>
        </p:blipFill>
        <p:spPr>
          <a:xfrm>
            <a:off x="1042340" y="233130"/>
            <a:ext cx="4053642" cy="591956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755C3A-791C-41F1-84B4-C39D30642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" t="21451" r="886" b="-3234"/>
          <a:stretch/>
        </p:blipFill>
        <p:spPr>
          <a:xfrm rot="10800000">
            <a:off x="6631539" y="0"/>
            <a:ext cx="4284753" cy="60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4A3D16-1308-4EA9-ABE7-0F16F2C1F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" y="1333649"/>
            <a:ext cx="11234791" cy="47249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49BD78F-C93F-407E-BFB9-21E4DDEAD55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3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Timing Diagram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7D6219-1476-4D04-ACFE-CBA3D42235DF}"/>
              </a:ext>
            </a:extLst>
          </p:cNvPr>
          <p:cNvCxnSpPr>
            <a:cxnSpLocks/>
          </p:cNvCxnSpPr>
          <p:nvPr/>
        </p:nvCxnSpPr>
        <p:spPr>
          <a:xfrm flipV="1">
            <a:off x="780839" y="933996"/>
            <a:ext cx="10382036" cy="2759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7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127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TWO INTERSECTION TRAFFIC CONTROL SYSTEM</vt:lpstr>
      <vt:lpstr>PowerPoint Presentation</vt:lpstr>
      <vt:lpstr>Port List and Pin Configuration </vt:lpstr>
      <vt:lpstr>Traffic Signal Framework</vt:lpstr>
      <vt:lpstr>State Diagram</vt:lpstr>
      <vt:lpstr>State description</vt:lpstr>
      <vt:lpstr>State Table for Intersection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intersection Traffic Control System</dc:title>
  <dc:creator>Vijay Kumar Shankar</dc:creator>
  <cp:lastModifiedBy>harshil patel</cp:lastModifiedBy>
  <cp:revision>20</cp:revision>
  <dcterms:created xsi:type="dcterms:W3CDTF">2018-12-04T07:12:52Z</dcterms:created>
  <dcterms:modified xsi:type="dcterms:W3CDTF">2018-12-06T05:00:15Z</dcterms:modified>
</cp:coreProperties>
</file>