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60" r:id="rId5"/>
    <p:sldId id="264" r:id="rId6"/>
    <p:sldId id="259" r:id="rId7"/>
    <p:sldId id="265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F8DFC-569F-4F63-B35A-4C53A21DD0D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56B1B-5615-4E1C-9591-00F0E993A961}">
      <dgm:prSet phldrT="[Text]"/>
      <dgm:spPr/>
      <dgm:t>
        <a:bodyPr/>
        <a:lstStyle/>
        <a:p>
          <a:r>
            <a:rPr lang="en-US" dirty="0"/>
            <a:t>Insert money</a:t>
          </a:r>
        </a:p>
        <a:p>
          <a:r>
            <a:rPr lang="en-US" dirty="0"/>
            <a:t>($1, c50, c25)</a:t>
          </a:r>
        </a:p>
      </dgm:t>
    </dgm:pt>
    <dgm:pt modelId="{E80B016D-8C3A-427A-98D6-E288FFC8A398}" type="parTrans" cxnId="{6E40CB16-A00B-46FF-B173-BC5984085ECE}">
      <dgm:prSet/>
      <dgm:spPr/>
      <dgm:t>
        <a:bodyPr/>
        <a:lstStyle/>
        <a:p>
          <a:endParaRPr lang="en-US"/>
        </a:p>
      </dgm:t>
    </dgm:pt>
    <dgm:pt modelId="{3A3AB8D4-3EB9-4D6C-837C-34CF84E134DC}" type="sibTrans" cxnId="{6E40CB16-A00B-46FF-B173-BC5984085ECE}">
      <dgm:prSet/>
      <dgm:spPr/>
      <dgm:t>
        <a:bodyPr/>
        <a:lstStyle/>
        <a:p>
          <a:endParaRPr lang="en-US"/>
        </a:p>
      </dgm:t>
    </dgm:pt>
    <dgm:pt modelId="{6489CD20-7C57-4A35-9F75-2B150A3C08BE}">
      <dgm:prSet phldrT="[Text]"/>
      <dgm:spPr/>
      <dgm:t>
        <a:bodyPr/>
        <a:lstStyle/>
        <a:p>
          <a:r>
            <a:rPr lang="en-US" dirty="0"/>
            <a:t>Select Product</a:t>
          </a:r>
        </a:p>
        <a:p>
          <a:r>
            <a:rPr lang="en-US" dirty="0"/>
            <a:t>(A, B, C, D, E, F, G, H)</a:t>
          </a:r>
        </a:p>
      </dgm:t>
    </dgm:pt>
    <dgm:pt modelId="{87AD4568-6E12-4298-863E-9CFFC1E589C6}" type="parTrans" cxnId="{5D96D19A-99B9-4CEC-A408-33DD599753E8}">
      <dgm:prSet/>
      <dgm:spPr/>
      <dgm:t>
        <a:bodyPr/>
        <a:lstStyle/>
        <a:p>
          <a:endParaRPr lang="en-US"/>
        </a:p>
      </dgm:t>
    </dgm:pt>
    <dgm:pt modelId="{1D0D3264-D912-445D-AAA6-C0AC4CC4EF33}" type="sibTrans" cxnId="{5D96D19A-99B9-4CEC-A408-33DD599753E8}">
      <dgm:prSet/>
      <dgm:spPr/>
      <dgm:t>
        <a:bodyPr/>
        <a:lstStyle/>
        <a:p>
          <a:endParaRPr lang="en-US"/>
        </a:p>
      </dgm:t>
    </dgm:pt>
    <dgm:pt modelId="{449E2DD4-CC64-41B4-B55F-0DBF3C32E548}">
      <dgm:prSet phldrT="[Text]"/>
      <dgm:spPr/>
      <dgm:t>
        <a:bodyPr/>
        <a:lstStyle/>
        <a:p>
          <a:r>
            <a:rPr lang="en-US" dirty="0"/>
            <a:t>Confirm</a:t>
          </a:r>
        </a:p>
      </dgm:t>
    </dgm:pt>
    <dgm:pt modelId="{79A527EE-4037-4C84-8E59-4B56B6AE0C7E}" type="parTrans" cxnId="{ECBAE9EF-7897-4B37-9163-E6C88EB374CE}">
      <dgm:prSet/>
      <dgm:spPr/>
      <dgm:t>
        <a:bodyPr/>
        <a:lstStyle/>
        <a:p>
          <a:endParaRPr lang="en-US"/>
        </a:p>
      </dgm:t>
    </dgm:pt>
    <dgm:pt modelId="{6960C8A2-489E-48E1-92D1-93CEE59C20D6}" type="sibTrans" cxnId="{ECBAE9EF-7897-4B37-9163-E6C88EB374CE}">
      <dgm:prSet/>
      <dgm:spPr/>
      <dgm:t>
        <a:bodyPr/>
        <a:lstStyle/>
        <a:p>
          <a:endParaRPr lang="en-US"/>
        </a:p>
      </dgm:t>
    </dgm:pt>
    <dgm:pt modelId="{AD35E45B-8AE6-40FD-9C05-FA9035290153}">
      <dgm:prSet phldrT="[Text]"/>
      <dgm:spPr/>
      <dgm:t>
        <a:bodyPr/>
        <a:lstStyle/>
        <a:p>
          <a:r>
            <a:rPr lang="en-US" dirty="0"/>
            <a:t>Collect Product and Change</a:t>
          </a:r>
        </a:p>
      </dgm:t>
    </dgm:pt>
    <dgm:pt modelId="{D666075F-2706-4B1A-AF00-C9F35EED2125}" type="parTrans" cxnId="{393AFDFA-DC8A-4000-B379-D76C15B197E4}">
      <dgm:prSet/>
      <dgm:spPr/>
      <dgm:t>
        <a:bodyPr/>
        <a:lstStyle/>
        <a:p>
          <a:endParaRPr lang="en-US"/>
        </a:p>
      </dgm:t>
    </dgm:pt>
    <dgm:pt modelId="{9F89B7D3-58A4-4DCE-87CE-403765BB428F}" type="sibTrans" cxnId="{393AFDFA-DC8A-4000-B379-D76C15B197E4}">
      <dgm:prSet/>
      <dgm:spPr/>
      <dgm:t>
        <a:bodyPr/>
        <a:lstStyle/>
        <a:p>
          <a:endParaRPr lang="en-US"/>
        </a:p>
      </dgm:t>
    </dgm:pt>
    <dgm:pt modelId="{8A1E82AF-A811-4D80-951E-43B1DE57D09A}">
      <dgm:prSet phldrT="[Text]"/>
      <dgm:spPr/>
      <dgm:t>
        <a:bodyPr/>
        <a:lstStyle/>
        <a:p>
          <a:r>
            <a:rPr lang="en-US" dirty="0"/>
            <a:t>RESET</a:t>
          </a:r>
        </a:p>
      </dgm:t>
    </dgm:pt>
    <dgm:pt modelId="{C90F9CA0-7075-419D-B039-CC09A6CCA36A}" type="parTrans" cxnId="{7A7072CF-929A-42F5-A3C5-CF0F9B11B59F}">
      <dgm:prSet/>
      <dgm:spPr/>
      <dgm:t>
        <a:bodyPr/>
        <a:lstStyle/>
        <a:p>
          <a:endParaRPr lang="en-US"/>
        </a:p>
      </dgm:t>
    </dgm:pt>
    <dgm:pt modelId="{C7D65BB3-AC3D-4F68-A3EF-C59793274F3C}" type="sibTrans" cxnId="{7A7072CF-929A-42F5-A3C5-CF0F9B11B59F}">
      <dgm:prSet/>
      <dgm:spPr/>
      <dgm:t>
        <a:bodyPr/>
        <a:lstStyle/>
        <a:p>
          <a:endParaRPr lang="en-US"/>
        </a:p>
      </dgm:t>
    </dgm:pt>
    <dgm:pt modelId="{2BC9295F-EB16-4D26-8B49-80993673C23B}" type="pres">
      <dgm:prSet presAssocID="{1EFF8DFC-569F-4F63-B35A-4C53A21DD0D6}" presName="diagram" presStyleCnt="0">
        <dgm:presLayoutVars>
          <dgm:dir/>
          <dgm:resizeHandles val="exact"/>
        </dgm:presLayoutVars>
      </dgm:prSet>
      <dgm:spPr/>
    </dgm:pt>
    <dgm:pt modelId="{9CDD6B11-C6C8-4286-B41F-EB4CB8E4BAB6}" type="pres">
      <dgm:prSet presAssocID="{2D756B1B-5615-4E1C-9591-00F0E993A961}" presName="node" presStyleLbl="node1" presStyleIdx="0" presStyleCnt="5" custScaleX="81767" custScaleY="123505" custLinFactNeighborX="-42171" custLinFactNeighborY="-59">
        <dgm:presLayoutVars>
          <dgm:bulletEnabled val="1"/>
        </dgm:presLayoutVars>
      </dgm:prSet>
      <dgm:spPr/>
    </dgm:pt>
    <dgm:pt modelId="{593C9756-A224-405F-97C7-A74C454C53E9}" type="pres">
      <dgm:prSet presAssocID="{3A3AB8D4-3EB9-4D6C-837C-34CF84E134DC}" presName="sibTrans" presStyleLbl="sibTrans2D1" presStyleIdx="0" presStyleCnt="4" custAng="16133272" custScaleX="450925" custScaleY="92165" custLinFactX="400000" custLinFactNeighborX="483498" custLinFactNeighborY="-58072"/>
      <dgm:spPr/>
    </dgm:pt>
    <dgm:pt modelId="{5759D57E-3621-4C8C-8272-07761EAEAE91}" type="pres">
      <dgm:prSet presAssocID="{3A3AB8D4-3EB9-4D6C-837C-34CF84E134DC}" presName="connectorText" presStyleLbl="sibTrans2D1" presStyleIdx="0" presStyleCnt="4"/>
      <dgm:spPr/>
    </dgm:pt>
    <dgm:pt modelId="{09C680BA-699B-4EDC-B74D-F814CC31E006}" type="pres">
      <dgm:prSet presAssocID="{6489CD20-7C57-4A35-9F75-2B150A3C08BE}" presName="node" presStyleLbl="node1" presStyleIdx="1" presStyleCnt="5" custScaleX="81796" custScaleY="117525" custLinFactX="-63178" custLinFactY="41481" custLinFactNeighborX="-100000" custLinFactNeighborY="100000">
        <dgm:presLayoutVars>
          <dgm:bulletEnabled val="1"/>
        </dgm:presLayoutVars>
      </dgm:prSet>
      <dgm:spPr/>
    </dgm:pt>
    <dgm:pt modelId="{BD71D28B-A02D-4A4C-9CDA-E302560705C3}" type="pres">
      <dgm:prSet presAssocID="{1D0D3264-D912-445D-AAA6-C0AC4CC4EF33}" presName="sibTrans" presStyleLbl="sibTrans2D1" presStyleIdx="1" presStyleCnt="4" custAng="1134731" custFlipHor="0" custScaleX="164391" custLinFactNeighborX="14551" custLinFactNeighborY="-23135"/>
      <dgm:spPr/>
    </dgm:pt>
    <dgm:pt modelId="{EF2047DE-7B4D-418C-B412-998A2604FF14}" type="pres">
      <dgm:prSet presAssocID="{1D0D3264-D912-445D-AAA6-C0AC4CC4EF33}" presName="connectorText" presStyleLbl="sibTrans2D1" presStyleIdx="1" presStyleCnt="4"/>
      <dgm:spPr/>
    </dgm:pt>
    <dgm:pt modelId="{49473534-5B93-4D95-9A06-D3899AD98296}" type="pres">
      <dgm:prSet presAssocID="{449E2DD4-CC64-41B4-B55F-0DBF3C32E548}" presName="node" presStyleLbl="node1" presStyleIdx="2" presStyleCnt="5" custScaleX="73832" custScaleY="79696" custLinFactX="-68929" custLinFactNeighborX="-100000" custLinFactNeighborY="83845">
        <dgm:presLayoutVars>
          <dgm:bulletEnabled val="1"/>
        </dgm:presLayoutVars>
      </dgm:prSet>
      <dgm:spPr/>
    </dgm:pt>
    <dgm:pt modelId="{451A18AF-038B-4D55-AC2A-2BDB56AD8F2C}" type="pres">
      <dgm:prSet presAssocID="{6960C8A2-489E-48E1-92D1-93CEE59C20D6}" presName="sibTrans" presStyleLbl="sibTrans2D1" presStyleIdx="2" presStyleCnt="4" custScaleX="149804"/>
      <dgm:spPr/>
    </dgm:pt>
    <dgm:pt modelId="{32113889-C342-4D2D-A568-70F917FC0628}" type="pres">
      <dgm:prSet presAssocID="{6960C8A2-489E-48E1-92D1-93CEE59C20D6}" presName="connectorText" presStyleLbl="sibTrans2D1" presStyleIdx="2" presStyleCnt="4"/>
      <dgm:spPr/>
    </dgm:pt>
    <dgm:pt modelId="{4218FB1E-78BC-45DE-961E-0FE64BB97595}" type="pres">
      <dgm:prSet presAssocID="{AD35E45B-8AE6-40FD-9C05-FA9035290153}" presName="node" presStyleLbl="node1" presStyleIdx="3" presStyleCnt="5" custScaleX="89554" custScaleY="77321" custLinFactNeighborX="-51158" custLinFactNeighborY="-87469">
        <dgm:presLayoutVars>
          <dgm:bulletEnabled val="1"/>
        </dgm:presLayoutVars>
      </dgm:prSet>
      <dgm:spPr/>
    </dgm:pt>
    <dgm:pt modelId="{9463C006-12B8-494A-A977-6A9BD896B2CC}" type="pres">
      <dgm:prSet presAssocID="{9F89B7D3-58A4-4DCE-87CE-403765BB428F}" presName="sibTrans" presStyleLbl="sibTrans2D1" presStyleIdx="3" presStyleCnt="4" custScaleX="145720"/>
      <dgm:spPr/>
    </dgm:pt>
    <dgm:pt modelId="{03399B0E-5D59-44CA-8C0B-AC73D0A7277B}" type="pres">
      <dgm:prSet presAssocID="{9F89B7D3-58A4-4DCE-87CE-403765BB428F}" presName="connectorText" presStyleLbl="sibTrans2D1" presStyleIdx="3" presStyleCnt="4"/>
      <dgm:spPr/>
    </dgm:pt>
    <dgm:pt modelId="{F0598560-9BFC-438C-8AF4-1B3697648331}" type="pres">
      <dgm:prSet presAssocID="{8A1E82AF-A811-4D80-951E-43B1DE57D09A}" presName="node" presStyleLbl="node1" presStyleIdx="4" presStyleCnt="5" custScaleX="62418" custScaleY="82227" custLinFactX="75866" custLinFactNeighborX="100000" custLinFactNeighborY="-90985">
        <dgm:presLayoutVars>
          <dgm:bulletEnabled val="1"/>
        </dgm:presLayoutVars>
      </dgm:prSet>
      <dgm:spPr/>
    </dgm:pt>
  </dgm:ptLst>
  <dgm:cxnLst>
    <dgm:cxn modelId="{6E40CB16-A00B-46FF-B173-BC5984085ECE}" srcId="{1EFF8DFC-569F-4F63-B35A-4C53A21DD0D6}" destId="{2D756B1B-5615-4E1C-9591-00F0E993A961}" srcOrd="0" destOrd="0" parTransId="{E80B016D-8C3A-427A-98D6-E288FFC8A398}" sibTransId="{3A3AB8D4-3EB9-4D6C-837C-34CF84E134DC}"/>
    <dgm:cxn modelId="{80F27D1E-C62A-48D8-B520-4023049E1AC9}" type="presOf" srcId="{AD35E45B-8AE6-40FD-9C05-FA9035290153}" destId="{4218FB1E-78BC-45DE-961E-0FE64BB97595}" srcOrd="0" destOrd="0" presId="urn:microsoft.com/office/officeart/2005/8/layout/process5"/>
    <dgm:cxn modelId="{6588B626-D3E5-4C76-B1CB-BFBD09CA271C}" type="presOf" srcId="{1D0D3264-D912-445D-AAA6-C0AC4CC4EF33}" destId="{BD71D28B-A02D-4A4C-9CDA-E302560705C3}" srcOrd="0" destOrd="0" presId="urn:microsoft.com/office/officeart/2005/8/layout/process5"/>
    <dgm:cxn modelId="{BD28B726-5718-43BE-A48F-8754FFC73EE6}" type="presOf" srcId="{6960C8A2-489E-48E1-92D1-93CEE59C20D6}" destId="{32113889-C342-4D2D-A568-70F917FC0628}" srcOrd="1" destOrd="0" presId="urn:microsoft.com/office/officeart/2005/8/layout/process5"/>
    <dgm:cxn modelId="{2A9FD32A-60C1-4B52-8913-6C87C6A4EF23}" type="presOf" srcId="{3A3AB8D4-3EB9-4D6C-837C-34CF84E134DC}" destId="{5759D57E-3621-4C8C-8272-07761EAEAE91}" srcOrd="1" destOrd="0" presId="urn:microsoft.com/office/officeart/2005/8/layout/process5"/>
    <dgm:cxn modelId="{5B0DA92C-2A75-4E12-A07C-B8AD872FF14E}" type="presOf" srcId="{8A1E82AF-A811-4D80-951E-43B1DE57D09A}" destId="{F0598560-9BFC-438C-8AF4-1B3697648331}" srcOrd="0" destOrd="0" presId="urn:microsoft.com/office/officeart/2005/8/layout/process5"/>
    <dgm:cxn modelId="{57DC1B39-CA05-4D0E-ACBC-1DCDAECE73FC}" type="presOf" srcId="{9F89B7D3-58A4-4DCE-87CE-403765BB428F}" destId="{9463C006-12B8-494A-A977-6A9BD896B2CC}" srcOrd="0" destOrd="0" presId="urn:microsoft.com/office/officeart/2005/8/layout/process5"/>
    <dgm:cxn modelId="{3FFE0C76-4DB4-44FA-BE36-2951A7FC8A4A}" type="presOf" srcId="{1EFF8DFC-569F-4F63-B35A-4C53A21DD0D6}" destId="{2BC9295F-EB16-4D26-8B49-80993673C23B}" srcOrd="0" destOrd="0" presId="urn:microsoft.com/office/officeart/2005/8/layout/process5"/>
    <dgm:cxn modelId="{C9DA0A84-AC99-4A6D-ACEE-3C8E45671799}" type="presOf" srcId="{2D756B1B-5615-4E1C-9591-00F0E993A961}" destId="{9CDD6B11-C6C8-4286-B41F-EB4CB8E4BAB6}" srcOrd="0" destOrd="0" presId="urn:microsoft.com/office/officeart/2005/8/layout/process5"/>
    <dgm:cxn modelId="{6947578E-7312-486A-88E5-10758C20CADF}" type="presOf" srcId="{6489CD20-7C57-4A35-9F75-2B150A3C08BE}" destId="{09C680BA-699B-4EDC-B74D-F814CC31E006}" srcOrd="0" destOrd="0" presId="urn:microsoft.com/office/officeart/2005/8/layout/process5"/>
    <dgm:cxn modelId="{1F6FAA97-86DF-4410-9A57-682E43D8DF2F}" type="presOf" srcId="{3A3AB8D4-3EB9-4D6C-837C-34CF84E134DC}" destId="{593C9756-A224-405F-97C7-A74C454C53E9}" srcOrd="0" destOrd="0" presId="urn:microsoft.com/office/officeart/2005/8/layout/process5"/>
    <dgm:cxn modelId="{5D96D19A-99B9-4CEC-A408-33DD599753E8}" srcId="{1EFF8DFC-569F-4F63-B35A-4C53A21DD0D6}" destId="{6489CD20-7C57-4A35-9F75-2B150A3C08BE}" srcOrd="1" destOrd="0" parTransId="{87AD4568-6E12-4298-863E-9CFFC1E589C6}" sibTransId="{1D0D3264-D912-445D-AAA6-C0AC4CC4EF33}"/>
    <dgm:cxn modelId="{3972FBC8-9BED-4EC4-A43A-C0811FB8143F}" type="presOf" srcId="{449E2DD4-CC64-41B4-B55F-0DBF3C32E548}" destId="{49473534-5B93-4D95-9A06-D3899AD98296}" srcOrd="0" destOrd="0" presId="urn:microsoft.com/office/officeart/2005/8/layout/process5"/>
    <dgm:cxn modelId="{7A7072CF-929A-42F5-A3C5-CF0F9B11B59F}" srcId="{1EFF8DFC-569F-4F63-B35A-4C53A21DD0D6}" destId="{8A1E82AF-A811-4D80-951E-43B1DE57D09A}" srcOrd="4" destOrd="0" parTransId="{C90F9CA0-7075-419D-B039-CC09A6CCA36A}" sibTransId="{C7D65BB3-AC3D-4F68-A3EF-C59793274F3C}"/>
    <dgm:cxn modelId="{23EED8D5-BD56-46B4-9B92-2FF492322438}" type="presOf" srcId="{9F89B7D3-58A4-4DCE-87CE-403765BB428F}" destId="{03399B0E-5D59-44CA-8C0B-AC73D0A7277B}" srcOrd="1" destOrd="0" presId="urn:microsoft.com/office/officeart/2005/8/layout/process5"/>
    <dgm:cxn modelId="{5C6876E0-618E-4B38-B23F-7F1F879D64A6}" type="presOf" srcId="{1D0D3264-D912-445D-AAA6-C0AC4CC4EF33}" destId="{EF2047DE-7B4D-418C-B412-998A2604FF14}" srcOrd="1" destOrd="0" presId="urn:microsoft.com/office/officeart/2005/8/layout/process5"/>
    <dgm:cxn modelId="{51398AEB-86FE-4C56-B5F3-BD58D4EDD0AA}" type="presOf" srcId="{6960C8A2-489E-48E1-92D1-93CEE59C20D6}" destId="{451A18AF-038B-4D55-AC2A-2BDB56AD8F2C}" srcOrd="0" destOrd="0" presId="urn:microsoft.com/office/officeart/2005/8/layout/process5"/>
    <dgm:cxn modelId="{ECBAE9EF-7897-4B37-9163-E6C88EB374CE}" srcId="{1EFF8DFC-569F-4F63-B35A-4C53A21DD0D6}" destId="{449E2DD4-CC64-41B4-B55F-0DBF3C32E548}" srcOrd="2" destOrd="0" parTransId="{79A527EE-4037-4C84-8E59-4B56B6AE0C7E}" sibTransId="{6960C8A2-489E-48E1-92D1-93CEE59C20D6}"/>
    <dgm:cxn modelId="{393AFDFA-DC8A-4000-B379-D76C15B197E4}" srcId="{1EFF8DFC-569F-4F63-B35A-4C53A21DD0D6}" destId="{AD35E45B-8AE6-40FD-9C05-FA9035290153}" srcOrd="3" destOrd="0" parTransId="{D666075F-2706-4B1A-AF00-C9F35EED2125}" sibTransId="{9F89B7D3-58A4-4DCE-87CE-403765BB428F}"/>
    <dgm:cxn modelId="{104A3029-FDE1-4D6A-AEF1-E702E7713C33}" type="presParOf" srcId="{2BC9295F-EB16-4D26-8B49-80993673C23B}" destId="{9CDD6B11-C6C8-4286-B41F-EB4CB8E4BAB6}" srcOrd="0" destOrd="0" presId="urn:microsoft.com/office/officeart/2005/8/layout/process5"/>
    <dgm:cxn modelId="{845A28F9-247F-4AB6-A823-95D0F53928E5}" type="presParOf" srcId="{2BC9295F-EB16-4D26-8B49-80993673C23B}" destId="{593C9756-A224-405F-97C7-A74C454C53E9}" srcOrd="1" destOrd="0" presId="urn:microsoft.com/office/officeart/2005/8/layout/process5"/>
    <dgm:cxn modelId="{69D39E8C-6678-4FAC-BBDE-FF6A37D9A9EE}" type="presParOf" srcId="{593C9756-A224-405F-97C7-A74C454C53E9}" destId="{5759D57E-3621-4C8C-8272-07761EAEAE91}" srcOrd="0" destOrd="0" presId="urn:microsoft.com/office/officeart/2005/8/layout/process5"/>
    <dgm:cxn modelId="{2C5F3F90-9650-4927-85F3-18CEB37EF664}" type="presParOf" srcId="{2BC9295F-EB16-4D26-8B49-80993673C23B}" destId="{09C680BA-699B-4EDC-B74D-F814CC31E006}" srcOrd="2" destOrd="0" presId="urn:microsoft.com/office/officeart/2005/8/layout/process5"/>
    <dgm:cxn modelId="{1D4BAE53-BF57-471C-8DF7-0FF8F31E5B15}" type="presParOf" srcId="{2BC9295F-EB16-4D26-8B49-80993673C23B}" destId="{BD71D28B-A02D-4A4C-9CDA-E302560705C3}" srcOrd="3" destOrd="0" presId="urn:microsoft.com/office/officeart/2005/8/layout/process5"/>
    <dgm:cxn modelId="{43987791-462E-4E30-AD7B-95612346FD88}" type="presParOf" srcId="{BD71D28B-A02D-4A4C-9CDA-E302560705C3}" destId="{EF2047DE-7B4D-418C-B412-998A2604FF14}" srcOrd="0" destOrd="0" presId="urn:microsoft.com/office/officeart/2005/8/layout/process5"/>
    <dgm:cxn modelId="{FC883A97-617E-4D3F-8CE2-B42615E2DD3F}" type="presParOf" srcId="{2BC9295F-EB16-4D26-8B49-80993673C23B}" destId="{49473534-5B93-4D95-9A06-D3899AD98296}" srcOrd="4" destOrd="0" presId="urn:microsoft.com/office/officeart/2005/8/layout/process5"/>
    <dgm:cxn modelId="{F6F624A0-3DA5-420F-871B-65457D19135F}" type="presParOf" srcId="{2BC9295F-EB16-4D26-8B49-80993673C23B}" destId="{451A18AF-038B-4D55-AC2A-2BDB56AD8F2C}" srcOrd="5" destOrd="0" presId="urn:microsoft.com/office/officeart/2005/8/layout/process5"/>
    <dgm:cxn modelId="{D40BB6ED-9925-46F3-BF5D-E5B0F765244B}" type="presParOf" srcId="{451A18AF-038B-4D55-AC2A-2BDB56AD8F2C}" destId="{32113889-C342-4D2D-A568-70F917FC0628}" srcOrd="0" destOrd="0" presId="urn:microsoft.com/office/officeart/2005/8/layout/process5"/>
    <dgm:cxn modelId="{C51F0039-9AA1-449A-9DF5-002597EA1AF4}" type="presParOf" srcId="{2BC9295F-EB16-4D26-8B49-80993673C23B}" destId="{4218FB1E-78BC-45DE-961E-0FE64BB97595}" srcOrd="6" destOrd="0" presId="urn:microsoft.com/office/officeart/2005/8/layout/process5"/>
    <dgm:cxn modelId="{D34645F7-7F5F-45A2-9E06-282A884EA7E5}" type="presParOf" srcId="{2BC9295F-EB16-4D26-8B49-80993673C23B}" destId="{9463C006-12B8-494A-A977-6A9BD896B2CC}" srcOrd="7" destOrd="0" presId="urn:microsoft.com/office/officeart/2005/8/layout/process5"/>
    <dgm:cxn modelId="{9F31186E-D27B-4CF6-A0B2-0430735F195A}" type="presParOf" srcId="{9463C006-12B8-494A-A977-6A9BD896B2CC}" destId="{03399B0E-5D59-44CA-8C0B-AC73D0A7277B}" srcOrd="0" destOrd="0" presId="urn:microsoft.com/office/officeart/2005/8/layout/process5"/>
    <dgm:cxn modelId="{C24E7AA8-7B19-4682-B55A-BCD259B1C5DC}" type="presParOf" srcId="{2BC9295F-EB16-4D26-8B49-80993673C23B}" destId="{F0598560-9BFC-438C-8AF4-1B369764833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D6B11-C6C8-4286-B41F-EB4CB8E4BAB6}">
      <dsp:nvSpPr>
        <dsp:cNvPr id="0" name=""/>
        <dsp:cNvSpPr/>
      </dsp:nvSpPr>
      <dsp:spPr>
        <a:xfrm>
          <a:off x="0" y="1225"/>
          <a:ext cx="2174762" cy="1970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Insert money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($1, c50, c25)</a:t>
          </a:r>
        </a:p>
      </dsp:txBody>
      <dsp:txXfrm>
        <a:off x="57726" y="58951"/>
        <a:ext cx="2059310" cy="1855470"/>
      </dsp:txXfrm>
    </dsp:sp>
    <dsp:sp modelId="{593C9756-A224-405F-97C7-A74C454C53E9}">
      <dsp:nvSpPr>
        <dsp:cNvPr id="0" name=""/>
        <dsp:cNvSpPr/>
      </dsp:nvSpPr>
      <dsp:spPr>
        <a:xfrm rot="21532685">
          <a:off x="2257740" y="1447865"/>
          <a:ext cx="801865" cy="607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385122" y="1443870"/>
        <a:ext cx="364757" cy="619487"/>
      </dsp:txXfrm>
    </dsp:sp>
    <dsp:sp modelId="{09C680BA-699B-4EDC-B74D-F814CC31E006}">
      <dsp:nvSpPr>
        <dsp:cNvPr id="0" name=""/>
        <dsp:cNvSpPr/>
      </dsp:nvSpPr>
      <dsp:spPr>
        <a:xfrm>
          <a:off x="0" y="2307670"/>
          <a:ext cx="2175534" cy="187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Product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(A, B, C, D, E, F, G, H)</a:t>
          </a:r>
        </a:p>
      </dsp:txBody>
      <dsp:txXfrm>
        <a:off x="54931" y="2362601"/>
        <a:ext cx="2065672" cy="1765630"/>
      </dsp:txXfrm>
    </dsp:sp>
    <dsp:sp modelId="{BD71D28B-A02D-4A4C-9CDA-E302560705C3}">
      <dsp:nvSpPr>
        <dsp:cNvPr id="0" name=""/>
        <dsp:cNvSpPr/>
      </dsp:nvSpPr>
      <dsp:spPr>
        <a:xfrm rot="84363">
          <a:off x="2267856" y="2290429"/>
          <a:ext cx="773279" cy="659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67886" y="2419922"/>
        <a:ext cx="575397" cy="395765"/>
      </dsp:txXfrm>
    </dsp:sp>
    <dsp:sp modelId="{49473534-5B93-4D95-9A06-D3899AD98296}">
      <dsp:nvSpPr>
        <dsp:cNvPr id="0" name=""/>
        <dsp:cNvSpPr/>
      </dsp:nvSpPr>
      <dsp:spPr>
        <a:xfrm>
          <a:off x="3021956" y="1689743"/>
          <a:ext cx="1963715" cy="1271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Confirm</a:t>
          </a:r>
        </a:p>
      </dsp:txBody>
      <dsp:txXfrm>
        <a:off x="3059206" y="1726993"/>
        <a:ext cx="1889215" cy="1197308"/>
      </dsp:txXfrm>
    </dsp:sp>
    <dsp:sp modelId="{451A18AF-038B-4D55-AC2A-2BDB56AD8F2C}">
      <dsp:nvSpPr>
        <dsp:cNvPr id="0" name=""/>
        <dsp:cNvSpPr/>
      </dsp:nvSpPr>
      <dsp:spPr>
        <a:xfrm rot="21566571">
          <a:off x="5051715" y="1982756"/>
          <a:ext cx="595887" cy="659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051719" y="2115546"/>
        <a:ext cx="417121" cy="395765"/>
      </dsp:txXfrm>
    </dsp:sp>
    <dsp:sp modelId="{4218FB1E-78BC-45DE-961E-0FE64BB97595}">
      <dsp:nvSpPr>
        <dsp:cNvPr id="0" name=""/>
        <dsp:cNvSpPr/>
      </dsp:nvSpPr>
      <dsp:spPr>
        <a:xfrm>
          <a:off x="5736161" y="1680266"/>
          <a:ext cx="2381874" cy="123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Collect Product and Change</a:t>
          </a:r>
        </a:p>
      </dsp:txBody>
      <dsp:txXfrm>
        <a:off x="5772301" y="1716406"/>
        <a:ext cx="2309594" cy="1161627"/>
      </dsp:txXfrm>
    </dsp:sp>
    <dsp:sp modelId="{9463C006-12B8-494A-A977-6A9BD896B2CC}">
      <dsp:nvSpPr>
        <dsp:cNvPr id="0" name=""/>
        <dsp:cNvSpPr/>
      </dsp:nvSpPr>
      <dsp:spPr>
        <a:xfrm rot="21530083">
          <a:off x="8190865" y="1935916"/>
          <a:ext cx="569645" cy="659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90883" y="2069575"/>
        <a:ext cx="398752" cy="395765"/>
      </dsp:txXfrm>
    </dsp:sp>
    <dsp:sp modelId="{F0598560-9BFC-438C-8AF4-1B3697648331}">
      <dsp:nvSpPr>
        <dsp:cNvPr id="0" name=""/>
        <dsp:cNvSpPr/>
      </dsp:nvSpPr>
      <dsp:spPr>
        <a:xfrm>
          <a:off x="8855463" y="1585011"/>
          <a:ext cx="1660136" cy="131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RESET</a:t>
          </a:r>
        </a:p>
      </dsp:txBody>
      <dsp:txXfrm>
        <a:off x="8893896" y="1623444"/>
        <a:ext cx="1583270" cy="1235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F88F-E957-4EA6-A43A-39D5ACF6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53BA-A16F-4A8F-9116-1F9178AF3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3A0-BB91-4E60-AA60-7C089E72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3D23-8A04-4760-B217-3B94A787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F1E3-C494-46E0-B05F-363F220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2775-D17C-45A3-8D0A-091FB9E0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B24A-C592-465C-A2D8-A34A89A7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2B3C-34B4-473E-8167-243EE02E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D05B-C826-4AE9-9010-9070546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3562-1B8C-4D04-9242-53889B82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0EF4C-121A-494E-8E85-2F991620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E7096-B6D0-424E-A638-05AADF738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F2FE-451C-4BC9-956F-FCE826D1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F74C-B75F-4C1F-82F4-39D8186B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2266-DB02-4275-B782-11BFFB3C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7E11-C322-4C76-8C3F-DC23B8A9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8600-2D24-421E-8225-938ADBB1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8C41-3240-4AF4-934E-19F8A3DB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D184-6439-4417-AE28-B634D29A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6751-607A-4D7D-B6C2-29460E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1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083-9770-493A-99F0-C04A09C3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C47B-1F73-47E0-9B8D-996E8F4E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68AF-FD26-4FA8-83A1-54ECC863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23CB-75F3-4DA2-9AC9-BCF9AE7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9F90-C4EE-4E53-A57C-107EF046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1EEB-7FC3-4548-BACC-14281437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500F-DA8D-4B4E-BA2D-7C1D92366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25880-C64D-4CC4-84F5-3DAA3B1E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378C-DA53-4379-8CE4-8CD56F61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7380-0DBB-4199-8EE3-2FAA8F17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E557-AD9C-42D8-A601-EC4B6B5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E3D-A2F1-4070-AE1A-5C4C2CAE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977-940D-4B1A-973E-5C99D2AE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0B42-9559-4B56-854A-879400AC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E8F47-3DF3-49E7-9E93-C9DC15B6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7AF53-52B5-4413-BB84-4D655F7D0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8074-BA72-4DFA-8F99-CD7D7A0F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5EAF8-5F7C-42FF-874C-852B3D4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F5AC5-2051-4BFA-83C6-A1B91903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0A97-CD6E-4C47-A758-FBAF2F8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723BB-771F-40B2-BA5F-E825A51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B568E-9893-4F46-A984-888C5DD1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9CCA-6C81-43D1-9417-D83CEF6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3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6F36C-4B4F-4639-BECD-EDF6DF41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D5F6-556E-472E-8339-351CA5F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5AD0-6B0B-44CB-B322-EF5B9DA1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A9B-4A52-4E9C-B37C-795559E9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6683-878E-44F2-8F74-1B612C37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9711-5992-4911-8464-C77F89ED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20C0-728D-4B22-953C-E9A9BF09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A63C2-F5C2-49E3-AB8D-4378CED7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3761-D83E-4238-BCF2-3358ED9C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8261-7C86-498E-8CC7-E9147C7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9065-2B91-4A18-9EF0-5D2A9001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4B56C-4878-4CFD-90F0-8C4EE860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C7C2-F3B5-48BC-A8CB-829FA73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41134-C135-4F55-801E-B26C506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DF03-9722-4AD0-A0B7-56F6BBA7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AB8F3-EED9-4C80-AD97-3B171B83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4B309-678E-45D6-B548-18F12C0E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9BFA-B87A-4109-B49E-47F7B0E63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F2AA-9ABB-4BC3-9A73-BFD54D14BA7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A003-DB8D-4A90-99B8-BE8275C61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759F-B3E6-430F-A184-10D8A07A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3708-B777-4F4D-B47D-D7261DA7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1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987" y="747250"/>
            <a:ext cx="9144000" cy="1130557"/>
          </a:xfrm>
        </p:spPr>
        <p:txBody>
          <a:bodyPr/>
          <a:lstStyle/>
          <a:p>
            <a:r>
              <a:rPr lang="en-IN" dirty="0"/>
              <a:t>VENDING MACHINE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567" y="3208746"/>
            <a:ext cx="9144000" cy="2071175"/>
          </a:xfrm>
        </p:spPr>
        <p:txBody>
          <a:bodyPr>
            <a:normAutofit/>
          </a:bodyPr>
          <a:lstStyle/>
          <a:p>
            <a:r>
              <a:rPr lang="en-IN" sz="3600" dirty="0"/>
              <a:t>TEAM NO 9</a:t>
            </a:r>
          </a:p>
          <a:p>
            <a:r>
              <a:rPr lang="en-IN" sz="2800" dirty="0"/>
              <a:t>12/6/18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EE 271</a:t>
            </a:r>
          </a:p>
          <a:p>
            <a:endParaRPr lang="en-IN" sz="2800" dirty="0"/>
          </a:p>
          <a:p>
            <a:endParaRPr lang="en-IN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B6795D-3AA1-4CE1-AC4F-7721898BB84D}"/>
              </a:ext>
            </a:extLst>
          </p:cNvPr>
          <p:cNvCxnSpPr>
            <a:cxnSpLocks/>
          </p:cNvCxnSpPr>
          <p:nvPr/>
        </p:nvCxnSpPr>
        <p:spPr>
          <a:xfrm flipV="1">
            <a:off x="1276567" y="2075135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5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B46B5741-D1BB-4438-BF95-2867F5A2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3036" y="1889125"/>
            <a:ext cx="5357363" cy="2822575"/>
          </a:xfrm>
        </p:spPr>
      </p:pic>
      <p:pic>
        <p:nvPicPr>
          <p:cNvPr id="6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03D9606B-B3E8-4120-8B07-B7DD9C396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48498" y="1990725"/>
            <a:ext cx="4940299" cy="2720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C88A84B-9834-4C98-8F76-23C09262452A}"/>
              </a:ext>
            </a:extLst>
          </p:cNvPr>
          <p:cNvSpPr/>
          <p:nvPr/>
        </p:nvSpPr>
        <p:spPr>
          <a:xfrm>
            <a:off x="5682974" y="3012178"/>
            <a:ext cx="1422950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0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8859-246B-4C4D-91B7-54651227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40264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872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4915" y="2286197"/>
            <a:ext cx="1820196" cy="19416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Intel Altera Cyclone II DE1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78" y="-235975"/>
            <a:ext cx="7336605" cy="7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70039" y="1366684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45" y="1042219"/>
            <a:ext cx="117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reset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40542" y="5191432"/>
            <a:ext cx="2005781" cy="14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148" y="4881716"/>
            <a:ext cx="119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Segment</a:t>
            </a:r>
          </a:p>
          <a:p>
            <a:r>
              <a:rPr lang="en-US" dirty="0"/>
              <a:t>Display x4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70039" y="6300920"/>
            <a:ext cx="2005781" cy="14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645" y="5991204"/>
            <a:ext cx="119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Switch x10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69793" y="5992503"/>
            <a:ext cx="119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Button x4</a:t>
            </a:r>
          </a:p>
        </p:txBody>
      </p: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8278761" y="6315669"/>
            <a:ext cx="1991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69793" y="1433107"/>
            <a:ext cx="1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x80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8278761" y="1602658"/>
            <a:ext cx="1991032" cy="15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28786" y="5695454"/>
            <a:ext cx="1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x20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8337754" y="5865005"/>
            <a:ext cx="1991032" cy="15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74084" y="556821"/>
            <a:ext cx="2296703" cy="1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0690" y="233655"/>
            <a:ext cx="11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61190" y="3294453"/>
            <a:ext cx="1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7039898" y="3456407"/>
            <a:ext cx="3221292" cy="22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5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1072-36DB-408B-A0F2-F59843C5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323" y="270682"/>
            <a:ext cx="7062820" cy="1804453"/>
          </a:xfrm>
        </p:spPr>
        <p:txBody>
          <a:bodyPr>
            <a:normAutofit/>
          </a:bodyPr>
          <a:lstStyle/>
          <a:p>
            <a:r>
              <a:rPr lang="en-IN" dirty="0"/>
              <a:t>VENDING MACHINE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6795D-3AA1-4CE1-AC4F-7721898BB84D}"/>
              </a:ext>
            </a:extLst>
          </p:cNvPr>
          <p:cNvCxnSpPr>
            <a:cxnSpLocks/>
          </p:cNvCxnSpPr>
          <p:nvPr/>
        </p:nvCxnSpPr>
        <p:spPr>
          <a:xfrm flipV="1">
            <a:off x="1276567" y="2075135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51640C-CB0F-4AA9-9EF9-4F41494971C9}"/>
              </a:ext>
            </a:extLst>
          </p:cNvPr>
          <p:cNvSpPr txBox="1">
            <a:spLocks/>
          </p:cNvSpPr>
          <p:nvPr/>
        </p:nvSpPr>
        <p:spPr>
          <a:xfrm>
            <a:off x="305659" y="3652469"/>
            <a:ext cx="11352944" cy="1804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55F0-C2A0-4333-B91A-58EBB6D1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DF0C7-A773-4D3F-B429-4E5D78F3C95D}"/>
              </a:ext>
            </a:extLst>
          </p:cNvPr>
          <p:cNvCxnSpPr>
            <a:cxnSpLocks/>
          </p:cNvCxnSpPr>
          <p:nvPr/>
        </p:nvCxnSpPr>
        <p:spPr>
          <a:xfrm flipV="1">
            <a:off x="791113" y="1447704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96149"/>
              </p:ext>
            </p:extLst>
          </p:nvPr>
        </p:nvGraphicFramePr>
        <p:xfrm>
          <a:off x="1056584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2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76" y="713111"/>
            <a:ext cx="3932237" cy="106997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DISPLAY CONVENTION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739" y="2247649"/>
            <a:ext cx="3932237" cy="3811588"/>
          </a:xfrm>
        </p:spPr>
        <p:txBody>
          <a:bodyPr/>
          <a:lstStyle/>
          <a:p>
            <a:r>
              <a:rPr lang="en-US" dirty="0"/>
              <a:t>4x 7 Segment display</a:t>
            </a:r>
          </a:p>
          <a:p>
            <a:r>
              <a:rPr lang="en-US" dirty="0"/>
              <a:t>8 product selection toggle switch</a:t>
            </a:r>
          </a:p>
          <a:p>
            <a:r>
              <a:rPr lang="en-US" dirty="0"/>
              <a:t>2 control input toggle switch</a:t>
            </a:r>
          </a:p>
          <a:p>
            <a:r>
              <a:rPr lang="en-US" dirty="0"/>
              <a:t>3 money input press switch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2160" y="4969521"/>
            <a:ext cx="304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641233" y="660323"/>
            <a:ext cx="5354432" cy="5232528"/>
            <a:chOff x="5592072" y="1000222"/>
            <a:chExt cx="5354432" cy="52325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072" y="1853225"/>
              <a:ext cx="5354432" cy="291032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6440129" y="4424516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97561" y="526025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834264" y="4424516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91696" y="526025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298018" y="4424516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55450" y="526025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761772" y="4424516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19204" y="526025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241853" y="4424516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099285" y="526025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697469" y="4454013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54901" y="5289755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9167718" y="4454013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25150" y="5289755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9620846" y="4493342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38950" y="5299588"/>
              <a:ext cx="304800" cy="36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10054653" y="4473678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912085" y="5309420"/>
              <a:ext cx="3048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0491375" y="4454013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11300" y="1000443"/>
              <a:ext cx="11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PRODUCT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7016797" y="1430905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44096" y="1000222"/>
              <a:ext cx="107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DOLLAR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6449961" y="1438133"/>
              <a:ext cx="9832" cy="707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460250" y="1710479"/>
              <a:ext cx="4138" cy="532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7888457" y="1710479"/>
              <a:ext cx="9552" cy="509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21681" y="1353850"/>
              <a:ext cx="107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CENTS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r="23998"/>
          <a:stretch/>
        </p:blipFill>
        <p:spPr>
          <a:xfrm>
            <a:off x="1418337" y="5144235"/>
            <a:ext cx="1845973" cy="79057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2395450" y="4633625"/>
            <a:ext cx="9552" cy="509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97411" y="4310340"/>
            <a:ext cx="57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c50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19111" y="4633625"/>
            <a:ext cx="9552" cy="509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65647" y="4303074"/>
            <a:ext cx="46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073445" y="4634058"/>
            <a:ext cx="9552" cy="509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28977" y="4303074"/>
            <a:ext cx="10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c25</a:t>
            </a:r>
          </a:p>
        </p:txBody>
      </p:sp>
    </p:spTree>
    <p:extLst>
      <p:ext uri="{BB962C8B-B14F-4D97-AF65-F5344CB8AC3E}">
        <p14:creationId xmlns:p14="http://schemas.microsoft.com/office/powerpoint/2010/main" val="23461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78E6-2AB2-4A69-A944-CBD42EC3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DEMONSTRATION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67451"/>
              </p:ext>
            </p:extLst>
          </p:nvPr>
        </p:nvGraphicFramePr>
        <p:xfrm>
          <a:off x="4699819" y="1563784"/>
          <a:ext cx="2694039" cy="48039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34191">
                  <a:extLst>
                    <a:ext uri="{9D8B030D-6E8A-4147-A177-3AD203B41FA5}">
                      <a16:colId xmlns:a16="http://schemas.microsoft.com/office/drawing/2014/main" val="1243910059"/>
                    </a:ext>
                  </a:extLst>
                </a:gridCol>
                <a:gridCol w="1359848">
                  <a:extLst>
                    <a:ext uri="{9D8B030D-6E8A-4147-A177-3AD203B41FA5}">
                      <a16:colId xmlns:a16="http://schemas.microsoft.com/office/drawing/2014/main" val="1470791194"/>
                    </a:ext>
                  </a:extLst>
                </a:gridCol>
              </a:tblGrid>
              <a:tr h="226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Product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Price ($)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217577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0678343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4054471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0245782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8690692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6657376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7015624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828835"/>
                  </a:ext>
                </a:extLst>
              </a:tr>
              <a:tr h="561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82620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99CDAC-93CE-4915-9A7C-ED6AE24A10E2}"/>
              </a:ext>
            </a:extLst>
          </p:cNvPr>
          <p:cNvCxnSpPr>
            <a:cxnSpLocks/>
          </p:cNvCxnSpPr>
          <p:nvPr/>
        </p:nvCxnSpPr>
        <p:spPr>
          <a:xfrm flipV="1">
            <a:off x="791113" y="1447704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9695D169-C5EE-440C-B967-1AE4E12F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0375" y="1002476"/>
            <a:ext cx="2985815" cy="4102435"/>
          </a:xfrm>
        </p:spPr>
      </p:pic>
      <p:pic>
        <p:nvPicPr>
          <p:cNvPr id="6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35FB7649-1D35-434C-8C85-53F9056C5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07199" y="1560785"/>
            <a:ext cx="4963659" cy="29858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470221A-1D83-46A7-99DF-F4959801FFE6}"/>
              </a:ext>
            </a:extLst>
          </p:cNvPr>
          <p:cNvSpPr/>
          <p:nvPr/>
        </p:nvSpPr>
        <p:spPr>
          <a:xfrm>
            <a:off x="4701209" y="2852530"/>
            <a:ext cx="1560443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44D5A046-F688-4D38-A5A1-89631DA17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9237" y="1825625"/>
            <a:ext cx="4684261" cy="2606675"/>
          </a:xfrm>
        </p:spPr>
      </p:pic>
      <p:pic>
        <p:nvPicPr>
          <p:cNvPr id="6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40473CFC-905E-4402-BE38-0CE9403E7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05597" y="1825623"/>
            <a:ext cx="4648201" cy="26066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6C93CA0-C2D6-436A-BED0-7C4E59D683FE}"/>
              </a:ext>
            </a:extLst>
          </p:cNvPr>
          <p:cNvSpPr/>
          <p:nvPr/>
        </p:nvSpPr>
        <p:spPr>
          <a:xfrm>
            <a:off x="5143498" y="2852530"/>
            <a:ext cx="1560443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6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D022-DABC-4C9E-B557-0F2C172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1E9E4827-C3CF-4B5C-85A6-78E3AEE40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693" y="2081212"/>
            <a:ext cx="5105399" cy="2695575"/>
          </a:xfrm>
        </p:spPr>
      </p:pic>
      <p:pic>
        <p:nvPicPr>
          <p:cNvPr id="6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45CF4F59-37BD-45B2-9C71-48EBE791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0978" y="993278"/>
            <a:ext cx="2585109" cy="447073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DE92ED8-114B-4B18-9244-52C451F2B41D}"/>
              </a:ext>
            </a:extLst>
          </p:cNvPr>
          <p:cNvSpPr/>
          <p:nvPr/>
        </p:nvSpPr>
        <p:spPr>
          <a:xfrm>
            <a:off x="5511907" y="3051313"/>
            <a:ext cx="1560443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6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VENDING MACHINE</vt:lpstr>
      <vt:lpstr>PowerPoint Presentation</vt:lpstr>
      <vt:lpstr>VENDING MACHINE</vt:lpstr>
      <vt:lpstr>Block Diagram</vt:lpstr>
      <vt:lpstr>DISPLAY CONVENTION</vt:lpstr>
      <vt:lpstr>DEMONSTRATION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Pradnya Bhangle</dc:creator>
  <cp:lastModifiedBy>harshil patel</cp:lastModifiedBy>
  <cp:revision>24</cp:revision>
  <dcterms:created xsi:type="dcterms:W3CDTF">2018-12-04T19:44:06Z</dcterms:created>
  <dcterms:modified xsi:type="dcterms:W3CDTF">2018-12-06T02:35:26Z</dcterms:modified>
</cp:coreProperties>
</file>