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1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3E6"/>
    <a:srgbClr val="FDF8EB"/>
    <a:srgbClr val="FFFFFF"/>
    <a:srgbClr val="F7F2E5"/>
    <a:srgbClr val="FBF6E9"/>
    <a:srgbClr val="FCF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0DF6-D77C-4D44-A658-7F055FFAEDD8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DFE0-DD78-4935-A196-866ABF53D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962" y="52466"/>
            <a:ext cx="9031572" cy="6753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62" y="822960"/>
            <a:ext cx="90240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MIN-300 (Spring 2020)</a:t>
            </a:r>
          </a:p>
          <a:p>
            <a:pPr algn="ctr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Lab Based Project</a:t>
            </a:r>
          </a:p>
          <a:p>
            <a:pPr algn="ctr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Intelligent Fault Diagnosis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" y="4941391"/>
            <a:ext cx="272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Group Number: D10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1135" y="4171950"/>
            <a:ext cx="242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Members :-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Mridul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- 17117048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Harshil - 17117033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Saurabh - 17117077</a:t>
            </a: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Subhram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- 17117080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8420" y="414147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Advisor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7439" y="4741336"/>
            <a:ext cx="21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Prof. S. P. Harsha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" y="1600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Evaluation</a:t>
            </a:r>
          </a:p>
        </p:txBody>
      </p:sp>
    </p:spTree>
    <p:extLst>
      <p:ext uri="{BB962C8B-B14F-4D97-AF65-F5344CB8AC3E}">
        <p14:creationId xmlns:p14="http://schemas.microsoft.com/office/powerpoint/2010/main" val="341184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962" y="52466"/>
            <a:ext cx="9031572" cy="6753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8525" y="533400"/>
            <a:ext cx="8804564" cy="0"/>
          </a:xfrm>
          <a:prstGeom prst="line">
            <a:avLst/>
          </a:prstGeom>
          <a:ln w="15875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" y="160020"/>
            <a:ext cx="50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Motivation and Problem Definition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6906" y="4823460"/>
            <a:ext cx="8799934" cy="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" y="632461"/>
            <a:ext cx="5387340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 this space to highlight background and motivation of your problem.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 bulleted points as far as possible.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Be precise and to the point.</a:t>
            </a:r>
          </a:p>
          <a:p>
            <a:pPr marL="114300" indent="-1143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Make use of charts/flow diagrams/blocks/ etc. to aid  your claims.</a:t>
            </a:r>
          </a:p>
          <a:p>
            <a:pPr marL="114300" indent="-1143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Mathematical equations need to be written only using math-type (install if you don’t have). See below equation as an example, double click to edit.</a:t>
            </a:r>
          </a:p>
          <a:p>
            <a:pPr marL="114300" indent="-1143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Allowable font: Times new roman (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strictly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114300" indent="-1143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Allowable Font Size: 13-16.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066290" y="4102735"/>
          <a:ext cx="1689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4" imgW="952200" imgH="419040" progId="Equation.DSMT4">
                  <p:embed/>
                </p:oleObj>
              </mc:Choice>
              <mc:Fallback>
                <p:oleObj name="Equation" r:id="rId4" imgW="95220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90" y="4102735"/>
                        <a:ext cx="1689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775960" y="2206170"/>
            <a:ext cx="3177540" cy="2548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this space for figures/charts/small table/historical data/ that you deem suitable for justifying your arguments/claims stated in the motivation.</a:t>
            </a:r>
          </a:p>
          <a:p>
            <a:pPr algn="just"/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reference needs to be given for all figure/graphs, which are not created by you.</a:t>
            </a:r>
          </a:p>
          <a:p>
            <a:pPr algn="just"/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not forget to indicate the axes titles for graphs</a:t>
            </a:r>
            <a:r>
              <a:rPr lang="en-US" sz="1300" dirty="0">
                <a:solidFill>
                  <a:schemeClr val="tx1"/>
                </a:solidFill>
              </a:rPr>
              <a:t>. </a:t>
            </a:r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graph is incomplete without axis titles.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380" y="482575"/>
            <a:ext cx="2888330" cy="170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5300" y="5342372"/>
            <a:ext cx="844296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State the precise problem definition (Shouldn’t be identical to the title on the first slide)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Your sentence should start with ‘To’, e.g., o investigate, To explore, To simulate, etc.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the same font size and color here [Do not change].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" y="4918710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30092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962" y="52466"/>
            <a:ext cx="9031572" cy="6753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8525" y="533400"/>
            <a:ext cx="8804564" cy="0"/>
          </a:xfrm>
          <a:prstGeom prst="line">
            <a:avLst/>
          </a:prstGeom>
          <a:ln w="15875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" y="160020"/>
            <a:ext cx="50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Methodology and Deliverables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7536" y="4102100"/>
            <a:ext cx="8799934" cy="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" y="632461"/>
            <a:ext cx="5387340" cy="333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 this space to explain the approach that you are going to adopt.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Explain the theoretical and experimental components, if any.</a:t>
            </a:r>
          </a:p>
          <a:p>
            <a:pPr marL="114300" indent="-1143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 the space judiciously. Make use of equations, figures, flow charts, to convey how you are going to approach the problem.</a:t>
            </a:r>
          </a:p>
          <a:p>
            <a:pPr marL="114300" indent="-1143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you use equations, try to identify/specify different terms (see example).</a:t>
            </a:r>
          </a:p>
          <a:p>
            <a:pPr marL="114300" indent="-114300" algn="just">
              <a:lnSpc>
                <a:spcPct val="130000"/>
              </a:lnSpc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5960" y="594360"/>
            <a:ext cx="3177540" cy="416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770" y="4206240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Deliverables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2314" y="583286"/>
            <a:ext cx="1482156" cy="1436014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75287"/>
              </p:ext>
            </p:extLst>
          </p:nvPr>
        </p:nvGraphicFramePr>
        <p:xfrm>
          <a:off x="7548096" y="2088850"/>
          <a:ext cx="1233954" cy="4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5" imgW="977760" imgH="380880" progId="Equation.DSMT4">
                  <p:embed/>
                </p:oleObj>
              </mc:Choice>
              <mc:Fallback>
                <p:oleObj name="Equation" r:id="rId5" imgW="97776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096" y="2088850"/>
                        <a:ext cx="1233954" cy="488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909382"/>
              </p:ext>
            </p:extLst>
          </p:nvPr>
        </p:nvGraphicFramePr>
        <p:xfrm>
          <a:off x="7586528" y="2876313"/>
          <a:ext cx="1202692" cy="26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7" imgW="876240" imgH="190440" progId="Equation.DSMT4">
                  <p:embed/>
                </p:oleObj>
              </mc:Choice>
              <mc:Fallback>
                <p:oleObj name="Equation" r:id="rId7" imgW="8762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528" y="2876313"/>
                        <a:ext cx="1202692" cy="266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338136"/>
              </p:ext>
            </p:extLst>
          </p:nvPr>
        </p:nvGraphicFramePr>
        <p:xfrm>
          <a:off x="7622463" y="3250429"/>
          <a:ext cx="1077856" cy="26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9" imgW="749160" imgH="190440" progId="Equation.DSMT4">
                  <p:embed/>
                </p:oleObj>
              </mc:Choice>
              <mc:Fallback>
                <p:oleObj name="Equation" r:id="rId9" imgW="74916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463" y="3250429"/>
                        <a:ext cx="1077856" cy="267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817870" y="2166620"/>
            <a:ext cx="1981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Stress equilibrium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9489" y="3012399"/>
            <a:ext cx="1981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Mechanical BC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8429" y="4678680"/>
            <a:ext cx="8637451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indent="-603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the deliverables in a bulleted format.</a:t>
            </a:r>
          </a:p>
          <a:p>
            <a:pPr marL="60325" indent="-603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precise. </a:t>
            </a:r>
          </a:p>
          <a:p>
            <a:pPr marL="60325" indent="-603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realistic, do not list too ambitious deliverables.</a:t>
            </a:r>
          </a:p>
          <a:p>
            <a:pPr marL="60325" indent="-603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Feel free to add any figure here (adjacent to this list) if you feel that is appropriate to explain any of the deliverables.</a:t>
            </a:r>
          </a:p>
          <a:p>
            <a:pPr marL="60325" indent="-60325" algn="just">
              <a:buFont typeface="Arial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2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962" y="52466"/>
            <a:ext cx="9031572" cy="6753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8525" y="467140"/>
            <a:ext cx="8804564" cy="0"/>
          </a:xfrm>
          <a:prstGeom prst="line">
            <a:avLst/>
          </a:prstGeom>
          <a:ln w="15875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8011" y="54132"/>
            <a:ext cx="50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Progress made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75960" y="594360"/>
            <a:ext cx="3177540" cy="416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060" y="582106"/>
            <a:ext cx="8587494" cy="52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slide has a free-format. However, you need to respect the font size, font type, and other instructions stated on the previous slides.</a:t>
            </a:r>
          </a:p>
          <a:p>
            <a:pPr marL="114300" indent="-1143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 this slide to exposit any progress that you have made so far in the project. You may also wish to enlist the difficulties/challenges that you are facing.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Below are some critical points concerning the presentation</a:t>
            </a:r>
          </a:p>
          <a:p>
            <a:pPr marL="574675" lvl="1" indent="-1174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You get just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three slides (four including title slide)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this presentation. No matter how passionate you are about your project/ how much work you have done, we would like to see just three slides, that’s all.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Manage your space!</a:t>
            </a:r>
          </a:p>
          <a:p>
            <a:pPr marL="574675" lvl="1" indent="-1174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You will get 7 minutes to present your work followed by 3 minutes of Q&amp;A. Marks will be deducted for lengthy/sloppy presentations. 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Manage your time!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74675" lvl="1" indent="-1174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You are requested to bring the presentation in a thumb drive.</a:t>
            </a:r>
          </a:p>
          <a:p>
            <a:pPr marL="574675" lvl="1" indent="-1174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students must be present for all presentations in the respective group. If you are not present at the time of group call, it is a case of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no-show which will attract zero marks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74675" lvl="1" indent="-1174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Failing to form a group/find a supervisor/no-show during presentation will result in dentation in the course and you will have to wait until next year to pass a course. </a:t>
            </a:r>
          </a:p>
        </p:txBody>
      </p:sp>
    </p:spTree>
    <p:extLst>
      <p:ext uri="{BB962C8B-B14F-4D97-AF65-F5344CB8AC3E}">
        <p14:creationId xmlns:p14="http://schemas.microsoft.com/office/powerpoint/2010/main" val="130092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614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Harshil Patel</cp:lastModifiedBy>
  <cp:revision>103</cp:revision>
  <dcterms:created xsi:type="dcterms:W3CDTF">2017-04-15T05:02:55Z</dcterms:created>
  <dcterms:modified xsi:type="dcterms:W3CDTF">2020-02-27T19:50:11Z</dcterms:modified>
</cp:coreProperties>
</file>