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userDrawn="1">
            <p:ph type="ctrTitle"/>
          </p:nvPr>
        </p:nvSpPr>
        <p:spPr bwMode="auto">
          <a:xfrm>
            <a:off x="1070367" y="3140967"/>
            <a:ext cx="9994346" cy="1152127"/>
          </a:xfrm>
          <a:prstGeom prst="rect">
            <a:avLst/>
          </a:prstGeom>
          <a:noFill/>
        </p:spPr>
        <p:txBody>
          <a:bodyPr>
            <a:normAutofit/>
          </a:bodyPr>
          <a:lstStyle>
            <a:lvl1pPr algn="ctr">
              <a:defRPr sz="4000"/>
            </a:lvl1pPr>
          </a:lstStyle>
          <a:p>
            <a:pPr>
              <a:defRPr/>
            </a:pPr>
            <a:r>
              <a:rPr/>
              <a:t>Образец заголовка</a:t>
            </a:r>
            <a:endParaRPr/>
          </a:p>
        </p:txBody>
      </p:sp>
      <p:sp>
        <p:nvSpPr>
          <p:cNvPr id="3" name="Подзаголовок 2"/>
          <p:cNvSpPr>
            <a:spLocks noGrp="1"/>
          </p:cNvSpPr>
          <p:nvPr userDrawn="1">
            <p:ph type="subTitle" idx="1"/>
          </p:nvPr>
        </p:nvSpPr>
        <p:spPr bwMode="auto">
          <a:xfrm>
            <a:off x="2043473" y="4437111"/>
            <a:ext cx="8081653" cy="1008111"/>
          </a:xfrm>
        </p:spPr>
        <p:txBody>
          <a:bodyPr>
            <a:normAutofit/>
          </a:bodyPr>
          <a:lstStyle>
            <a:lvl1pPr marL="0" indent="0" algn="ctr">
              <a:buNone/>
              <a:defRPr sz="28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15" name="Дата 14"/>
          <p:cNvSpPr>
            <a:spLocks noGrp="1"/>
          </p:cNvSpPr>
          <p:nvPr>
            <p:ph type="dt" sz="half" idx="10"/>
          </p:nvPr>
        </p:nvSpPr>
        <p:spPr bwMode="auto"/>
        <p:txBody>
          <a:bodyPr/>
          <a:lstStyle/>
          <a:p>
            <a:pPr>
              <a:defRPr/>
            </a:pPr>
            <a:fld id="{51E84241-D031-42DE-84E4-CC10C30232F4}" type="datetimeFigureOut">
              <a:rPr/>
              <a:t/>
            </a:fld>
            <a:endParaRPr/>
          </a:p>
        </p:txBody>
      </p:sp>
      <p:sp>
        <p:nvSpPr>
          <p:cNvPr id="16" name="Нижний колонтитул 15"/>
          <p:cNvSpPr>
            <a:spLocks noGrp="1"/>
          </p:cNvSpPr>
          <p:nvPr>
            <p:ph type="ftr" sz="quarter" idx="11"/>
          </p:nvPr>
        </p:nvSpPr>
        <p:spPr bwMode="auto"/>
        <p:txBody>
          <a:bodyPr/>
          <a:lstStyle/>
          <a:p>
            <a:pPr>
              <a:defRPr/>
            </a:pPr>
            <a:endParaRPr/>
          </a:p>
        </p:txBody>
      </p:sp>
      <p:sp>
        <p:nvSpPr>
          <p:cNvPr id="18" name="Номер слайда 17"/>
          <p:cNvSpPr>
            <a:spLocks noGrp="1"/>
          </p:cNvSpPr>
          <p:nvPr>
            <p:ph type="sldNum" sz="quarter" idx="12"/>
          </p:nvPr>
        </p:nvSpPr>
        <p:spPr bwMode="auto"/>
        <p:txBody>
          <a:bodyPr/>
          <a:lstStyle/>
          <a:p>
            <a:pPr>
              <a:defRPr/>
            </a:pPr>
            <a:fld id="{91974DF9-AD47-4691-BA21-BBFCE3637A9A}" type="slidenum">
              <a:rPr/>
              <a:t/>
            </a:fld>
            <a:endParaRPr/>
          </a:p>
        </p:txBody>
      </p:sp>
      <p:grpSp>
        <p:nvGrpSpPr>
          <p:cNvPr id="313" name="Группа 312"/>
          <p:cNvGrpSpPr/>
          <p:nvPr userDrawn="1"/>
        </p:nvGrpSpPr>
        <p:grpSpPr bwMode="auto">
          <a:xfrm>
            <a:off x="-22006" y="-7442"/>
            <a:ext cx="12214008" cy="1742779"/>
            <a:chOff x="5534482" y="2204917"/>
            <a:chExt cx="5756459" cy="1155514"/>
          </a:xfrm>
        </p:grpSpPr>
        <p:grpSp>
          <p:nvGrpSpPr>
            <p:cNvPr id="383" name="Группа 382"/>
            <p:cNvGrpSpPr/>
            <p:nvPr userDrawn="1"/>
          </p:nvGrpSpPr>
          <p:grpSpPr bwMode="auto">
            <a:xfrm>
              <a:off x="10137289" y="2208431"/>
              <a:ext cx="1153653" cy="1152000"/>
              <a:chOff x="8985289" y="2208431"/>
              <a:chExt cx="1153653" cy="1152000"/>
            </a:xfrm>
          </p:grpSpPr>
          <p:sp>
            <p:nvSpPr>
              <p:cNvPr id="432" name="Прямоугольник 431"/>
              <p:cNvSpPr/>
              <p:nvPr userDrawn="1"/>
            </p:nvSpPr>
            <p:spPr bwMode="auto">
              <a:xfrm>
                <a:off x="8985885" y="2208431"/>
                <a:ext cx="1152000" cy="1152000"/>
              </a:xfrm>
              <a:prstGeom prst="rect">
                <a:avLst/>
              </a:prstGeom>
              <a:solidFill>
                <a:schemeClr val="accent1"/>
              </a:solidFill>
              <a:ln>
                <a:noFill/>
              </a:ln>
            </p:spPr>
          </p:sp>
          <p:grpSp>
            <p:nvGrpSpPr>
              <p:cNvPr id="433" name="Группа 432"/>
              <p:cNvGrpSpPr/>
              <p:nvPr userDrawn="1"/>
            </p:nvGrpSpPr>
            <p:grpSpPr bwMode="auto">
              <a:xfrm>
                <a:off x="8985289" y="2208431"/>
                <a:ext cx="1153653" cy="1152000"/>
                <a:chOff x="8985289" y="2208431"/>
                <a:chExt cx="1153653" cy="1152000"/>
              </a:xfrm>
            </p:grpSpPr>
            <p:sp>
              <p:nvSpPr>
                <p:cNvPr id="434" name="Прямоугольник 433"/>
                <p:cNvSpPr/>
                <p:nvPr userDrawn="1"/>
              </p:nvSpPr>
              <p:spPr bwMode="auto">
                <a:xfrm>
                  <a:off x="8985289" y="2592432"/>
                  <a:ext cx="383999" cy="383999"/>
                </a:xfrm>
                <a:prstGeom prst="rect">
                  <a:avLst/>
                </a:prstGeom>
                <a:solidFill>
                  <a:schemeClr val="accent5">
                    <a:lumMod val="75000"/>
                    <a:alpha val="45000"/>
                  </a:schemeClr>
                </a:solidFill>
                <a:ln>
                  <a:noFill/>
                </a:ln>
              </p:spPr>
            </p:sp>
            <p:sp>
              <p:nvSpPr>
                <p:cNvPr id="435" name="Прямоугольник 434"/>
                <p:cNvSpPr/>
                <p:nvPr userDrawn="1"/>
              </p:nvSpPr>
              <p:spPr bwMode="auto">
                <a:xfrm>
                  <a:off x="9367467" y="2592432"/>
                  <a:ext cx="383999" cy="383999"/>
                </a:xfrm>
                <a:prstGeom prst="rect">
                  <a:avLst/>
                </a:prstGeom>
                <a:solidFill>
                  <a:schemeClr val="accent5">
                    <a:lumMod val="40000"/>
                    <a:lumOff val="60000"/>
                    <a:alpha val="60000"/>
                  </a:schemeClr>
                </a:solidFill>
                <a:ln>
                  <a:noFill/>
                </a:ln>
              </p:spPr>
            </p:sp>
            <p:sp>
              <p:nvSpPr>
                <p:cNvPr id="436" name="Прямоугольник 435"/>
                <p:cNvSpPr/>
                <p:nvPr userDrawn="1"/>
              </p:nvSpPr>
              <p:spPr bwMode="auto">
                <a:xfrm>
                  <a:off x="9750410" y="2592432"/>
                  <a:ext cx="383999" cy="383999"/>
                </a:xfrm>
                <a:prstGeom prst="rect">
                  <a:avLst/>
                </a:prstGeom>
                <a:solidFill>
                  <a:schemeClr val="accent5">
                    <a:lumMod val="60000"/>
                    <a:lumOff val="40000"/>
                    <a:alpha val="45000"/>
                  </a:schemeClr>
                </a:solidFill>
                <a:ln>
                  <a:noFill/>
                </a:ln>
              </p:spPr>
            </p:sp>
            <p:sp>
              <p:nvSpPr>
                <p:cNvPr id="437" name="Прямоугольник 436"/>
                <p:cNvSpPr/>
                <p:nvPr userDrawn="1"/>
              </p:nvSpPr>
              <p:spPr bwMode="auto">
                <a:xfrm>
                  <a:off x="8989821" y="2208431"/>
                  <a:ext cx="383999" cy="383999"/>
                </a:xfrm>
                <a:prstGeom prst="rect">
                  <a:avLst/>
                </a:prstGeom>
                <a:solidFill>
                  <a:schemeClr val="accent1">
                    <a:lumMod val="60000"/>
                    <a:lumOff val="40000"/>
                    <a:alpha val="22000"/>
                  </a:schemeClr>
                </a:solidFill>
                <a:ln>
                  <a:noFill/>
                </a:ln>
              </p:spPr>
            </p:sp>
            <p:sp>
              <p:nvSpPr>
                <p:cNvPr id="438" name="Прямоугольник 437"/>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439" name="Прямоугольник 438"/>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440" name="Прямоугольник 439"/>
                <p:cNvSpPr/>
                <p:nvPr userDrawn="1"/>
              </p:nvSpPr>
              <p:spPr bwMode="auto">
                <a:xfrm>
                  <a:off x="8988763" y="2976431"/>
                  <a:ext cx="383999" cy="383999"/>
                </a:xfrm>
                <a:prstGeom prst="rect">
                  <a:avLst/>
                </a:prstGeom>
                <a:solidFill>
                  <a:schemeClr val="accent1">
                    <a:lumMod val="75000"/>
                  </a:schemeClr>
                </a:solidFill>
                <a:ln>
                  <a:noFill/>
                </a:ln>
              </p:spPr>
            </p:sp>
            <p:sp>
              <p:nvSpPr>
                <p:cNvPr id="441" name="Прямоугольник 440"/>
                <p:cNvSpPr/>
                <p:nvPr userDrawn="1"/>
              </p:nvSpPr>
              <p:spPr bwMode="auto">
                <a:xfrm>
                  <a:off x="9370942" y="2976431"/>
                  <a:ext cx="383999" cy="383999"/>
                </a:xfrm>
                <a:prstGeom prst="rect">
                  <a:avLst/>
                </a:prstGeom>
                <a:solidFill>
                  <a:schemeClr val="tx2">
                    <a:lumMod val="75000"/>
                    <a:alpha val="0"/>
                  </a:schemeClr>
                </a:solidFill>
                <a:ln>
                  <a:noFill/>
                </a:ln>
              </p:spPr>
            </p:sp>
            <p:sp>
              <p:nvSpPr>
                <p:cNvPr id="442" name="Прямоугольник 441"/>
                <p:cNvSpPr/>
                <p:nvPr userDrawn="1"/>
              </p:nvSpPr>
              <p:spPr bwMode="auto">
                <a:xfrm>
                  <a:off x="9753885" y="2976431"/>
                  <a:ext cx="383999" cy="383999"/>
                </a:xfrm>
                <a:prstGeom prst="rect">
                  <a:avLst/>
                </a:prstGeom>
                <a:solidFill>
                  <a:schemeClr val="tx2">
                    <a:lumMod val="75000"/>
                    <a:alpha val="20000"/>
                  </a:schemeClr>
                </a:solidFill>
                <a:ln>
                  <a:noFill/>
                </a:ln>
              </p:spPr>
            </p:sp>
          </p:grpSp>
        </p:grpSp>
        <p:grpSp>
          <p:nvGrpSpPr>
            <p:cNvPr id="384" name="Группа 383"/>
            <p:cNvGrpSpPr/>
            <p:nvPr userDrawn="1"/>
          </p:nvGrpSpPr>
          <p:grpSpPr bwMode="auto">
            <a:xfrm>
              <a:off x="8985885" y="2204917"/>
              <a:ext cx="1153057" cy="1152000"/>
              <a:chOff x="8985885" y="2208431"/>
              <a:chExt cx="1153057" cy="1152000"/>
            </a:xfrm>
          </p:grpSpPr>
          <p:sp>
            <p:nvSpPr>
              <p:cNvPr id="421" name="Прямоугольник 420"/>
              <p:cNvSpPr/>
              <p:nvPr userDrawn="1"/>
            </p:nvSpPr>
            <p:spPr bwMode="auto">
              <a:xfrm>
                <a:off x="8985885" y="2208431"/>
                <a:ext cx="1152000" cy="1152000"/>
              </a:xfrm>
              <a:prstGeom prst="rect">
                <a:avLst/>
              </a:prstGeom>
              <a:solidFill>
                <a:schemeClr val="accent3"/>
              </a:solidFill>
              <a:ln>
                <a:noFill/>
              </a:ln>
            </p:spPr>
          </p:sp>
          <p:grpSp>
            <p:nvGrpSpPr>
              <p:cNvPr id="422" name="Группа 421"/>
              <p:cNvGrpSpPr/>
              <p:nvPr userDrawn="1"/>
            </p:nvGrpSpPr>
            <p:grpSpPr bwMode="auto">
              <a:xfrm>
                <a:off x="8988763" y="2208431"/>
                <a:ext cx="1150178" cy="1152000"/>
                <a:chOff x="8988763" y="2208431"/>
                <a:chExt cx="1150178" cy="1152000"/>
              </a:xfrm>
            </p:grpSpPr>
            <p:sp>
              <p:nvSpPr>
                <p:cNvPr id="423" name="Прямоугольник 422"/>
                <p:cNvSpPr/>
                <p:nvPr userDrawn="1"/>
              </p:nvSpPr>
              <p:spPr bwMode="auto">
                <a:xfrm>
                  <a:off x="8989821" y="2592432"/>
                  <a:ext cx="383999" cy="383999"/>
                </a:xfrm>
                <a:prstGeom prst="rect">
                  <a:avLst/>
                </a:prstGeom>
                <a:solidFill>
                  <a:schemeClr val="accent5">
                    <a:lumMod val="75000"/>
                    <a:alpha val="20000"/>
                  </a:schemeClr>
                </a:solidFill>
                <a:ln>
                  <a:noFill/>
                </a:ln>
              </p:spPr>
            </p:sp>
            <p:sp>
              <p:nvSpPr>
                <p:cNvPr id="424" name="Прямоугольник 423"/>
                <p:cNvSpPr/>
                <p:nvPr userDrawn="1"/>
              </p:nvSpPr>
              <p:spPr bwMode="auto">
                <a:xfrm>
                  <a:off x="9371999" y="2592432"/>
                  <a:ext cx="383999" cy="383999"/>
                </a:xfrm>
                <a:prstGeom prst="rect">
                  <a:avLst/>
                </a:prstGeom>
                <a:solidFill>
                  <a:schemeClr val="accent5">
                    <a:lumMod val="40000"/>
                    <a:lumOff val="60000"/>
                    <a:alpha val="40000"/>
                  </a:schemeClr>
                </a:solidFill>
                <a:ln>
                  <a:noFill/>
                </a:ln>
              </p:spPr>
            </p:sp>
            <p:sp>
              <p:nvSpPr>
                <p:cNvPr id="425" name="Прямоугольник 424"/>
                <p:cNvSpPr/>
                <p:nvPr userDrawn="1"/>
              </p:nvSpPr>
              <p:spPr bwMode="auto">
                <a:xfrm>
                  <a:off x="9754942" y="2592432"/>
                  <a:ext cx="383999" cy="383999"/>
                </a:xfrm>
                <a:prstGeom prst="rect">
                  <a:avLst/>
                </a:prstGeom>
                <a:solidFill>
                  <a:schemeClr val="accent5">
                    <a:lumMod val="60000"/>
                    <a:lumOff val="40000"/>
                    <a:alpha val="30000"/>
                  </a:schemeClr>
                </a:solidFill>
                <a:ln>
                  <a:noFill/>
                </a:ln>
              </p:spPr>
            </p:sp>
            <p:sp>
              <p:nvSpPr>
                <p:cNvPr id="426" name="Прямоугольник 425"/>
                <p:cNvSpPr/>
                <p:nvPr userDrawn="1"/>
              </p:nvSpPr>
              <p:spPr bwMode="auto">
                <a:xfrm>
                  <a:off x="8989821" y="2208431"/>
                  <a:ext cx="383999" cy="383999"/>
                </a:xfrm>
                <a:prstGeom prst="rect">
                  <a:avLst/>
                </a:prstGeom>
                <a:solidFill>
                  <a:schemeClr val="accent3">
                    <a:lumMod val="20000"/>
                    <a:lumOff val="80000"/>
                    <a:alpha val="22000"/>
                  </a:schemeClr>
                </a:solidFill>
                <a:ln>
                  <a:noFill/>
                </a:ln>
              </p:spPr>
            </p:sp>
            <p:sp>
              <p:nvSpPr>
                <p:cNvPr id="427" name="Прямоугольник 426"/>
                <p:cNvSpPr/>
                <p:nvPr userDrawn="1"/>
              </p:nvSpPr>
              <p:spPr bwMode="auto">
                <a:xfrm>
                  <a:off x="9371999" y="2208431"/>
                  <a:ext cx="383999" cy="383999"/>
                </a:xfrm>
                <a:prstGeom prst="rect">
                  <a:avLst/>
                </a:prstGeom>
                <a:solidFill>
                  <a:schemeClr val="accent3">
                    <a:lumMod val="20000"/>
                    <a:lumOff val="80000"/>
                    <a:alpha val="0"/>
                  </a:schemeClr>
                </a:solidFill>
                <a:ln>
                  <a:noFill/>
                </a:ln>
              </p:spPr>
            </p:sp>
            <p:sp>
              <p:nvSpPr>
                <p:cNvPr id="428" name="Прямоугольник 427"/>
                <p:cNvSpPr/>
                <p:nvPr userDrawn="1"/>
              </p:nvSpPr>
              <p:spPr bwMode="auto">
                <a:xfrm>
                  <a:off x="9754942" y="2208431"/>
                  <a:ext cx="383999" cy="383999"/>
                </a:xfrm>
                <a:prstGeom prst="rect">
                  <a:avLst/>
                </a:prstGeom>
                <a:solidFill>
                  <a:schemeClr val="accent3">
                    <a:lumMod val="20000"/>
                    <a:lumOff val="80000"/>
                    <a:alpha val="50000"/>
                  </a:schemeClr>
                </a:solidFill>
                <a:ln>
                  <a:noFill/>
                </a:ln>
              </p:spPr>
            </p:sp>
            <p:sp>
              <p:nvSpPr>
                <p:cNvPr id="429" name="Прямоугольник 428"/>
                <p:cNvSpPr/>
                <p:nvPr userDrawn="1"/>
              </p:nvSpPr>
              <p:spPr bwMode="auto">
                <a:xfrm>
                  <a:off x="8988763" y="2976431"/>
                  <a:ext cx="383999" cy="383999"/>
                </a:xfrm>
                <a:prstGeom prst="rect">
                  <a:avLst/>
                </a:prstGeom>
                <a:solidFill>
                  <a:schemeClr val="accent3">
                    <a:lumMod val="50000"/>
                    <a:alpha val="20000"/>
                  </a:schemeClr>
                </a:solidFill>
                <a:ln>
                  <a:noFill/>
                </a:ln>
              </p:spPr>
            </p:sp>
            <p:sp>
              <p:nvSpPr>
                <p:cNvPr id="430" name="Прямоугольник 429"/>
                <p:cNvSpPr/>
                <p:nvPr userDrawn="1"/>
              </p:nvSpPr>
              <p:spPr bwMode="auto">
                <a:xfrm>
                  <a:off x="9370942" y="2976431"/>
                  <a:ext cx="383999" cy="383999"/>
                </a:xfrm>
                <a:prstGeom prst="rect">
                  <a:avLst/>
                </a:prstGeom>
                <a:solidFill>
                  <a:schemeClr val="accent3">
                    <a:lumMod val="75000"/>
                  </a:schemeClr>
                </a:solidFill>
                <a:ln>
                  <a:noFill/>
                </a:ln>
              </p:spPr>
            </p:sp>
            <p:sp>
              <p:nvSpPr>
                <p:cNvPr id="431" name="Прямоугольник 430"/>
                <p:cNvSpPr/>
                <p:nvPr userDrawn="1"/>
              </p:nvSpPr>
              <p:spPr bwMode="auto">
                <a:xfrm>
                  <a:off x="9753885" y="2976431"/>
                  <a:ext cx="383999" cy="383999"/>
                </a:xfrm>
                <a:prstGeom prst="rect">
                  <a:avLst/>
                </a:prstGeom>
                <a:solidFill>
                  <a:schemeClr val="accent3">
                    <a:lumMod val="75000"/>
                    <a:alpha val="20000"/>
                  </a:schemeClr>
                </a:solidFill>
                <a:ln>
                  <a:noFill/>
                </a:ln>
              </p:spPr>
            </p:sp>
          </p:grpSp>
        </p:grpSp>
        <p:grpSp>
          <p:nvGrpSpPr>
            <p:cNvPr id="385" name="Группа 384"/>
            <p:cNvGrpSpPr/>
            <p:nvPr userDrawn="1"/>
          </p:nvGrpSpPr>
          <p:grpSpPr bwMode="auto">
            <a:xfrm>
              <a:off x="7832827" y="2208431"/>
              <a:ext cx="1156531" cy="1152000"/>
              <a:chOff x="8985885" y="2208431"/>
              <a:chExt cx="1156531" cy="1152000"/>
            </a:xfrm>
          </p:grpSpPr>
          <p:sp>
            <p:nvSpPr>
              <p:cNvPr id="410" name="Прямоугольник 409"/>
              <p:cNvSpPr/>
              <p:nvPr userDrawn="1"/>
            </p:nvSpPr>
            <p:spPr bwMode="auto">
              <a:xfrm>
                <a:off x="8985885" y="2208431"/>
                <a:ext cx="1152000" cy="1152000"/>
              </a:xfrm>
              <a:prstGeom prst="rect">
                <a:avLst/>
              </a:prstGeom>
              <a:solidFill>
                <a:schemeClr val="accent6"/>
              </a:solidFill>
              <a:ln>
                <a:noFill/>
              </a:ln>
            </p:spPr>
          </p:sp>
          <p:grpSp>
            <p:nvGrpSpPr>
              <p:cNvPr id="411" name="Группа 410"/>
              <p:cNvGrpSpPr/>
              <p:nvPr userDrawn="1"/>
            </p:nvGrpSpPr>
            <p:grpSpPr bwMode="auto">
              <a:xfrm>
                <a:off x="8988763" y="2208431"/>
                <a:ext cx="1153653" cy="1152000"/>
                <a:chOff x="8988763" y="2208431"/>
                <a:chExt cx="1153653" cy="1152000"/>
              </a:xfrm>
            </p:grpSpPr>
            <p:sp>
              <p:nvSpPr>
                <p:cNvPr id="412" name="Прямоугольник 411"/>
                <p:cNvSpPr/>
                <p:nvPr userDrawn="1"/>
              </p:nvSpPr>
              <p:spPr bwMode="auto">
                <a:xfrm>
                  <a:off x="8989821" y="2592432"/>
                  <a:ext cx="383999" cy="383999"/>
                </a:xfrm>
                <a:prstGeom prst="rect">
                  <a:avLst/>
                </a:prstGeom>
                <a:solidFill>
                  <a:schemeClr val="accent6">
                    <a:lumMod val="60000"/>
                    <a:lumOff val="40000"/>
                    <a:alpha val="70000"/>
                  </a:schemeClr>
                </a:solidFill>
                <a:ln>
                  <a:noFill/>
                </a:ln>
              </p:spPr>
            </p:sp>
            <p:sp>
              <p:nvSpPr>
                <p:cNvPr id="413" name="Прямоугольник 412"/>
                <p:cNvSpPr/>
                <p:nvPr userDrawn="1"/>
              </p:nvSpPr>
              <p:spPr bwMode="auto">
                <a:xfrm>
                  <a:off x="9371999" y="2592432"/>
                  <a:ext cx="383999" cy="383999"/>
                </a:xfrm>
                <a:prstGeom prst="rect">
                  <a:avLst/>
                </a:prstGeom>
                <a:solidFill>
                  <a:schemeClr val="accent2">
                    <a:lumMod val="20000"/>
                    <a:lumOff val="80000"/>
                    <a:alpha val="62000"/>
                  </a:schemeClr>
                </a:solidFill>
                <a:ln>
                  <a:noFill/>
                </a:ln>
              </p:spPr>
            </p:sp>
            <p:sp>
              <p:nvSpPr>
                <p:cNvPr id="414" name="Прямоугольник 413"/>
                <p:cNvSpPr/>
                <p:nvPr userDrawn="1"/>
              </p:nvSpPr>
              <p:spPr bwMode="auto">
                <a:xfrm>
                  <a:off x="9754942" y="2592432"/>
                  <a:ext cx="383999" cy="383999"/>
                </a:xfrm>
                <a:prstGeom prst="rect">
                  <a:avLst/>
                </a:prstGeom>
                <a:solidFill>
                  <a:schemeClr val="accent6">
                    <a:lumMod val="60000"/>
                    <a:lumOff val="40000"/>
                    <a:alpha val="55000"/>
                  </a:schemeClr>
                </a:solidFill>
                <a:ln>
                  <a:noFill/>
                </a:ln>
              </p:spPr>
            </p:sp>
            <p:sp>
              <p:nvSpPr>
                <p:cNvPr id="415" name="Прямоугольник 414"/>
                <p:cNvSpPr/>
                <p:nvPr userDrawn="1"/>
              </p:nvSpPr>
              <p:spPr bwMode="auto">
                <a:xfrm>
                  <a:off x="8989821" y="2208431"/>
                  <a:ext cx="383999" cy="383999"/>
                </a:xfrm>
                <a:prstGeom prst="rect">
                  <a:avLst/>
                </a:prstGeom>
                <a:solidFill>
                  <a:schemeClr val="accent2">
                    <a:lumMod val="75000"/>
                    <a:alpha val="46000"/>
                  </a:schemeClr>
                </a:solidFill>
                <a:ln>
                  <a:noFill/>
                </a:ln>
              </p:spPr>
            </p:sp>
            <p:sp>
              <p:nvSpPr>
                <p:cNvPr id="416" name="Прямоугольник 415"/>
                <p:cNvSpPr/>
                <p:nvPr userDrawn="1"/>
              </p:nvSpPr>
              <p:spPr bwMode="auto">
                <a:xfrm>
                  <a:off x="9371999" y="2208431"/>
                  <a:ext cx="383999" cy="383999"/>
                </a:xfrm>
                <a:prstGeom prst="rect">
                  <a:avLst/>
                </a:prstGeom>
                <a:solidFill>
                  <a:schemeClr val="accent2">
                    <a:lumMod val="60000"/>
                    <a:lumOff val="40000"/>
                    <a:alpha val="30000"/>
                  </a:schemeClr>
                </a:solidFill>
                <a:ln>
                  <a:noFill/>
                </a:ln>
              </p:spPr>
            </p:sp>
            <p:sp>
              <p:nvSpPr>
                <p:cNvPr id="417" name="Прямоугольник 416"/>
                <p:cNvSpPr/>
                <p:nvPr userDrawn="1"/>
              </p:nvSpPr>
              <p:spPr bwMode="auto">
                <a:xfrm>
                  <a:off x="9754942" y="2208431"/>
                  <a:ext cx="383999" cy="383999"/>
                </a:xfrm>
                <a:prstGeom prst="rect">
                  <a:avLst/>
                </a:prstGeom>
                <a:solidFill>
                  <a:schemeClr val="accent2">
                    <a:lumMod val="40000"/>
                    <a:lumOff val="60000"/>
                    <a:alpha val="76000"/>
                  </a:schemeClr>
                </a:solidFill>
                <a:ln>
                  <a:noFill/>
                </a:ln>
              </p:spPr>
            </p:sp>
            <p:sp>
              <p:nvSpPr>
                <p:cNvPr id="418" name="Прямоугольник 417"/>
                <p:cNvSpPr/>
                <p:nvPr userDrawn="1"/>
              </p:nvSpPr>
              <p:spPr bwMode="auto">
                <a:xfrm>
                  <a:off x="8988763" y="2976431"/>
                  <a:ext cx="383999" cy="383999"/>
                </a:xfrm>
                <a:prstGeom prst="rect">
                  <a:avLst/>
                </a:prstGeom>
                <a:solidFill>
                  <a:schemeClr val="accent6">
                    <a:lumMod val="75000"/>
                    <a:alpha val="30000"/>
                  </a:schemeClr>
                </a:solidFill>
                <a:ln>
                  <a:noFill/>
                </a:ln>
              </p:spPr>
            </p:sp>
            <p:sp>
              <p:nvSpPr>
                <p:cNvPr id="419" name="Прямоугольник 418"/>
                <p:cNvSpPr/>
                <p:nvPr userDrawn="1"/>
              </p:nvSpPr>
              <p:spPr bwMode="auto">
                <a:xfrm>
                  <a:off x="9370942" y="2976431"/>
                  <a:ext cx="383999" cy="383999"/>
                </a:xfrm>
                <a:prstGeom prst="rect">
                  <a:avLst/>
                </a:prstGeom>
                <a:solidFill>
                  <a:schemeClr val="accent6">
                    <a:lumMod val="75000"/>
                    <a:alpha val="50000"/>
                  </a:schemeClr>
                </a:solidFill>
                <a:ln>
                  <a:noFill/>
                </a:ln>
              </p:spPr>
            </p:sp>
            <p:sp>
              <p:nvSpPr>
                <p:cNvPr id="420" name="Прямоугольник 419"/>
                <p:cNvSpPr/>
                <p:nvPr userDrawn="1"/>
              </p:nvSpPr>
              <p:spPr bwMode="auto">
                <a:xfrm>
                  <a:off x="9758417" y="2976431"/>
                  <a:ext cx="383999" cy="383999"/>
                </a:xfrm>
                <a:prstGeom prst="rect">
                  <a:avLst/>
                </a:prstGeom>
                <a:solidFill>
                  <a:schemeClr val="accent6">
                    <a:lumMod val="75000"/>
                    <a:alpha val="20000"/>
                  </a:schemeClr>
                </a:solidFill>
                <a:ln>
                  <a:noFill/>
                </a:ln>
              </p:spPr>
            </p:sp>
          </p:grpSp>
        </p:grpSp>
        <p:grpSp>
          <p:nvGrpSpPr>
            <p:cNvPr id="386" name="Группа 385"/>
            <p:cNvGrpSpPr/>
            <p:nvPr userDrawn="1"/>
          </p:nvGrpSpPr>
          <p:grpSpPr bwMode="auto">
            <a:xfrm>
              <a:off x="6683297" y="2204917"/>
              <a:ext cx="1153057" cy="1152000"/>
              <a:chOff x="8985885" y="2208431"/>
              <a:chExt cx="1153057" cy="1152000"/>
            </a:xfrm>
          </p:grpSpPr>
          <p:sp>
            <p:nvSpPr>
              <p:cNvPr id="399" name="Прямоугольник 398"/>
              <p:cNvSpPr/>
              <p:nvPr userDrawn="1"/>
            </p:nvSpPr>
            <p:spPr bwMode="auto">
              <a:xfrm>
                <a:off x="8985885" y="2208431"/>
                <a:ext cx="1152000" cy="1152000"/>
              </a:xfrm>
              <a:prstGeom prst="rect">
                <a:avLst/>
              </a:prstGeom>
              <a:solidFill>
                <a:schemeClr val="accent4"/>
              </a:solidFill>
              <a:ln>
                <a:noFill/>
              </a:ln>
            </p:spPr>
          </p:sp>
          <p:grpSp>
            <p:nvGrpSpPr>
              <p:cNvPr id="400" name="Группа 399"/>
              <p:cNvGrpSpPr/>
              <p:nvPr userDrawn="1"/>
            </p:nvGrpSpPr>
            <p:grpSpPr bwMode="auto">
              <a:xfrm>
                <a:off x="8988763" y="2208431"/>
                <a:ext cx="1150178" cy="1152000"/>
                <a:chOff x="8988763" y="2208431"/>
                <a:chExt cx="1150178" cy="1152000"/>
              </a:xfrm>
            </p:grpSpPr>
            <p:sp>
              <p:nvSpPr>
                <p:cNvPr id="401" name="Прямоугольник 400"/>
                <p:cNvSpPr/>
                <p:nvPr userDrawn="1"/>
              </p:nvSpPr>
              <p:spPr bwMode="auto">
                <a:xfrm>
                  <a:off x="8989821" y="2592432"/>
                  <a:ext cx="383999" cy="383999"/>
                </a:xfrm>
                <a:prstGeom prst="rect">
                  <a:avLst/>
                </a:prstGeom>
                <a:solidFill>
                  <a:schemeClr val="accent4">
                    <a:lumMod val="75000"/>
                    <a:alpha val="76000"/>
                  </a:schemeClr>
                </a:solidFill>
                <a:ln>
                  <a:noFill/>
                </a:ln>
              </p:spPr>
            </p:sp>
            <p:sp>
              <p:nvSpPr>
                <p:cNvPr id="402" name="Прямоугольник 401"/>
                <p:cNvSpPr/>
                <p:nvPr userDrawn="1"/>
              </p:nvSpPr>
              <p:spPr bwMode="auto">
                <a:xfrm>
                  <a:off x="9371999" y="2592432"/>
                  <a:ext cx="383999" cy="383999"/>
                </a:xfrm>
                <a:prstGeom prst="rect">
                  <a:avLst/>
                </a:prstGeom>
                <a:solidFill>
                  <a:schemeClr val="accent5">
                    <a:lumMod val="40000"/>
                    <a:lumOff val="60000"/>
                    <a:alpha val="38000"/>
                  </a:schemeClr>
                </a:solidFill>
                <a:ln>
                  <a:noFill/>
                </a:ln>
              </p:spPr>
            </p:sp>
            <p:sp>
              <p:nvSpPr>
                <p:cNvPr id="403" name="Прямоугольник 402"/>
                <p:cNvSpPr/>
                <p:nvPr userDrawn="1"/>
              </p:nvSpPr>
              <p:spPr bwMode="auto">
                <a:xfrm>
                  <a:off x="9754942" y="2592432"/>
                  <a:ext cx="383999" cy="383999"/>
                </a:xfrm>
                <a:prstGeom prst="rect">
                  <a:avLst/>
                </a:prstGeom>
                <a:solidFill>
                  <a:schemeClr val="accent1">
                    <a:lumMod val="75000"/>
                    <a:alpha val="24000"/>
                  </a:schemeClr>
                </a:solidFill>
                <a:ln>
                  <a:noFill/>
                </a:ln>
              </p:spPr>
            </p:sp>
            <p:sp>
              <p:nvSpPr>
                <p:cNvPr id="404" name="Прямоугольник 403"/>
                <p:cNvSpPr/>
                <p:nvPr userDrawn="1"/>
              </p:nvSpPr>
              <p:spPr bwMode="auto">
                <a:xfrm>
                  <a:off x="8989821" y="2208431"/>
                  <a:ext cx="383999" cy="383999"/>
                </a:xfrm>
                <a:prstGeom prst="rect">
                  <a:avLst/>
                </a:prstGeom>
                <a:solidFill>
                  <a:schemeClr val="accent1">
                    <a:lumMod val="60000"/>
                    <a:lumOff val="40000"/>
                    <a:alpha val="35000"/>
                  </a:schemeClr>
                </a:solidFill>
                <a:ln>
                  <a:noFill/>
                </a:ln>
              </p:spPr>
            </p:sp>
            <p:sp>
              <p:nvSpPr>
                <p:cNvPr id="405" name="Прямоугольник 404"/>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406" name="Прямоугольник 405"/>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407" name="Прямоугольник 406"/>
                <p:cNvSpPr/>
                <p:nvPr userDrawn="1"/>
              </p:nvSpPr>
              <p:spPr bwMode="auto">
                <a:xfrm>
                  <a:off x="8988763" y="2976431"/>
                  <a:ext cx="383999" cy="383999"/>
                </a:xfrm>
                <a:prstGeom prst="rect">
                  <a:avLst/>
                </a:prstGeom>
                <a:solidFill>
                  <a:schemeClr val="accent1">
                    <a:lumMod val="40000"/>
                    <a:lumOff val="60000"/>
                    <a:alpha val="25000"/>
                  </a:schemeClr>
                </a:solidFill>
                <a:ln>
                  <a:noFill/>
                </a:ln>
              </p:spPr>
            </p:sp>
            <p:sp>
              <p:nvSpPr>
                <p:cNvPr id="408" name="Прямоугольник 407"/>
                <p:cNvSpPr/>
                <p:nvPr userDrawn="1"/>
              </p:nvSpPr>
              <p:spPr bwMode="auto">
                <a:xfrm>
                  <a:off x="9370942" y="2976431"/>
                  <a:ext cx="383999" cy="383999"/>
                </a:xfrm>
                <a:prstGeom prst="rect">
                  <a:avLst/>
                </a:prstGeom>
                <a:solidFill>
                  <a:schemeClr val="tx2">
                    <a:lumMod val="60000"/>
                    <a:lumOff val="40000"/>
                    <a:alpha val="3999"/>
                  </a:schemeClr>
                </a:solidFill>
                <a:ln>
                  <a:noFill/>
                </a:ln>
              </p:spPr>
            </p:sp>
            <p:sp>
              <p:nvSpPr>
                <p:cNvPr id="409" name="Прямоугольник 408"/>
                <p:cNvSpPr/>
                <p:nvPr userDrawn="1"/>
              </p:nvSpPr>
              <p:spPr bwMode="auto">
                <a:xfrm>
                  <a:off x="9753885" y="2976431"/>
                  <a:ext cx="383999" cy="383999"/>
                </a:xfrm>
                <a:prstGeom prst="rect">
                  <a:avLst/>
                </a:prstGeom>
                <a:solidFill>
                  <a:schemeClr val="accent4">
                    <a:lumMod val="40000"/>
                    <a:lumOff val="60000"/>
                    <a:alpha val="29000"/>
                  </a:schemeClr>
                </a:solidFill>
                <a:ln>
                  <a:noFill/>
                </a:ln>
              </p:spPr>
            </p:sp>
          </p:grpSp>
        </p:grpSp>
        <p:grpSp>
          <p:nvGrpSpPr>
            <p:cNvPr id="387" name="Группа 386"/>
            <p:cNvGrpSpPr/>
            <p:nvPr userDrawn="1"/>
          </p:nvGrpSpPr>
          <p:grpSpPr bwMode="auto">
            <a:xfrm>
              <a:off x="5534482" y="2204917"/>
              <a:ext cx="1153057" cy="1152000"/>
              <a:chOff x="8985885" y="2208431"/>
              <a:chExt cx="1153057" cy="1152000"/>
            </a:xfrm>
          </p:grpSpPr>
          <p:sp>
            <p:nvSpPr>
              <p:cNvPr id="388" name="Прямоугольник 387"/>
              <p:cNvSpPr/>
              <p:nvPr userDrawn="1"/>
            </p:nvSpPr>
            <p:spPr bwMode="auto">
              <a:xfrm>
                <a:off x="8985885" y="2208431"/>
                <a:ext cx="1152000" cy="1152000"/>
              </a:xfrm>
              <a:prstGeom prst="rect">
                <a:avLst/>
              </a:prstGeom>
              <a:solidFill>
                <a:schemeClr val="accent6"/>
              </a:solidFill>
              <a:ln>
                <a:noFill/>
              </a:ln>
            </p:spPr>
          </p:sp>
          <p:grpSp>
            <p:nvGrpSpPr>
              <p:cNvPr id="389" name="Группа 388"/>
              <p:cNvGrpSpPr/>
              <p:nvPr userDrawn="1"/>
            </p:nvGrpSpPr>
            <p:grpSpPr bwMode="auto">
              <a:xfrm>
                <a:off x="8988763" y="2208431"/>
                <a:ext cx="1150178" cy="1152000"/>
                <a:chOff x="8988763" y="2208431"/>
                <a:chExt cx="1150178" cy="1152000"/>
              </a:xfrm>
            </p:grpSpPr>
            <p:sp>
              <p:nvSpPr>
                <p:cNvPr id="390" name="Прямоугольник 389"/>
                <p:cNvSpPr/>
                <p:nvPr userDrawn="1"/>
              </p:nvSpPr>
              <p:spPr bwMode="auto">
                <a:xfrm>
                  <a:off x="8989821" y="2592432"/>
                  <a:ext cx="383999" cy="383999"/>
                </a:xfrm>
                <a:prstGeom prst="rect">
                  <a:avLst/>
                </a:prstGeom>
                <a:solidFill>
                  <a:schemeClr val="accent2">
                    <a:lumMod val="20000"/>
                    <a:lumOff val="80000"/>
                    <a:alpha val="48000"/>
                  </a:schemeClr>
                </a:solidFill>
                <a:ln>
                  <a:noFill/>
                </a:ln>
              </p:spPr>
            </p:sp>
            <p:sp>
              <p:nvSpPr>
                <p:cNvPr id="391" name="Прямоугольник 390"/>
                <p:cNvSpPr/>
                <p:nvPr userDrawn="1"/>
              </p:nvSpPr>
              <p:spPr bwMode="auto">
                <a:xfrm>
                  <a:off x="9371999" y="2592432"/>
                  <a:ext cx="383999" cy="383999"/>
                </a:xfrm>
                <a:prstGeom prst="rect">
                  <a:avLst/>
                </a:prstGeom>
                <a:solidFill>
                  <a:schemeClr val="accent2">
                    <a:lumMod val="20000"/>
                    <a:lumOff val="80000"/>
                    <a:alpha val="29000"/>
                  </a:schemeClr>
                </a:solidFill>
                <a:ln>
                  <a:noFill/>
                </a:ln>
              </p:spPr>
            </p:sp>
            <p:sp>
              <p:nvSpPr>
                <p:cNvPr id="392" name="Прямоугольник 391"/>
                <p:cNvSpPr/>
                <p:nvPr userDrawn="1"/>
              </p:nvSpPr>
              <p:spPr bwMode="auto">
                <a:xfrm>
                  <a:off x="9754942" y="2592432"/>
                  <a:ext cx="383999" cy="383999"/>
                </a:xfrm>
                <a:prstGeom prst="rect">
                  <a:avLst/>
                </a:prstGeom>
                <a:solidFill>
                  <a:schemeClr val="accent2">
                    <a:lumMod val="75000"/>
                    <a:alpha val="15999"/>
                  </a:schemeClr>
                </a:solidFill>
                <a:ln>
                  <a:noFill/>
                </a:ln>
              </p:spPr>
            </p:sp>
            <p:sp>
              <p:nvSpPr>
                <p:cNvPr id="393" name="Прямоугольник 392"/>
                <p:cNvSpPr/>
                <p:nvPr userDrawn="1"/>
              </p:nvSpPr>
              <p:spPr bwMode="auto">
                <a:xfrm>
                  <a:off x="8989821" y="2208431"/>
                  <a:ext cx="383999" cy="383999"/>
                </a:xfrm>
                <a:prstGeom prst="rect">
                  <a:avLst/>
                </a:prstGeom>
                <a:solidFill>
                  <a:schemeClr val="accent4">
                    <a:lumMod val="40000"/>
                    <a:lumOff val="60000"/>
                    <a:alpha val="3999"/>
                  </a:schemeClr>
                </a:solidFill>
                <a:ln>
                  <a:noFill/>
                </a:ln>
              </p:spPr>
            </p:sp>
            <p:sp>
              <p:nvSpPr>
                <p:cNvPr id="394" name="Прямоугольник 393"/>
                <p:cNvSpPr/>
                <p:nvPr userDrawn="1"/>
              </p:nvSpPr>
              <p:spPr bwMode="auto">
                <a:xfrm>
                  <a:off x="9371999" y="2208431"/>
                  <a:ext cx="383999" cy="383999"/>
                </a:xfrm>
                <a:prstGeom prst="rect">
                  <a:avLst/>
                </a:prstGeom>
                <a:solidFill>
                  <a:schemeClr val="accent4">
                    <a:lumMod val="40000"/>
                    <a:lumOff val="60000"/>
                    <a:alpha val="23000"/>
                  </a:schemeClr>
                </a:solidFill>
                <a:ln>
                  <a:noFill/>
                </a:ln>
              </p:spPr>
            </p:sp>
            <p:sp>
              <p:nvSpPr>
                <p:cNvPr id="395" name="Прямоугольник 394"/>
                <p:cNvSpPr/>
                <p:nvPr userDrawn="1"/>
              </p:nvSpPr>
              <p:spPr bwMode="auto">
                <a:xfrm>
                  <a:off x="9754942" y="2208431"/>
                  <a:ext cx="383999" cy="383999"/>
                </a:xfrm>
                <a:prstGeom prst="rect">
                  <a:avLst/>
                </a:prstGeom>
                <a:solidFill>
                  <a:schemeClr val="accent4">
                    <a:lumMod val="20000"/>
                    <a:lumOff val="80000"/>
                    <a:alpha val="26999"/>
                  </a:schemeClr>
                </a:solidFill>
                <a:ln>
                  <a:noFill/>
                </a:ln>
              </p:spPr>
            </p:sp>
            <p:sp>
              <p:nvSpPr>
                <p:cNvPr id="396" name="Прямоугольник 395"/>
                <p:cNvSpPr/>
                <p:nvPr userDrawn="1"/>
              </p:nvSpPr>
              <p:spPr bwMode="auto">
                <a:xfrm>
                  <a:off x="8988763" y="2976431"/>
                  <a:ext cx="383999" cy="383999"/>
                </a:xfrm>
                <a:prstGeom prst="rect">
                  <a:avLst/>
                </a:prstGeom>
                <a:solidFill>
                  <a:schemeClr val="accent2">
                    <a:lumMod val="75000"/>
                    <a:alpha val="65000"/>
                  </a:schemeClr>
                </a:solidFill>
                <a:ln>
                  <a:noFill/>
                </a:ln>
              </p:spPr>
            </p:sp>
            <p:sp>
              <p:nvSpPr>
                <p:cNvPr id="397" name="Прямоугольник 396"/>
                <p:cNvSpPr/>
                <p:nvPr userDrawn="1"/>
              </p:nvSpPr>
              <p:spPr bwMode="auto">
                <a:xfrm>
                  <a:off x="9370942" y="2976431"/>
                  <a:ext cx="383999" cy="383999"/>
                </a:xfrm>
                <a:prstGeom prst="rect">
                  <a:avLst/>
                </a:prstGeom>
                <a:solidFill>
                  <a:schemeClr val="accent2">
                    <a:alpha val="0"/>
                  </a:schemeClr>
                </a:solidFill>
                <a:ln>
                  <a:noFill/>
                </a:ln>
              </p:spPr>
            </p:sp>
            <p:sp>
              <p:nvSpPr>
                <p:cNvPr id="398" name="Прямоугольник 397"/>
                <p:cNvSpPr/>
                <p:nvPr userDrawn="1"/>
              </p:nvSpPr>
              <p:spPr bwMode="auto">
                <a:xfrm>
                  <a:off x="9753885" y="2976431"/>
                  <a:ext cx="383999" cy="383999"/>
                </a:xfrm>
                <a:prstGeom prst="rect">
                  <a:avLst/>
                </a:prstGeom>
                <a:solidFill>
                  <a:schemeClr val="accent6">
                    <a:lumMod val="75000"/>
                    <a:alpha val="57000"/>
                  </a:schemeClr>
                </a:solidFill>
                <a:ln>
                  <a:noFill/>
                </a:ln>
              </p:spPr>
            </p:sp>
          </p:grpSp>
        </p:grpSp>
      </p:grpSp>
      <p:grpSp>
        <p:nvGrpSpPr>
          <p:cNvPr id="5" name="Группа 4"/>
          <p:cNvGrpSpPr/>
          <p:nvPr userDrawn="1"/>
        </p:nvGrpSpPr>
        <p:grpSpPr bwMode="auto">
          <a:xfrm>
            <a:off x="1" y="6597351"/>
            <a:ext cx="12191998" cy="290795"/>
            <a:chOff x="-22006" y="8796469"/>
            <a:chExt cx="6520455" cy="387727"/>
          </a:xfrm>
        </p:grpSpPr>
        <p:sp>
          <p:nvSpPr>
            <p:cNvPr id="464" name="Прямоугольник 463"/>
            <p:cNvSpPr/>
            <p:nvPr userDrawn="1"/>
          </p:nvSpPr>
          <p:spPr bwMode="auto">
            <a:xfrm>
              <a:off x="5345391" y="8799984"/>
              <a:ext cx="1152000" cy="380485"/>
            </a:xfrm>
            <a:prstGeom prst="rect">
              <a:avLst/>
            </a:prstGeom>
            <a:solidFill>
              <a:schemeClr val="accent1"/>
            </a:solidFill>
            <a:ln>
              <a:noFill/>
            </a:ln>
          </p:spPr>
        </p:sp>
        <p:sp>
          <p:nvSpPr>
            <p:cNvPr id="465" name="Прямоугольник 464"/>
            <p:cNvSpPr/>
            <p:nvPr userDrawn="1"/>
          </p:nvSpPr>
          <p:spPr bwMode="auto">
            <a:xfrm>
              <a:off x="5349327" y="8799984"/>
              <a:ext cx="383999" cy="383999"/>
            </a:xfrm>
            <a:prstGeom prst="rect">
              <a:avLst/>
            </a:prstGeom>
            <a:solidFill>
              <a:schemeClr val="accent1">
                <a:lumMod val="60000"/>
                <a:lumOff val="40000"/>
                <a:alpha val="22000"/>
              </a:schemeClr>
            </a:solidFill>
            <a:ln>
              <a:noFill/>
            </a:ln>
          </p:spPr>
        </p:sp>
        <p:sp>
          <p:nvSpPr>
            <p:cNvPr id="466" name="Прямоугольник 465"/>
            <p:cNvSpPr/>
            <p:nvPr userDrawn="1"/>
          </p:nvSpPr>
          <p:spPr bwMode="auto">
            <a:xfrm>
              <a:off x="5731506" y="8799984"/>
              <a:ext cx="383999" cy="383999"/>
            </a:xfrm>
            <a:prstGeom prst="rect">
              <a:avLst/>
            </a:prstGeom>
            <a:solidFill>
              <a:schemeClr val="accent1">
                <a:lumMod val="60000"/>
                <a:lumOff val="40000"/>
                <a:alpha val="0"/>
              </a:schemeClr>
            </a:solidFill>
            <a:ln>
              <a:noFill/>
            </a:ln>
          </p:spPr>
        </p:sp>
        <p:sp>
          <p:nvSpPr>
            <p:cNvPr id="467" name="Прямоугольник 466"/>
            <p:cNvSpPr/>
            <p:nvPr userDrawn="1"/>
          </p:nvSpPr>
          <p:spPr bwMode="auto">
            <a:xfrm>
              <a:off x="6114449" y="8799984"/>
              <a:ext cx="383999" cy="383999"/>
            </a:xfrm>
            <a:prstGeom prst="rect">
              <a:avLst/>
            </a:prstGeom>
            <a:solidFill>
              <a:schemeClr val="accent1">
                <a:lumMod val="60000"/>
                <a:lumOff val="40000"/>
                <a:alpha val="50000"/>
              </a:schemeClr>
            </a:solidFill>
            <a:ln>
              <a:noFill/>
            </a:ln>
          </p:spPr>
        </p:sp>
        <p:sp>
          <p:nvSpPr>
            <p:cNvPr id="468" name="Прямоугольник 467"/>
            <p:cNvSpPr/>
            <p:nvPr userDrawn="1"/>
          </p:nvSpPr>
          <p:spPr bwMode="auto">
            <a:xfrm>
              <a:off x="4193391" y="8796469"/>
              <a:ext cx="1152000" cy="380485"/>
            </a:xfrm>
            <a:prstGeom prst="rect">
              <a:avLst/>
            </a:prstGeom>
            <a:solidFill>
              <a:schemeClr val="accent3"/>
            </a:solidFill>
            <a:ln>
              <a:noFill/>
            </a:ln>
          </p:spPr>
        </p:sp>
        <p:sp>
          <p:nvSpPr>
            <p:cNvPr id="469" name="Прямоугольник 468"/>
            <p:cNvSpPr/>
            <p:nvPr userDrawn="1"/>
          </p:nvSpPr>
          <p:spPr bwMode="auto">
            <a:xfrm>
              <a:off x="4197327" y="8796469"/>
              <a:ext cx="383999" cy="383999"/>
            </a:xfrm>
            <a:prstGeom prst="rect">
              <a:avLst/>
            </a:prstGeom>
            <a:solidFill>
              <a:schemeClr val="accent3">
                <a:lumMod val="20000"/>
                <a:lumOff val="80000"/>
                <a:alpha val="22000"/>
              </a:schemeClr>
            </a:solidFill>
            <a:ln>
              <a:noFill/>
            </a:ln>
          </p:spPr>
        </p:sp>
        <p:sp>
          <p:nvSpPr>
            <p:cNvPr id="470" name="Прямоугольник 469"/>
            <p:cNvSpPr/>
            <p:nvPr userDrawn="1"/>
          </p:nvSpPr>
          <p:spPr bwMode="auto">
            <a:xfrm>
              <a:off x="4579506" y="8796469"/>
              <a:ext cx="383999" cy="383999"/>
            </a:xfrm>
            <a:prstGeom prst="rect">
              <a:avLst/>
            </a:prstGeom>
            <a:solidFill>
              <a:schemeClr val="accent3">
                <a:lumMod val="20000"/>
                <a:lumOff val="80000"/>
                <a:alpha val="0"/>
              </a:schemeClr>
            </a:solidFill>
            <a:ln>
              <a:noFill/>
            </a:ln>
          </p:spPr>
        </p:sp>
        <p:sp>
          <p:nvSpPr>
            <p:cNvPr id="471" name="Прямоугольник 470"/>
            <p:cNvSpPr/>
            <p:nvPr userDrawn="1"/>
          </p:nvSpPr>
          <p:spPr bwMode="auto">
            <a:xfrm>
              <a:off x="4962449" y="8796469"/>
              <a:ext cx="383999" cy="383999"/>
            </a:xfrm>
            <a:prstGeom prst="rect">
              <a:avLst/>
            </a:prstGeom>
            <a:solidFill>
              <a:schemeClr val="accent3">
                <a:lumMod val="20000"/>
                <a:lumOff val="80000"/>
                <a:alpha val="50000"/>
              </a:schemeClr>
            </a:solidFill>
            <a:ln>
              <a:noFill/>
            </a:ln>
          </p:spPr>
        </p:sp>
        <p:sp>
          <p:nvSpPr>
            <p:cNvPr id="472" name="Прямоугольник 471"/>
            <p:cNvSpPr/>
            <p:nvPr userDrawn="1"/>
          </p:nvSpPr>
          <p:spPr bwMode="auto">
            <a:xfrm>
              <a:off x="3040334" y="8799984"/>
              <a:ext cx="1152000" cy="380485"/>
            </a:xfrm>
            <a:prstGeom prst="rect">
              <a:avLst/>
            </a:prstGeom>
            <a:solidFill>
              <a:schemeClr val="accent6"/>
            </a:solidFill>
            <a:ln>
              <a:noFill/>
            </a:ln>
          </p:spPr>
        </p:sp>
        <p:sp>
          <p:nvSpPr>
            <p:cNvPr id="473" name="Прямоугольник 472"/>
            <p:cNvSpPr/>
            <p:nvPr userDrawn="1"/>
          </p:nvSpPr>
          <p:spPr bwMode="auto">
            <a:xfrm>
              <a:off x="3044270" y="8799984"/>
              <a:ext cx="383999" cy="383999"/>
            </a:xfrm>
            <a:prstGeom prst="rect">
              <a:avLst/>
            </a:prstGeom>
            <a:solidFill>
              <a:schemeClr val="accent2">
                <a:lumMod val="75000"/>
                <a:alpha val="46000"/>
              </a:schemeClr>
            </a:solidFill>
            <a:ln>
              <a:noFill/>
            </a:ln>
          </p:spPr>
        </p:sp>
        <p:sp>
          <p:nvSpPr>
            <p:cNvPr id="474" name="Прямоугольник 473"/>
            <p:cNvSpPr/>
            <p:nvPr userDrawn="1"/>
          </p:nvSpPr>
          <p:spPr bwMode="auto">
            <a:xfrm>
              <a:off x="3426449" y="8799984"/>
              <a:ext cx="383999" cy="383999"/>
            </a:xfrm>
            <a:prstGeom prst="rect">
              <a:avLst/>
            </a:prstGeom>
            <a:solidFill>
              <a:schemeClr val="accent2">
                <a:lumMod val="60000"/>
                <a:lumOff val="40000"/>
                <a:alpha val="30000"/>
              </a:schemeClr>
            </a:solidFill>
            <a:ln>
              <a:noFill/>
            </a:ln>
          </p:spPr>
        </p:sp>
        <p:sp>
          <p:nvSpPr>
            <p:cNvPr id="475" name="Прямоугольник 474"/>
            <p:cNvSpPr/>
            <p:nvPr userDrawn="1"/>
          </p:nvSpPr>
          <p:spPr bwMode="auto">
            <a:xfrm>
              <a:off x="3809391" y="8799984"/>
              <a:ext cx="383999" cy="383999"/>
            </a:xfrm>
            <a:prstGeom prst="rect">
              <a:avLst/>
            </a:prstGeom>
            <a:solidFill>
              <a:schemeClr val="accent2">
                <a:lumMod val="40000"/>
                <a:lumOff val="60000"/>
                <a:alpha val="76000"/>
              </a:schemeClr>
            </a:solidFill>
            <a:ln>
              <a:noFill/>
            </a:ln>
          </p:spPr>
        </p:sp>
        <p:sp>
          <p:nvSpPr>
            <p:cNvPr id="476" name="Прямоугольник 475"/>
            <p:cNvSpPr/>
            <p:nvPr userDrawn="1"/>
          </p:nvSpPr>
          <p:spPr bwMode="auto">
            <a:xfrm>
              <a:off x="1890803" y="8796469"/>
              <a:ext cx="1152000" cy="380485"/>
            </a:xfrm>
            <a:prstGeom prst="rect">
              <a:avLst/>
            </a:prstGeom>
            <a:solidFill>
              <a:schemeClr val="accent4"/>
            </a:solidFill>
            <a:ln>
              <a:noFill/>
            </a:ln>
          </p:spPr>
        </p:sp>
        <p:sp>
          <p:nvSpPr>
            <p:cNvPr id="477" name="Прямоугольник 476"/>
            <p:cNvSpPr/>
            <p:nvPr userDrawn="1"/>
          </p:nvSpPr>
          <p:spPr bwMode="auto">
            <a:xfrm>
              <a:off x="1894739" y="8796469"/>
              <a:ext cx="383999" cy="383999"/>
            </a:xfrm>
            <a:prstGeom prst="rect">
              <a:avLst/>
            </a:prstGeom>
            <a:solidFill>
              <a:schemeClr val="accent1">
                <a:lumMod val="60000"/>
                <a:lumOff val="40000"/>
                <a:alpha val="35000"/>
              </a:schemeClr>
            </a:solidFill>
            <a:ln>
              <a:noFill/>
            </a:ln>
          </p:spPr>
        </p:sp>
        <p:sp>
          <p:nvSpPr>
            <p:cNvPr id="478" name="Прямоугольник 477"/>
            <p:cNvSpPr/>
            <p:nvPr userDrawn="1"/>
          </p:nvSpPr>
          <p:spPr bwMode="auto">
            <a:xfrm>
              <a:off x="2276918" y="8796469"/>
              <a:ext cx="383999" cy="383999"/>
            </a:xfrm>
            <a:prstGeom prst="rect">
              <a:avLst/>
            </a:prstGeom>
            <a:solidFill>
              <a:schemeClr val="accent1">
                <a:lumMod val="60000"/>
                <a:lumOff val="40000"/>
                <a:alpha val="0"/>
              </a:schemeClr>
            </a:solidFill>
            <a:ln>
              <a:noFill/>
            </a:ln>
          </p:spPr>
        </p:sp>
        <p:sp>
          <p:nvSpPr>
            <p:cNvPr id="479" name="Прямоугольник 478"/>
            <p:cNvSpPr/>
            <p:nvPr userDrawn="1"/>
          </p:nvSpPr>
          <p:spPr bwMode="auto">
            <a:xfrm>
              <a:off x="2659861" y="8796469"/>
              <a:ext cx="383999" cy="383999"/>
            </a:xfrm>
            <a:prstGeom prst="rect">
              <a:avLst/>
            </a:prstGeom>
            <a:solidFill>
              <a:schemeClr val="accent1">
                <a:lumMod val="60000"/>
                <a:lumOff val="40000"/>
                <a:alpha val="50000"/>
              </a:schemeClr>
            </a:solidFill>
            <a:ln>
              <a:noFill/>
            </a:ln>
          </p:spPr>
        </p:sp>
        <p:sp>
          <p:nvSpPr>
            <p:cNvPr id="480" name="Прямоугольник 479"/>
            <p:cNvSpPr/>
            <p:nvPr userDrawn="1"/>
          </p:nvSpPr>
          <p:spPr bwMode="auto">
            <a:xfrm>
              <a:off x="741989" y="8796469"/>
              <a:ext cx="1152000" cy="383999"/>
            </a:xfrm>
            <a:prstGeom prst="rect">
              <a:avLst/>
            </a:prstGeom>
            <a:solidFill>
              <a:schemeClr val="accent6"/>
            </a:solidFill>
            <a:ln>
              <a:noFill/>
            </a:ln>
          </p:spPr>
        </p:sp>
        <p:sp>
          <p:nvSpPr>
            <p:cNvPr id="481" name="Прямоугольник 480"/>
            <p:cNvSpPr/>
            <p:nvPr userDrawn="1"/>
          </p:nvSpPr>
          <p:spPr bwMode="auto">
            <a:xfrm>
              <a:off x="745925" y="8796469"/>
              <a:ext cx="383999" cy="383999"/>
            </a:xfrm>
            <a:prstGeom prst="rect">
              <a:avLst/>
            </a:prstGeom>
            <a:solidFill>
              <a:schemeClr val="accent4">
                <a:lumMod val="40000"/>
                <a:lumOff val="60000"/>
                <a:alpha val="3999"/>
              </a:schemeClr>
            </a:solidFill>
            <a:ln>
              <a:noFill/>
            </a:ln>
          </p:spPr>
        </p:sp>
        <p:sp>
          <p:nvSpPr>
            <p:cNvPr id="482" name="Прямоугольник 481"/>
            <p:cNvSpPr/>
            <p:nvPr userDrawn="1"/>
          </p:nvSpPr>
          <p:spPr bwMode="auto">
            <a:xfrm>
              <a:off x="1128103" y="8796469"/>
              <a:ext cx="383999" cy="383999"/>
            </a:xfrm>
            <a:prstGeom prst="rect">
              <a:avLst/>
            </a:prstGeom>
            <a:solidFill>
              <a:schemeClr val="accent4">
                <a:lumMod val="40000"/>
                <a:lumOff val="60000"/>
                <a:alpha val="23000"/>
              </a:schemeClr>
            </a:solidFill>
            <a:ln>
              <a:noFill/>
            </a:ln>
          </p:spPr>
        </p:sp>
        <p:sp>
          <p:nvSpPr>
            <p:cNvPr id="483" name="Прямоугольник 482"/>
            <p:cNvSpPr/>
            <p:nvPr userDrawn="1"/>
          </p:nvSpPr>
          <p:spPr bwMode="auto">
            <a:xfrm>
              <a:off x="1511046" y="8796469"/>
              <a:ext cx="383999" cy="383999"/>
            </a:xfrm>
            <a:prstGeom prst="rect">
              <a:avLst/>
            </a:prstGeom>
            <a:solidFill>
              <a:schemeClr val="accent4">
                <a:lumMod val="20000"/>
                <a:lumOff val="80000"/>
                <a:alpha val="26999"/>
              </a:schemeClr>
            </a:solidFill>
            <a:ln>
              <a:noFill/>
            </a:ln>
          </p:spPr>
        </p:sp>
        <p:sp>
          <p:nvSpPr>
            <p:cNvPr id="484" name="Прямоугольник 483"/>
            <p:cNvSpPr/>
            <p:nvPr userDrawn="1"/>
          </p:nvSpPr>
          <p:spPr bwMode="auto">
            <a:xfrm>
              <a:off x="-22006" y="8800197"/>
              <a:ext cx="770417" cy="380271"/>
            </a:xfrm>
            <a:prstGeom prst="rect">
              <a:avLst/>
            </a:prstGeom>
            <a:solidFill>
              <a:schemeClr val="accent1"/>
            </a:solidFill>
            <a:ln>
              <a:noFill/>
            </a:ln>
          </p:spPr>
        </p:sp>
        <p:sp>
          <p:nvSpPr>
            <p:cNvPr id="485" name="Прямоугольник 484"/>
            <p:cNvSpPr/>
            <p:nvPr userDrawn="1"/>
          </p:nvSpPr>
          <p:spPr bwMode="auto">
            <a:xfrm>
              <a:off x="-17473" y="8800197"/>
              <a:ext cx="383999" cy="383999"/>
            </a:xfrm>
            <a:prstGeom prst="rect">
              <a:avLst/>
            </a:prstGeom>
            <a:solidFill>
              <a:schemeClr val="accent1">
                <a:lumMod val="60000"/>
                <a:lumOff val="40000"/>
                <a:alpha val="0"/>
              </a:schemeClr>
            </a:solidFill>
            <a:ln>
              <a:noFill/>
            </a:ln>
          </p:spPr>
        </p:sp>
        <p:sp>
          <p:nvSpPr>
            <p:cNvPr id="486" name="Прямоугольник 485"/>
            <p:cNvSpPr/>
            <p:nvPr userDrawn="1"/>
          </p:nvSpPr>
          <p:spPr bwMode="auto">
            <a:xfrm>
              <a:off x="365469" y="8800197"/>
              <a:ext cx="383999" cy="383999"/>
            </a:xfrm>
            <a:prstGeom prst="rect">
              <a:avLst/>
            </a:prstGeom>
            <a:solidFill>
              <a:schemeClr val="accent1">
                <a:lumMod val="60000"/>
                <a:lumOff val="40000"/>
                <a:alpha val="50000"/>
              </a:schemeClr>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10" name="Дата 9"/>
          <p:cNvSpPr>
            <a:spLocks noGrp="1"/>
          </p:cNvSpPr>
          <p:nvPr>
            <p:ph type="dt" sz="half" idx="10"/>
          </p:nvPr>
        </p:nvSpPr>
        <p:spPr bwMode="auto"/>
        <p:txBody>
          <a:bodyPr/>
          <a:lstStyle/>
          <a:p>
            <a:pPr>
              <a:defRPr/>
            </a:pPr>
            <a:fld id="{51E84241-D031-42DE-84E4-CC10C30232F4}" type="datetimeFigureOut">
              <a:rPr/>
              <a:t/>
            </a:fld>
            <a:endParaRPr/>
          </a:p>
        </p:txBody>
      </p:sp>
      <p:sp>
        <p:nvSpPr>
          <p:cNvPr id="11" name="Нижний колонтитул 10"/>
          <p:cNvSpPr>
            <a:spLocks noGrp="1"/>
          </p:cNvSpPr>
          <p:nvPr>
            <p:ph type="ftr" sz="quarter" idx="11"/>
          </p:nvPr>
        </p:nvSpPr>
        <p:spPr bwMode="auto"/>
        <p:txBody>
          <a:bodyPr/>
          <a:lstStyle/>
          <a:p>
            <a:pPr>
              <a:defRPr/>
            </a:pPr>
            <a:endParaRPr/>
          </a:p>
        </p:txBody>
      </p:sp>
      <p:sp>
        <p:nvSpPr>
          <p:cNvPr id="12" name="Номер слайда 11"/>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980729"/>
            <a:ext cx="2743200" cy="5040559"/>
          </a:xfrm>
        </p:spPr>
        <p:txBody>
          <a:bodyPr vert="eaVert"/>
          <a:lstStyle>
            <a:lvl1pPr>
              <a:defRPr b="1"/>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609599" y="980727"/>
            <a:ext cx="8026399" cy="5040561"/>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10" name="Дата 9"/>
          <p:cNvSpPr>
            <a:spLocks noGrp="1"/>
          </p:cNvSpPr>
          <p:nvPr>
            <p:ph type="dt" sz="half" idx="10"/>
          </p:nvPr>
        </p:nvSpPr>
        <p:spPr bwMode="auto"/>
        <p:txBody>
          <a:bodyPr/>
          <a:lstStyle/>
          <a:p>
            <a:pPr>
              <a:defRPr/>
            </a:pPr>
            <a:fld id="{51E84241-D031-42DE-84E4-CC10C30232F4}" type="datetimeFigureOut">
              <a:rPr/>
              <a:t/>
            </a:fld>
            <a:endParaRPr/>
          </a:p>
        </p:txBody>
      </p:sp>
      <p:sp>
        <p:nvSpPr>
          <p:cNvPr id="11" name="Нижний колонтитул 10"/>
          <p:cNvSpPr>
            <a:spLocks noGrp="1"/>
          </p:cNvSpPr>
          <p:nvPr>
            <p:ph type="ftr" sz="quarter" idx="11"/>
          </p:nvPr>
        </p:nvSpPr>
        <p:spPr bwMode="auto"/>
        <p:txBody>
          <a:bodyPr/>
          <a:lstStyle/>
          <a:p>
            <a:pPr>
              <a:defRPr/>
            </a:pPr>
            <a:endParaRPr/>
          </a:p>
        </p:txBody>
      </p:sp>
      <p:sp>
        <p:nvSpPr>
          <p:cNvPr id="12" name="Номер слайда 11"/>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14"/>
          <p:cNvSpPr>
            <a:spLocks noGrp="1"/>
          </p:cNvSpPr>
          <p:nvPr>
            <p:ph type="dt" sz="half" idx="10"/>
          </p:nvPr>
        </p:nvSpPr>
        <p:spPr bwMode="auto">
          <a:xfrm>
            <a:off x="607261" y="6109507"/>
            <a:ext cx="2844799" cy="365125"/>
          </a:xfrm>
        </p:spPr>
        <p:txBody>
          <a:bodyPr/>
          <a:lstStyle/>
          <a:p>
            <a:pPr>
              <a:defRPr/>
            </a:pPr>
            <a:fld id="{51E84241-D031-42DE-84E4-CC10C30232F4}" type="datetimeFigureOut">
              <a:rPr/>
              <a:t/>
            </a:fld>
            <a:endParaRPr/>
          </a:p>
        </p:txBody>
      </p:sp>
      <p:sp>
        <p:nvSpPr>
          <p:cNvPr id="5" name="Нижний колонтитул 15"/>
          <p:cNvSpPr>
            <a:spLocks noGrp="1"/>
          </p:cNvSpPr>
          <p:nvPr>
            <p:ph type="ftr" sz="quarter" idx="11"/>
          </p:nvPr>
        </p:nvSpPr>
        <p:spPr bwMode="auto">
          <a:xfrm>
            <a:off x="7758885" y="6132835"/>
            <a:ext cx="3860799" cy="365125"/>
          </a:xfrm>
        </p:spPr>
        <p:txBody>
          <a:bodyPr/>
          <a:lstStyle/>
          <a:p>
            <a:pPr>
              <a:defRPr/>
            </a:pPr>
            <a:endParaRPr/>
          </a:p>
        </p:txBody>
      </p:sp>
      <p:sp>
        <p:nvSpPr>
          <p:cNvPr id="6" name="Номер слайда 17"/>
          <p:cNvSpPr>
            <a:spLocks noGrp="1"/>
          </p:cNvSpPr>
          <p:nvPr>
            <p:ph type="sldNum" sz="quarter" idx="12"/>
          </p:nvPr>
        </p:nvSpPr>
        <p:spPr bwMode="auto">
          <a:xfrm>
            <a:off x="5190395" y="6132835"/>
            <a:ext cx="952634" cy="365125"/>
          </a:xfrm>
        </p:spPr>
        <p:txBody>
          <a:bodyPr/>
          <a:lstStyle/>
          <a:p>
            <a:pPr>
              <a:defRPr/>
            </a:pPr>
            <a:fld id="{91974DF9-AD47-4691-BA21-BBFCE3637A9A}"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23391" y="980729"/>
            <a:ext cx="10945215" cy="1002034"/>
          </a:xfrm>
          <a:prstGeom prst="rect">
            <a:avLst/>
          </a:prstGeom>
          <a:noFill/>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623391" y="2060847"/>
            <a:ext cx="10945215" cy="3960439"/>
          </a:xfrm>
        </p:spPr>
        <p:txBody>
          <a:bodyPr anchor="t" anchorCtr="0"/>
          <a:lstStyle>
            <a:lvl1pPr marL="0" indent="0">
              <a:buNone/>
              <a:defRPr sz="20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7" name="Дата 6"/>
          <p:cNvSpPr>
            <a:spLocks noGrp="1"/>
          </p:cNvSpPr>
          <p:nvPr>
            <p:ph type="dt" sz="half" idx="10"/>
          </p:nvPr>
        </p:nvSpPr>
        <p:spPr bwMode="auto"/>
        <p:txBody>
          <a:bodyPr/>
          <a:lstStyle/>
          <a:p>
            <a:pPr>
              <a:defRPr/>
            </a:pPr>
            <a:fld id="{51E84241-D031-42DE-84E4-CC10C30232F4}" type="datetimeFigureOut">
              <a:rPr/>
              <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3" name="Объект 2"/>
          <p:cNvSpPr>
            <a:spLocks noGrp="1"/>
          </p:cNvSpPr>
          <p:nvPr>
            <p:ph sz="half" idx="1"/>
          </p:nvPr>
        </p:nvSpPr>
        <p:spPr bwMode="auto">
          <a:xfrm>
            <a:off x="609599" y="1423317"/>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6197599" y="1423317"/>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8" name="Дата 7"/>
          <p:cNvSpPr>
            <a:spLocks noGrp="1"/>
          </p:cNvSpPr>
          <p:nvPr>
            <p:ph type="dt" sz="half" idx="10"/>
          </p:nvPr>
        </p:nvSpPr>
        <p:spPr bwMode="auto"/>
        <p:txBody>
          <a:bodyPr/>
          <a:lstStyle/>
          <a:p>
            <a:pPr>
              <a:defRPr/>
            </a:pPr>
            <a:fld id="{51E84241-D031-42DE-84E4-CC10C30232F4}" type="datetimeFigureOut">
              <a:rPr/>
              <a:t/>
            </a:fld>
            <a:endParaRPr/>
          </a:p>
        </p:txBody>
      </p:sp>
      <p:sp>
        <p:nvSpPr>
          <p:cNvPr id="9" name="Нижний колонтитул 8"/>
          <p:cNvSpPr>
            <a:spLocks noGrp="1"/>
          </p:cNvSpPr>
          <p:nvPr>
            <p:ph type="ftr" sz="quarter" idx="11"/>
          </p:nvPr>
        </p:nvSpPr>
        <p:spPr bwMode="auto"/>
        <p:txBody>
          <a:bodyPr/>
          <a:lstStyle/>
          <a:p>
            <a:pPr>
              <a:defRPr/>
            </a:pPr>
            <a:endParaRPr/>
          </a:p>
        </p:txBody>
      </p:sp>
      <p:sp>
        <p:nvSpPr>
          <p:cNvPr id="10" name="Номер слайда 9"/>
          <p:cNvSpPr>
            <a:spLocks noGrp="1"/>
          </p:cNvSpPr>
          <p:nvPr>
            <p:ph type="sldNum" sz="quarter" idx="12"/>
          </p:nvPr>
        </p:nvSpPr>
        <p:spPr bwMode="auto"/>
        <p:txBody>
          <a:bodyPr/>
          <a:lstStyle/>
          <a:p>
            <a:pPr>
              <a:defRPr/>
            </a:pPr>
            <a:fld id="{91974DF9-AD47-4691-BA21-BBFCE3637A9A}" type="slidenum">
              <a:rPr/>
              <a:t/>
            </a:fld>
            <a:endParaRPr/>
          </a:p>
        </p:txBody>
      </p:sp>
      <p:sp>
        <p:nvSpPr>
          <p:cNvPr id="11" name="Заголовок 10"/>
          <p:cNvSpPr>
            <a:spLocks noGrp="1"/>
          </p:cNvSpPr>
          <p:nvPr>
            <p:ph type="title"/>
          </p:nvPr>
        </p:nvSpPr>
        <p:spPr bwMode="auto"/>
        <p:txBody>
          <a:bodyPr/>
          <a:lstStyle/>
          <a:p>
            <a:pPr>
              <a:defRPr/>
            </a:pPr>
            <a:r>
              <a:rPr/>
              <a:t>Образец заголовка</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609599" y="14127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609599" y="2052538"/>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6193368" y="1412775"/>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6193368" y="2052538"/>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10" name="Дата 9"/>
          <p:cNvSpPr>
            <a:spLocks noGrp="1"/>
          </p:cNvSpPr>
          <p:nvPr>
            <p:ph type="dt" sz="half" idx="10"/>
          </p:nvPr>
        </p:nvSpPr>
        <p:spPr bwMode="auto"/>
        <p:txBody>
          <a:bodyPr/>
          <a:lstStyle/>
          <a:p>
            <a:pPr>
              <a:defRPr/>
            </a:pPr>
            <a:fld id="{51E84241-D031-42DE-84E4-CC10C30232F4}" type="datetimeFigureOut">
              <a:rPr/>
              <a:t/>
            </a:fld>
            <a:endParaRPr/>
          </a:p>
        </p:txBody>
      </p:sp>
      <p:sp>
        <p:nvSpPr>
          <p:cNvPr id="11" name="Нижний колонтитул 10"/>
          <p:cNvSpPr>
            <a:spLocks noGrp="1"/>
          </p:cNvSpPr>
          <p:nvPr>
            <p:ph type="ftr" sz="quarter" idx="11"/>
          </p:nvPr>
        </p:nvSpPr>
        <p:spPr bwMode="auto"/>
        <p:txBody>
          <a:bodyPr/>
          <a:lstStyle/>
          <a:p>
            <a:pPr>
              <a:defRPr/>
            </a:pPr>
            <a:endParaRPr/>
          </a:p>
        </p:txBody>
      </p:sp>
      <p:sp>
        <p:nvSpPr>
          <p:cNvPr id="12" name="Номер слайда 11"/>
          <p:cNvSpPr>
            <a:spLocks noGrp="1"/>
          </p:cNvSpPr>
          <p:nvPr>
            <p:ph type="sldNum" sz="quarter" idx="12"/>
          </p:nvPr>
        </p:nvSpPr>
        <p:spPr bwMode="auto"/>
        <p:txBody>
          <a:bodyPr/>
          <a:lstStyle/>
          <a:p>
            <a:pPr>
              <a:defRPr/>
            </a:pPr>
            <a:fld id="{91974DF9-AD47-4691-BA21-BBFCE3637A9A}" type="slidenum">
              <a:rPr/>
              <a:t/>
            </a:fld>
            <a:endParaRPr/>
          </a:p>
        </p:txBody>
      </p:sp>
      <p:sp>
        <p:nvSpPr>
          <p:cNvPr id="13" name="Заголовок 12"/>
          <p:cNvSpPr>
            <a:spLocks noGrp="1"/>
          </p:cNvSpPr>
          <p:nvPr>
            <p:ph type="title"/>
          </p:nvPr>
        </p:nvSpPr>
        <p:spPr bwMode="auto"/>
        <p:txBody>
          <a:bodyPr/>
          <a:lstStyle/>
          <a:p>
            <a:pPr>
              <a:defRPr/>
            </a:pPr>
            <a:r>
              <a:rPr/>
              <a:t>Образец заголовка</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9" name="Заголовок 8"/>
          <p:cNvSpPr>
            <a:spLocks noGrp="1"/>
          </p:cNvSpPr>
          <p:nvPr>
            <p:ph type="title"/>
          </p:nvPr>
        </p:nvSpPr>
        <p:spPr bwMode="auto"/>
        <p:txBody>
          <a:bodyPr/>
          <a:lstStyle/>
          <a:p>
            <a:pPr>
              <a:defRPr/>
            </a:pPr>
            <a:r>
              <a:rPr/>
              <a:t>Образец заголовка</a:t>
            </a:r>
            <a:endParaRPr/>
          </a:p>
        </p:txBody>
      </p:sp>
      <p:sp>
        <p:nvSpPr>
          <p:cNvPr id="10" name="Дата 9"/>
          <p:cNvSpPr>
            <a:spLocks noGrp="1"/>
          </p:cNvSpPr>
          <p:nvPr>
            <p:ph type="dt" sz="half" idx="10"/>
          </p:nvPr>
        </p:nvSpPr>
        <p:spPr bwMode="auto"/>
        <p:txBody>
          <a:bodyPr/>
          <a:lstStyle/>
          <a:p>
            <a:pPr>
              <a:defRPr/>
            </a:pPr>
            <a:fld id="{51E84241-D031-42DE-84E4-CC10C30232F4}" type="datetimeFigureOut">
              <a:rPr/>
              <a:t/>
            </a:fld>
            <a:endParaRPr/>
          </a:p>
        </p:txBody>
      </p:sp>
      <p:sp>
        <p:nvSpPr>
          <p:cNvPr id="11" name="Нижний колонтитул 10"/>
          <p:cNvSpPr>
            <a:spLocks noGrp="1"/>
          </p:cNvSpPr>
          <p:nvPr>
            <p:ph type="ftr" sz="quarter" idx="11"/>
          </p:nvPr>
        </p:nvSpPr>
        <p:spPr bwMode="auto"/>
        <p:txBody>
          <a:bodyPr/>
          <a:lstStyle/>
          <a:p>
            <a:pPr>
              <a:defRPr/>
            </a:pPr>
            <a:endParaRPr/>
          </a:p>
        </p:txBody>
      </p:sp>
      <p:sp>
        <p:nvSpPr>
          <p:cNvPr id="12" name="Номер слайда 11"/>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19" name="Дата 18"/>
          <p:cNvSpPr>
            <a:spLocks noGrp="1"/>
          </p:cNvSpPr>
          <p:nvPr>
            <p:ph type="dt" sz="half" idx="10"/>
          </p:nvPr>
        </p:nvSpPr>
        <p:spPr bwMode="auto"/>
        <p:txBody>
          <a:bodyPr/>
          <a:lstStyle/>
          <a:p>
            <a:pPr>
              <a:defRPr/>
            </a:pPr>
            <a:fld id="{51E84241-D031-42DE-84E4-CC10C30232F4}" type="datetimeFigureOut">
              <a:rPr/>
              <a:t/>
            </a:fld>
            <a:endParaRPr/>
          </a:p>
        </p:txBody>
      </p:sp>
      <p:sp>
        <p:nvSpPr>
          <p:cNvPr id="20" name="Нижний колонтитул 19"/>
          <p:cNvSpPr>
            <a:spLocks noGrp="1"/>
          </p:cNvSpPr>
          <p:nvPr>
            <p:ph type="ftr" sz="quarter" idx="11"/>
          </p:nvPr>
        </p:nvSpPr>
        <p:spPr bwMode="auto"/>
        <p:txBody>
          <a:bodyPr/>
          <a:lstStyle/>
          <a:p>
            <a:pPr>
              <a:defRPr/>
            </a:pPr>
            <a:endParaRPr/>
          </a:p>
        </p:txBody>
      </p:sp>
      <p:sp>
        <p:nvSpPr>
          <p:cNvPr id="21" name="Номер слайда 20"/>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847861" y="1196753"/>
            <a:ext cx="6816757" cy="482453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623393" y="1196753"/>
            <a:ext cx="4011084" cy="4824535"/>
          </a:xfrm>
        </p:spPr>
        <p:txBody>
          <a:bodyPr>
            <a:normAutofit/>
          </a:bodyPr>
          <a:lstStyle>
            <a:lvl1pPr marL="0" indent="0">
              <a:buNone/>
              <a:defRPr sz="2000">
                <a:solidFill>
                  <a:schemeClr val="tx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51E84241-D031-42DE-84E4-CC10C30232F4}" type="datetimeFigureOut">
              <a:rPr/>
              <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6B5AA3AA-5EA9-4976-BF6C-9891F6110747}" type="slidenum">
              <a:rPr/>
              <a:t/>
            </a:fld>
            <a:endParaRPr/>
          </a:p>
        </p:txBody>
      </p:sp>
      <p:sp>
        <p:nvSpPr>
          <p:cNvPr id="9" name="Заголовок 8"/>
          <p:cNvSpPr>
            <a:spLocks noGrp="1"/>
          </p:cNvSpPr>
          <p:nvPr>
            <p:ph type="title"/>
          </p:nvPr>
        </p:nvSpPr>
        <p:spPr bwMode="auto"/>
        <p:txBody>
          <a:bodyPr/>
          <a:lstStyle/>
          <a:p>
            <a:pPr>
              <a:defRPr/>
            </a:pPr>
            <a:r>
              <a:rPr/>
              <a:t>Образец заголовка</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2389717" y="4797151"/>
            <a:ext cx="7315200" cy="576063"/>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2389717" y="1196751"/>
            <a:ext cx="7315200" cy="35283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Вставка рисунка</a:t>
            </a:r>
            <a:endParaRPr/>
          </a:p>
        </p:txBody>
      </p:sp>
      <p:sp>
        <p:nvSpPr>
          <p:cNvPr id="4" name="Текст 3"/>
          <p:cNvSpPr>
            <a:spLocks noGrp="1"/>
          </p:cNvSpPr>
          <p:nvPr>
            <p:ph type="body" sz="half" idx="2"/>
          </p:nvPr>
        </p:nvSpPr>
        <p:spPr bwMode="auto">
          <a:xfrm>
            <a:off x="2389717" y="5445223"/>
            <a:ext cx="7315200" cy="5029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9" name="Дата 8"/>
          <p:cNvSpPr>
            <a:spLocks noGrp="1"/>
          </p:cNvSpPr>
          <p:nvPr>
            <p:ph type="dt" sz="half" idx="10"/>
          </p:nvPr>
        </p:nvSpPr>
        <p:spPr bwMode="auto"/>
        <p:txBody>
          <a:bodyPr/>
          <a:lstStyle/>
          <a:p>
            <a:pPr>
              <a:defRPr/>
            </a:pPr>
            <a:fld id="{51E84241-D031-42DE-84E4-CC10C30232F4}" type="datetimeFigureOut">
              <a:rPr/>
              <a:t/>
            </a:fld>
            <a:endParaRPr/>
          </a:p>
        </p:txBody>
      </p:sp>
      <p:sp>
        <p:nvSpPr>
          <p:cNvPr id="10" name="Нижний колонтитул 9"/>
          <p:cNvSpPr>
            <a:spLocks noGrp="1"/>
          </p:cNvSpPr>
          <p:nvPr>
            <p:ph type="ftr" sz="quarter" idx="11"/>
          </p:nvPr>
        </p:nvSpPr>
        <p:spPr bwMode="auto"/>
        <p:txBody>
          <a:bodyPr/>
          <a:lstStyle/>
          <a:p>
            <a:pPr>
              <a:defRPr/>
            </a:pPr>
            <a:endParaRPr/>
          </a:p>
        </p:txBody>
      </p:sp>
      <p:sp>
        <p:nvSpPr>
          <p:cNvPr id="11" name="Номер слайда 10"/>
          <p:cNvSpPr>
            <a:spLocks noGrp="1"/>
          </p:cNvSpPr>
          <p:nvPr>
            <p:ph type="sldNum" sz="quarter" idx="12"/>
          </p:nvPr>
        </p:nvSpPr>
        <p:spPr bwMode="auto"/>
        <p:txBody>
          <a:bodyPr/>
          <a:lstStyle/>
          <a:p>
            <a:pPr>
              <a:defRPr/>
            </a:pPr>
            <a:fld id="{91974DF9-AD47-4691-BA21-BBFCE3637A9A}"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46" name="Прямоугольник 245"/>
          <p:cNvSpPr/>
          <p:nvPr userDrawn="1"/>
        </p:nvSpPr>
        <p:spPr bwMode="auto">
          <a:xfrm>
            <a:off x="759075" y="-8406"/>
            <a:ext cx="1144579" cy="864000"/>
          </a:xfrm>
          <a:prstGeom prst="rect">
            <a:avLst/>
          </a:prstGeom>
          <a:solidFill>
            <a:schemeClr val="accent6"/>
          </a:solidFill>
          <a:ln>
            <a:noFill/>
          </a:ln>
        </p:spPr>
      </p:sp>
      <p:sp>
        <p:nvSpPr>
          <p:cNvPr id="351" name="Прямоугольник 350"/>
          <p:cNvSpPr/>
          <p:nvPr userDrawn="1"/>
        </p:nvSpPr>
        <p:spPr bwMode="auto">
          <a:xfrm>
            <a:off x="1" y="-5610"/>
            <a:ext cx="765454" cy="864000"/>
          </a:xfrm>
          <a:prstGeom prst="rect">
            <a:avLst/>
          </a:prstGeom>
          <a:solidFill>
            <a:schemeClr val="accent1"/>
          </a:solidFill>
          <a:ln>
            <a:noFill/>
          </a:ln>
        </p:spPr>
      </p:sp>
      <p:grpSp>
        <p:nvGrpSpPr>
          <p:cNvPr id="7" name="Group 6"/>
          <p:cNvGrpSpPr/>
          <p:nvPr userDrawn="1"/>
        </p:nvGrpSpPr>
        <p:grpSpPr bwMode="auto">
          <a:xfrm>
            <a:off x="2" y="-8405"/>
            <a:ext cx="12199158" cy="867598"/>
            <a:chOff x="1" y="-11207"/>
            <a:chExt cx="12199158" cy="1156798"/>
          </a:xfrm>
        </p:grpSpPr>
        <p:grpSp>
          <p:nvGrpSpPr>
            <p:cNvPr id="113" name="Группа 112"/>
            <p:cNvGrpSpPr/>
            <p:nvPr userDrawn="1"/>
          </p:nvGrpSpPr>
          <p:grpSpPr bwMode="auto">
            <a:xfrm>
              <a:off x="11052937" y="-6409"/>
              <a:ext cx="1146222" cy="1147201"/>
              <a:chOff x="8985289" y="2208431"/>
              <a:chExt cx="1153653" cy="1152000"/>
            </a:xfrm>
          </p:grpSpPr>
          <p:sp>
            <p:nvSpPr>
              <p:cNvPr id="6" name="Прямоугольник 5"/>
              <p:cNvSpPr/>
              <p:nvPr userDrawn="1"/>
            </p:nvSpPr>
            <p:spPr bwMode="auto">
              <a:xfrm>
                <a:off x="8985885" y="2208431"/>
                <a:ext cx="1152000" cy="1152000"/>
              </a:xfrm>
              <a:prstGeom prst="rect">
                <a:avLst/>
              </a:prstGeom>
              <a:solidFill>
                <a:schemeClr val="accent1"/>
              </a:solidFill>
              <a:ln>
                <a:noFill/>
              </a:ln>
            </p:spPr>
          </p:sp>
          <p:grpSp>
            <p:nvGrpSpPr>
              <p:cNvPr id="5" name="Группа 4"/>
              <p:cNvGrpSpPr/>
              <p:nvPr userDrawn="1"/>
            </p:nvGrpSpPr>
            <p:grpSpPr bwMode="auto">
              <a:xfrm>
                <a:off x="8985289" y="2208431"/>
                <a:ext cx="1153653" cy="1152000"/>
                <a:chOff x="8985289" y="2208431"/>
                <a:chExt cx="1153653" cy="1152000"/>
              </a:xfrm>
            </p:grpSpPr>
            <p:sp>
              <p:nvSpPr>
                <p:cNvPr id="158" name="Прямоугольник 157"/>
                <p:cNvSpPr/>
                <p:nvPr userDrawn="1"/>
              </p:nvSpPr>
              <p:spPr bwMode="auto">
                <a:xfrm>
                  <a:off x="8985289" y="2592432"/>
                  <a:ext cx="383999" cy="383999"/>
                </a:xfrm>
                <a:prstGeom prst="rect">
                  <a:avLst/>
                </a:prstGeom>
                <a:solidFill>
                  <a:schemeClr val="accent5">
                    <a:lumMod val="75000"/>
                    <a:alpha val="45000"/>
                  </a:schemeClr>
                </a:solidFill>
                <a:ln>
                  <a:noFill/>
                </a:ln>
              </p:spPr>
            </p:sp>
            <p:sp>
              <p:nvSpPr>
                <p:cNvPr id="159" name="Прямоугольник 158"/>
                <p:cNvSpPr/>
                <p:nvPr userDrawn="1"/>
              </p:nvSpPr>
              <p:spPr bwMode="auto">
                <a:xfrm>
                  <a:off x="9367467" y="2592432"/>
                  <a:ext cx="383999" cy="383999"/>
                </a:xfrm>
                <a:prstGeom prst="rect">
                  <a:avLst/>
                </a:prstGeom>
                <a:solidFill>
                  <a:schemeClr val="accent5">
                    <a:lumMod val="40000"/>
                    <a:lumOff val="60000"/>
                    <a:alpha val="60000"/>
                  </a:schemeClr>
                </a:solidFill>
                <a:ln>
                  <a:noFill/>
                </a:ln>
              </p:spPr>
            </p:sp>
            <p:sp>
              <p:nvSpPr>
                <p:cNvPr id="160" name="Прямоугольник 159"/>
                <p:cNvSpPr/>
                <p:nvPr userDrawn="1"/>
              </p:nvSpPr>
              <p:spPr bwMode="auto">
                <a:xfrm>
                  <a:off x="9750410" y="2592432"/>
                  <a:ext cx="383999" cy="383999"/>
                </a:xfrm>
                <a:prstGeom prst="rect">
                  <a:avLst/>
                </a:prstGeom>
                <a:solidFill>
                  <a:schemeClr val="accent5">
                    <a:lumMod val="60000"/>
                    <a:lumOff val="40000"/>
                    <a:alpha val="45000"/>
                  </a:schemeClr>
                </a:solidFill>
                <a:ln>
                  <a:noFill/>
                </a:ln>
              </p:spPr>
            </p:sp>
            <p:sp>
              <p:nvSpPr>
                <p:cNvPr id="161" name="Прямоугольник 160"/>
                <p:cNvSpPr/>
                <p:nvPr userDrawn="1"/>
              </p:nvSpPr>
              <p:spPr bwMode="auto">
                <a:xfrm>
                  <a:off x="8989821" y="2208431"/>
                  <a:ext cx="383999" cy="383999"/>
                </a:xfrm>
                <a:prstGeom prst="rect">
                  <a:avLst/>
                </a:prstGeom>
                <a:solidFill>
                  <a:schemeClr val="accent1">
                    <a:lumMod val="60000"/>
                    <a:lumOff val="40000"/>
                    <a:alpha val="22000"/>
                  </a:schemeClr>
                </a:solidFill>
                <a:ln>
                  <a:noFill/>
                </a:ln>
              </p:spPr>
            </p:sp>
            <p:sp>
              <p:nvSpPr>
                <p:cNvPr id="162" name="Прямоугольник 161"/>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163" name="Прямоугольник 162"/>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164" name="Прямоугольник 163"/>
                <p:cNvSpPr/>
                <p:nvPr userDrawn="1"/>
              </p:nvSpPr>
              <p:spPr bwMode="auto">
                <a:xfrm>
                  <a:off x="8988763" y="2976431"/>
                  <a:ext cx="383999" cy="383999"/>
                </a:xfrm>
                <a:prstGeom prst="rect">
                  <a:avLst/>
                </a:prstGeom>
                <a:solidFill>
                  <a:schemeClr val="accent1">
                    <a:lumMod val="75000"/>
                  </a:schemeClr>
                </a:solidFill>
                <a:ln>
                  <a:noFill/>
                </a:ln>
              </p:spPr>
            </p:sp>
            <p:sp>
              <p:nvSpPr>
                <p:cNvPr id="165" name="Прямоугольник 164"/>
                <p:cNvSpPr/>
                <p:nvPr userDrawn="1"/>
              </p:nvSpPr>
              <p:spPr bwMode="auto">
                <a:xfrm>
                  <a:off x="9370942" y="2976431"/>
                  <a:ext cx="383999" cy="383999"/>
                </a:xfrm>
                <a:prstGeom prst="rect">
                  <a:avLst/>
                </a:prstGeom>
                <a:solidFill>
                  <a:schemeClr val="tx2">
                    <a:lumMod val="75000"/>
                    <a:alpha val="0"/>
                  </a:schemeClr>
                </a:solidFill>
                <a:ln>
                  <a:noFill/>
                </a:ln>
              </p:spPr>
            </p:sp>
            <p:sp>
              <p:nvSpPr>
                <p:cNvPr id="166" name="Прямоугольник 165"/>
                <p:cNvSpPr/>
                <p:nvPr userDrawn="1"/>
              </p:nvSpPr>
              <p:spPr bwMode="auto">
                <a:xfrm>
                  <a:off x="9753885" y="2976431"/>
                  <a:ext cx="383999" cy="383999"/>
                </a:xfrm>
                <a:prstGeom prst="rect">
                  <a:avLst/>
                </a:prstGeom>
                <a:solidFill>
                  <a:schemeClr val="tx2">
                    <a:lumMod val="75000"/>
                    <a:alpha val="20000"/>
                  </a:schemeClr>
                </a:solidFill>
                <a:ln>
                  <a:noFill/>
                </a:ln>
              </p:spPr>
            </p:sp>
          </p:grpSp>
        </p:grpSp>
        <p:grpSp>
          <p:nvGrpSpPr>
            <p:cNvPr id="191" name="Группа 190"/>
            <p:cNvGrpSpPr/>
            <p:nvPr userDrawn="1"/>
          </p:nvGrpSpPr>
          <p:grpSpPr bwMode="auto">
            <a:xfrm>
              <a:off x="9908949" y="-9923"/>
              <a:ext cx="1145630" cy="1152000"/>
              <a:chOff x="8985885" y="2208431"/>
              <a:chExt cx="1153057" cy="1152000"/>
            </a:xfrm>
          </p:grpSpPr>
          <p:sp>
            <p:nvSpPr>
              <p:cNvPr id="192" name="Прямоугольник 191"/>
              <p:cNvSpPr/>
              <p:nvPr userDrawn="1"/>
            </p:nvSpPr>
            <p:spPr bwMode="auto">
              <a:xfrm>
                <a:off x="8985885" y="2208431"/>
                <a:ext cx="1152000" cy="1152000"/>
              </a:xfrm>
              <a:prstGeom prst="rect">
                <a:avLst/>
              </a:prstGeom>
              <a:solidFill>
                <a:schemeClr val="accent3"/>
              </a:solidFill>
              <a:ln>
                <a:noFill/>
              </a:ln>
            </p:spPr>
          </p:sp>
          <p:grpSp>
            <p:nvGrpSpPr>
              <p:cNvPr id="193" name="Группа 192"/>
              <p:cNvGrpSpPr/>
              <p:nvPr userDrawn="1"/>
            </p:nvGrpSpPr>
            <p:grpSpPr bwMode="auto">
              <a:xfrm>
                <a:off x="8988763" y="2208431"/>
                <a:ext cx="1150178" cy="1152000"/>
                <a:chOff x="8988763" y="2208431"/>
                <a:chExt cx="1150178" cy="1152000"/>
              </a:xfrm>
            </p:grpSpPr>
            <p:sp>
              <p:nvSpPr>
                <p:cNvPr id="194" name="Прямоугольник 193"/>
                <p:cNvSpPr/>
                <p:nvPr userDrawn="1"/>
              </p:nvSpPr>
              <p:spPr bwMode="auto">
                <a:xfrm>
                  <a:off x="8989821" y="2592432"/>
                  <a:ext cx="383999" cy="383999"/>
                </a:xfrm>
                <a:prstGeom prst="rect">
                  <a:avLst/>
                </a:prstGeom>
                <a:solidFill>
                  <a:schemeClr val="accent5">
                    <a:lumMod val="75000"/>
                    <a:alpha val="20000"/>
                  </a:schemeClr>
                </a:solidFill>
                <a:ln>
                  <a:noFill/>
                </a:ln>
              </p:spPr>
            </p:sp>
            <p:sp>
              <p:nvSpPr>
                <p:cNvPr id="195" name="Прямоугольник 194"/>
                <p:cNvSpPr/>
                <p:nvPr userDrawn="1"/>
              </p:nvSpPr>
              <p:spPr bwMode="auto">
                <a:xfrm>
                  <a:off x="9371999" y="2592432"/>
                  <a:ext cx="383999" cy="383999"/>
                </a:xfrm>
                <a:prstGeom prst="rect">
                  <a:avLst/>
                </a:prstGeom>
                <a:solidFill>
                  <a:schemeClr val="accent5">
                    <a:lumMod val="40000"/>
                    <a:lumOff val="60000"/>
                    <a:alpha val="40000"/>
                  </a:schemeClr>
                </a:solidFill>
                <a:ln>
                  <a:noFill/>
                </a:ln>
              </p:spPr>
            </p:sp>
            <p:sp>
              <p:nvSpPr>
                <p:cNvPr id="196" name="Прямоугольник 195"/>
                <p:cNvSpPr/>
                <p:nvPr userDrawn="1"/>
              </p:nvSpPr>
              <p:spPr bwMode="auto">
                <a:xfrm>
                  <a:off x="9754942" y="2592432"/>
                  <a:ext cx="383999" cy="383999"/>
                </a:xfrm>
                <a:prstGeom prst="rect">
                  <a:avLst/>
                </a:prstGeom>
                <a:solidFill>
                  <a:schemeClr val="accent5">
                    <a:lumMod val="60000"/>
                    <a:lumOff val="40000"/>
                    <a:alpha val="30000"/>
                  </a:schemeClr>
                </a:solidFill>
                <a:ln>
                  <a:noFill/>
                </a:ln>
              </p:spPr>
            </p:sp>
            <p:sp>
              <p:nvSpPr>
                <p:cNvPr id="197" name="Прямоугольник 196"/>
                <p:cNvSpPr/>
                <p:nvPr userDrawn="1"/>
              </p:nvSpPr>
              <p:spPr bwMode="auto">
                <a:xfrm>
                  <a:off x="8989821" y="2208431"/>
                  <a:ext cx="383999" cy="383999"/>
                </a:xfrm>
                <a:prstGeom prst="rect">
                  <a:avLst/>
                </a:prstGeom>
                <a:solidFill>
                  <a:schemeClr val="accent3">
                    <a:lumMod val="20000"/>
                    <a:lumOff val="80000"/>
                    <a:alpha val="22000"/>
                  </a:schemeClr>
                </a:solidFill>
                <a:ln>
                  <a:noFill/>
                </a:ln>
              </p:spPr>
            </p:sp>
            <p:sp>
              <p:nvSpPr>
                <p:cNvPr id="198" name="Прямоугольник 197"/>
                <p:cNvSpPr/>
                <p:nvPr userDrawn="1"/>
              </p:nvSpPr>
              <p:spPr bwMode="auto">
                <a:xfrm>
                  <a:off x="9371999" y="2208431"/>
                  <a:ext cx="383999" cy="383999"/>
                </a:xfrm>
                <a:prstGeom prst="rect">
                  <a:avLst/>
                </a:prstGeom>
                <a:solidFill>
                  <a:schemeClr val="accent3">
                    <a:lumMod val="20000"/>
                    <a:lumOff val="80000"/>
                    <a:alpha val="0"/>
                  </a:schemeClr>
                </a:solidFill>
                <a:ln>
                  <a:noFill/>
                </a:ln>
              </p:spPr>
            </p:sp>
            <p:sp>
              <p:nvSpPr>
                <p:cNvPr id="199" name="Прямоугольник 198"/>
                <p:cNvSpPr/>
                <p:nvPr userDrawn="1"/>
              </p:nvSpPr>
              <p:spPr bwMode="auto">
                <a:xfrm>
                  <a:off x="9754942" y="2208431"/>
                  <a:ext cx="383999" cy="383999"/>
                </a:xfrm>
                <a:prstGeom prst="rect">
                  <a:avLst/>
                </a:prstGeom>
                <a:solidFill>
                  <a:schemeClr val="accent3">
                    <a:lumMod val="20000"/>
                    <a:lumOff val="80000"/>
                    <a:alpha val="50000"/>
                  </a:schemeClr>
                </a:solidFill>
                <a:ln>
                  <a:noFill/>
                </a:ln>
              </p:spPr>
            </p:sp>
            <p:sp>
              <p:nvSpPr>
                <p:cNvPr id="200" name="Прямоугольник 199"/>
                <p:cNvSpPr/>
                <p:nvPr userDrawn="1"/>
              </p:nvSpPr>
              <p:spPr bwMode="auto">
                <a:xfrm>
                  <a:off x="8988763" y="2976431"/>
                  <a:ext cx="383999" cy="383999"/>
                </a:xfrm>
                <a:prstGeom prst="rect">
                  <a:avLst/>
                </a:prstGeom>
                <a:solidFill>
                  <a:schemeClr val="accent3">
                    <a:lumMod val="50000"/>
                    <a:alpha val="20000"/>
                  </a:schemeClr>
                </a:solidFill>
                <a:ln>
                  <a:noFill/>
                </a:ln>
              </p:spPr>
            </p:sp>
            <p:sp>
              <p:nvSpPr>
                <p:cNvPr id="201" name="Прямоугольник 200"/>
                <p:cNvSpPr/>
                <p:nvPr userDrawn="1"/>
              </p:nvSpPr>
              <p:spPr bwMode="auto">
                <a:xfrm>
                  <a:off x="9370942" y="2976431"/>
                  <a:ext cx="383999" cy="383999"/>
                </a:xfrm>
                <a:prstGeom prst="rect">
                  <a:avLst/>
                </a:prstGeom>
                <a:solidFill>
                  <a:schemeClr val="accent3">
                    <a:lumMod val="75000"/>
                  </a:schemeClr>
                </a:solidFill>
                <a:ln>
                  <a:noFill/>
                </a:ln>
              </p:spPr>
            </p:sp>
            <p:sp>
              <p:nvSpPr>
                <p:cNvPr id="202" name="Прямоугольник 201"/>
                <p:cNvSpPr/>
                <p:nvPr userDrawn="1"/>
              </p:nvSpPr>
              <p:spPr bwMode="auto">
                <a:xfrm>
                  <a:off x="9753885" y="2976431"/>
                  <a:ext cx="383999" cy="383999"/>
                </a:xfrm>
                <a:prstGeom prst="rect">
                  <a:avLst/>
                </a:prstGeom>
                <a:solidFill>
                  <a:schemeClr val="accent3">
                    <a:lumMod val="75000"/>
                    <a:alpha val="20000"/>
                  </a:schemeClr>
                </a:solidFill>
                <a:ln>
                  <a:noFill/>
                </a:ln>
              </p:spPr>
            </p:sp>
          </p:grpSp>
        </p:grpSp>
        <p:grpSp>
          <p:nvGrpSpPr>
            <p:cNvPr id="203" name="Группа 202"/>
            <p:cNvGrpSpPr/>
            <p:nvPr userDrawn="1"/>
          </p:nvGrpSpPr>
          <p:grpSpPr bwMode="auto">
            <a:xfrm>
              <a:off x="8763318" y="-6409"/>
              <a:ext cx="1149082" cy="1152000"/>
              <a:chOff x="8985885" y="2208431"/>
              <a:chExt cx="1156531" cy="1152000"/>
            </a:xfrm>
          </p:grpSpPr>
          <p:sp>
            <p:nvSpPr>
              <p:cNvPr id="204" name="Прямоугольник 203"/>
              <p:cNvSpPr/>
              <p:nvPr userDrawn="1"/>
            </p:nvSpPr>
            <p:spPr bwMode="auto">
              <a:xfrm>
                <a:off x="8985885" y="2208431"/>
                <a:ext cx="1152000" cy="1152000"/>
              </a:xfrm>
              <a:prstGeom prst="rect">
                <a:avLst/>
              </a:prstGeom>
              <a:solidFill>
                <a:schemeClr val="accent6"/>
              </a:solidFill>
              <a:ln>
                <a:noFill/>
              </a:ln>
            </p:spPr>
          </p:sp>
          <p:grpSp>
            <p:nvGrpSpPr>
              <p:cNvPr id="205" name="Группа 204"/>
              <p:cNvGrpSpPr/>
              <p:nvPr userDrawn="1"/>
            </p:nvGrpSpPr>
            <p:grpSpPr bwMode="auto">
              <a:xfrm>
                <a:off x="8988763" y="2208431"/>
                <a:ext cx="1153653" cy="1152000"/>
                <a:chOff x="8988763" y="2208431"/>
                <a:chExt cx="1153653" cy="1152000"/>
              </a:xfrm>
            </p:grpSpPr>
            <p:sp>
              <p:nvSpPr>
                <p:cNvPr id="206" name="Прямоугольник 205"/>
                <p:cNvSpPr/>
                <p:nvPr userDrawn="1"/>
              </p:nvSpPr>
              <p:spPr bwMode="auto">
                <a:xfrm>
                  <a:off x="8989821" y="2592432"/>
                  <a:ext cx="383999" cy="383999"/>
                </a:xfrm>
                <a:prstGeom prst="rect">
                  <a:avLst/>
                </a:prstGeom>
                <a:solidFill>
                  <a:schemeClr val="accent6">
                    <a:lumMod val="60000"/>
                    <a:lumOff val="40000"/>
                    <a:alpha val="70000"/>
                  </a:schemeClr>
                </a:solidFill>
                <a:ln>
                  <a:noFill/>
                </a:ln>
              </p:spPr>
            </p:sp>
            <p:sp>
              <p:nvSpPr>
                <p:cNvPr id="207" name="Прямоугольник 206"/>
                <p:cNvSpPr/>
                <p:nvPr userDrawn="1"/>
              </p:nvSpPr>
              <p:spPr bwMode="auto">
                <a:xfrm>
                  <a:off x="9371999" y="2592432"/>
                  <a:ext cx="383999" cy="383999"/>
                </a:xfrm>
                <a:prstGeom prst="rect">
                  <a:avLst/>
                </a:prstGeom>
                <a:solidFill>
                  <a:schemeClr val="accent2">
                    <a:lumMod val="20000"/>
                    <a:lumOff val="80000"/>
                    <a:alpha val="62000"/>
                  </a:schemeClr>
                </a:solidFill>
                <a:ln>
                  <a:noFill/>
                </a:ln>
              </p:spPr>
            </p:sp>
            <p:sp>
              <p:nvSpPr>
                <p:cNvPr id="208" name="Прямоугольник 207"/>
                <p:cNvSpPr/>
                <p:nvPr userDrawn="1"/>
              </p:nvSpPr>
              <p:spPr bwMode="auto">
                <a:xfrm>
                  <a:off x="9754942" y="2592432"/>
                  <a:ext cx="383999" cy="383999"/>
                </a:xfrm>
                <a:prstGeom prst="rect">
                  <a:avLst/>
                </a:prstGeom>
                <a:solidFill>
                  <a:schemeClr val="accent6">
                    <a:lumMod val="60000"/>
                    <a:lumOff val="40000"/>
                    <a:alpha val="55000"/>
                  </a:schemeClr>
                </a:solidFill>
                <a:ln>
                  <a:noFill/>
                </a:ln>
              </p:spPr>
            </p:sp>
            <p:sp>
              <p:nvSpPr>
                <p:cNvPr id="209" name="Прямоугольник 208"/>
                <p:cNvSpPr/>
                <p:nvPr userDrawn="1"/>
              </p:nvSpPr>
              <p:spPr bwMode="auto">
                <a:xfrm>
                  <a:off x="8989821" y="2208431"/>
                  <a:ext cx="383999" cy="383999"/>
                </a:xfrm>
                <a:prstGeom prst="rect">
                  <a:avLst/>
                </a:prstGeom>
                <a:solidFill>
                  <a:schemeClr val="accent2">
                    <a:lumMod val="75000"/>
                    <a:alpha val="46000"/>
                  </a:schemeClr>
                </a:solidFill>
                <a:ln>
                  <a:noFill/>
                </a:ln>
              </p:spPr>
            </p:sp>
            <p:sp>
              <p:nvSpPr>
                <p:cNvPr id="210" name="Прямоугольник 209"/>
                <p:cNvSpPr/>
                <p:nvPr userDrawn="1"/>
              </p:nvSpPr>
              <p:spPr bwMode="auto">
                <a:xfrm>
                  <a:off x="9371999" y="2208431"/>
                  <a:ext cx="383999" cy="383999"/>
                </a:xfrm>
                <a:prstGeom prst="rect">
                  <a:avLst/>
                </a:prstGeom>
                <a:solidFill>
                  <a:schemeClr val="accent2">
                    <a:lumMod val="60000"/>
                    <a:lumOff val="40000"/>
                    <a:alpha val="30000"/>
                  </a:schemeClr>
                </a:solidFill>
                <a:ln>
                  <a:noFill/>
                </a:ln>
              </p:spPr>
            </p:sp>
            <p:sp>
              <p:nvSpPr>
                <p:cNvPr id="211" name="Прямоугольник 210"/>
                <p:cNvSpPr/>
                <p:nvPr userDrawn="1"/>
              </p:nvSpPr>
              <p:spPr bwMode="auto">
                <a:xfrm>
                  <a:off x="9754942" y="2208431"/>
                  <a:ext cx="383999" cy="383999"/>
                </a:xfrm>
                <a:prstGeom prst="rect">
                  <a:avLst/>
                </a:prstGeom>
                <a:solidFill>
                  <a:schemeClr val="accent2">
                    <a:lumMod val="40000"/>
                    <a:lumOff val="60000"/>
                    <a:alpha val="76000"/>
                  </a:schemeClr>
                </a:solidFill>
                <a:ln>
                  <a:noFill/>
                </a:ln>
              </p:spPr>
            </p:sp>
            <p:sp>
              <p:nvSpPr>
                <p:cNvPr id="212" name="Прямоугольник 211"/>
                <p:cNvSpPr/>
                <p:nvPr userDrawn="1"/>
              </p:nvSpPr>
              <p:spPr bwMode="auto">
                <a:xfrm>
                  <a:off x="8988763" y="2976431"/>
                  <a:ext cx="383999" cy="383999"/>
                </a:xfrm>
                <a:prstGeom prst="rect">
                  <a:avLst/>
                </a:prstGeom>
                <a:solidFill>
                  <a:schemeClr val="accent6">
                    <a:lumMod val="75000"/>
                    <a:alpha val="30000"/>
                  </a:schemeClr>
                </a:solidFill>
                <a:ln>
                  <a:noFill/>
                </a:ln>
              </p:spPr>
            </p:sp>
            <p:sp>
              <p:nvSpPr>
                <p:cNvPr id="213" name="Прямоугольник 212"/>
                <p:cNvSpPr/>
                <p:nvPr userDrawn="1"/>
              </p:nvSpPr>
              <p:spPr bwMode="auto">
                <a:xfrm>
                  <a:off x="9370942" y="2976431"/>
                  <a:ext cx="383999" cy="383999"/>
                </a:xfrm>
                <a:prstGeom prst="rect">
                  <a:avLst/>
                </a:prstGeom>
                <a:solidFill>
                  <a:schemeClr val="accent6">
                    <a:lumMod val="75000"/>
                    <a:alpha val="50000"/>
                  </a:schemeClr>
                </a:solidFill>
                <a:ln>
                  <a:noFill/>
                </a:ln>
              </p:spPr>
            </p:sp>
            <p:sp>
              <p:nvSpPr>
                <p:cNvPr id="214" name="Прямоугольник 213"/>
                <p:cNvSpPr/>
                <p:nvPr userDrawn="1"/>
              </p:nvSpPr>
              <p:spPr bwMode="auto">
                <a:xfrm>
                  <a:off x="9758417" y="2976431"/>
                  <a:ext cx="383999" cy="383999"/>
                </a:xfrm>
                <a:prstGeom prst="rect">
                  <a:avLst/>
                </a:prstGeom>
                <a:solidFill>
                  <a:schemeClr val="accent6">
                    <a:lumMod val="75000"/>
                    <a:alpha val="20000"/>
                  </a:schemeClr>
                </a:solidFill>
                <a:ln>
                  <a:noFill/>
                </a:ln>
              </p:spPr>
            </p:sp>
          </p:grpSp>
        </p:grpSp>
        <p:grpSp>
          <p:nvGrpSpPr>
            <p:cNvPr id="215" name="Группа 214"/>
            <p:cNvGrpSpPr/>
            <p:nvPr userDrawn="1"/>
          </p:nvGrpSpPr>
          <p:grpSpPr bwMode="auto">
            <a:xfrm>
              <a:off x="7621191" y="-9923"/>
              <a:ext cx="1145630" cy="1152000"/>
              <a:chOff x="8985885" y="2208431"/>
              <a:chExt cx="1153057" cy="1152000"/>
            </a:xfrm>
          </p:grpSpPr>
          <p:sp>
            <p:nvSpPr>
              <p:cNvPr id="216" name="Прямоугольник 215"/>
              <p:cNvSpPr/>
              <p:nvPr userDrawn="1"/>
            </p:nvSpPr>
            <p:spPr bwMode="auto">
              <a:xfrm>
                <a:off x="8985885" y="2208431"/>
                <a:ext cx="1152000" cy="1152000"/>
              </a:xfrm>
              <a:prstGeom prst="rect">
                <a:avLst/>
              </a:prstGeom>
              <a:solidFill>
                <a:schemeClr val="accent4"/>
              </a:solidFill>
              <a:ln>
                <a:noFill/>
              </a:ln>
            </p:spPr>
          </p:sp>
          <p:grpSp>
            <p:nvGrpSpPr>
              <p:cNvPr id="217" name="Группа 216"/>
              <p:cNvGrpSpPr/>
              <p:nvPr userDrawn="1"/>
            </p:nvGrpSpPr>
            <p:grpSpPr bwMode="auto">
              <a:xfrm>
                <a:off x="8988763" y="2208431"/>
                <a:ext cx="1150178" cy="1152000"/>
                <a:chOff x="8988763" y="2208431"/>
                <a:chExt cx="1150178" cy="1152000"/>
              </a:xfrm>
            </p:grpSpPr>
            <p:sp>
              <p:nvSpPr>
                <p:cNvPr id="218" name="Прямоугольник 217"/>
                <p:cNvSpPr/>
                <p:nvPr userDrawn="1"/>
              </p:nvSpPr>
              <p:spPr bwMode="auto">
                <a:xfrm>
                  <a:off x="8989821" y="2592432"/>
                  <a:ext cx="383999" cy="383999"/>
                </a:xfrm>
                <a:prstGeom prst="rect">
                  <a:avLst/>
                </a:prstGeom>
                <a:solidFill>
                  <a:schemeClr val="accent4">
                    <a:lumMod val="75000"/>
                    <a:alpha val="76000"/>
                  </a:schemeClr>
                </a:solidFill>
                <a:ln>
                  <a:noFill/>
                </a:ln>
              </p:spPr>
            </p:sp>
            <p:sp>
              <p:nvSpPr>
                <p:cNvPr id="219" name="Прямоугольник 218"/>
                <p:cNvSpPr/>
                <p:nvPr userDrawn="1"/>
              </p:nvSpPr>
              <p:spPr bwMode="auto">
                <a:xfrm>
                  <a:off x="9371999" y="2592432"/>
                  <a:ext cx="383999" cy="383999"/>
                </a:xfrm>
                <a:prstGeom prst="rect">
                  <a:avLst/>
                </a:prstGeom>
                <a:solidFill>
                  <a:schemeClr val="accent5">
                    <a:lumMod val="40000"/>
                    <a:lumOff val="60000"/>
                    <a:alpha val="38000"/>
                  </a:schemeClr>
                </a:solidFill>
                <a:ln>
                  <a:noFill/>
                </a:ln>
              </p:spPr>
            </p:sp>
            <p:sp>
              <p:nvSpPr>
                <p:cNvPr id="220" name="Прямоугольник 219"/>
                <p:cNvSpPr/>
                <p:nvPr userDrawn="1"/>
              </p:nvSpPr>
              <p:spPr bwMode="auto">
                <a:xfrm>
                  <a:off x="9754942" y="2592432"/>
                  <a:ext cx="383999" cy="383999"/>
                </a:xfrm>
                <a:prstGeom prst="rect">
                  <a:avLst/>
                </a:prstGeom>
                <a:solidFill>
                  <a:schemeClr val="accent1">
                    <a:lumMod val="75000"/>
                    <a:alpha val="24000"/>
                  </a:schemeClr>
                </a:solidFill>
                <a:ln>
                  <a:noFill/>
                </a:ln>
              </p:spPr>
            </p:sp>
            <p:sp>
              <p:nvSpPr>
                <p:cNvPr id="221" name="Прямоугольник 220"/>
                <p:cNvSpPr/>
                <p:nvPr userDrawn="1"/>
              </p:nvSpPr>
              <p:spPr bwMode="auto">
                <a:xfrm>
                  <a:off x="8989821" y="2208431"/>
                  <a:ext cx="383999" cy="383999"/>
                </a:xfrm>
                <a:prstGeom prst="rect">
                  <a:avLst/>
                </a:prstGeom>
                <a:solidFill>
                  <a:schemeClr val="accent1">
                    <a:lumMod val="60000"/>
                    <a:lumOff val="40000"/>
                    <a:alpha val="35000"/>
                  </a:schemeClr>
                </a:solidFill>
                <a:ln>
                  <a:noFill/>
                </a:ln>
              </p:spPr>
            </p:sp>
            <p:sp>
              <p:nvSpPr>
                <p:cNvPr id="222" name="Прямоугольник 221"/>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223" name="Прямоугольник 222"/>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224" name="Прямоугольник 223"/>
                <p:cNvSpPr/>
                <p:nvPr userDrawn="1"/>
              </p:nvSpPr>
              <p:spPr bwMode="auto">
                <a:xfrm>
                  <a:off x="8988763" y="2976431"/>
                  <a:ext cx="383999" cy="383999"/>
                </a:xfrm>
                <a:prstGeom prst="rect">
                  <a:avLst/>
                </a:prstGeom>
                <a:solidFill>
                  <a:schemeClr val="accent1">
                    <a:lumMod val="40000"/>
                    <a:lumOff val="60000"/>
                    <a:alpha val="25000"/>
                  </a:schemeClr>
                </a:solidFill>
                <a:ln>
                  <a:noFill/>
                </a:ln>
              </p:spPr>
            </p:sp>
            <p:sp>
              <p:nvSpPr>
                <p:cNvPr id="225" name="Прямоугольник 224"/>
                <p:cNvSpPr/>
                <p:nvPr userDrawn="1"/>
              </p:nvSpPr>
              <p:spPr bwMode="auto">
                <a:xfrm>
                  <a:off x="9370942" y="2976431"/>
                  <a:ext cx="383999" cy="383999"/>
                </a:xfrm>
                <a:prstGeom prst="rect">
                  <a:avLst/>
                </a:prstGeom>
                <a:solidFill>
                  <a:schemeClr val="tx2">
                    <a:lumMod val="60000"/>
                    <a:lumOff val="40000"/>
                    <a:alpha val="3999"/>
                  </a:schemeClr>
                </a:solidFill>
                <a:ln>
                  <a:noFill/>
                </a:ln>
              </p:spPr>
            </p:sp>
            <p:sp>
              <p:nvSpPr>
                <p:cNvPr id="226" name="Прямоугольник 225"/>
                <p:cNvSpPr/>
                <p:nvPr userDrawn="1"/>
              </p:nvSpPr>
              <p:spPr bwMode="auto">
                <a:xfrm>
                  <a:off x="9753885" y="2976431"/>
                  <a:ext cx="383999" cy="383999"/>
                </a:xfrm>
                <a:prstGeom prst="rect">
                  <a:avLst/>
                </a:prstGeom>
                <a:solidFill>
                  <a:schemeClr val="accent4">
                    <a:lumMod val="40000"/>
                    <a:lumOff val="60000"/>
                    <a:alpha val="29000"/>
                  </a:schemeClr>
                </a:solidFill>
                <a:ln>
                  <a:noFill/>
                </a:ln>
              </p:spPr>
            </p:sp>
          </p:grpSp>
        </p:grpSp>
        <p:grpSp>
          <p:nvGrpSpPr>
            <p:cNvPr id="227" name="Группа 226"/>
            <p:cNvGrpSpPr/>
            <p:nvPr userDrawn="1"/>
          </p:nvGrpSpPr>
          <p:grpSpPr bwMode="auto">
            <a:xfrm>
              <a:off x="6479777" y="-9923"/>
              <a:ext cx="1145630" cy="1152000"/>
              <a:chOff x="8985885" y="2208431"/>
              <a:chExt cx="1153057" cy="1152000"/>
            </a:xfrm>
          </p:grpSpPr>
          <p:sp>
            <p:nvSpPr>
              <p:cNvPr id="228" name="Прямоугольник 227"/>
              <p:cNvSpPr/>
              <p:nvPr userDrawn="1"/>
            </p:nvSpPr>
            <p:spPr bwMode="auto">
              <a:xfrm>
                <a:off x="8985885" y="2208431"/>
                <a:ext cx="1152000" cy="1152000"/>
              </a:xfrm>
              <a:prstGeom prst="rect">
                <a:avLst/>
              </a:prstGeom>
              <a:solidFill>
                <a:schemeClr val="accent6"/>
              </a:solidFill>
              <a:ln>
                <a:noFill/>
              </a:ln>
            </p:spPr>
          </p:sp>
          <p:grpSp>
            <p:nvGrpSpPr>
              <p:cNvPr id="229" name="Группа 228"/>
              <p:cNvGrpSpPr/>
              <p:nvPr userDrawn="1"/>
            </p:nvGrpSpPr>
            <p:grpSpPr bwMode="auto">
              <a:xfrm>
                <a:off x="8988763" y="2208431"/>
                <a:ext cx="1150178" cy="1152000"/>
                <a:chOff x="8988763" y="2208431"/>
                <a:chExt cx="1150178" cy="1152000"/>
              </a:xfrm>
            </p:grpSpPr>
            <p:sp>
              <p:nvSpPr>
                <p:cNvPr id="230" name="Прямоугольник 229"/>
                <p:cNvSpPr/>
                <p:nvPr userDrawn="1"/>
              </p:nvSpPr>
              <p:spPr bwMode="auto">
                <a:xfrm>
                  <a:off x="8989821" y="2592432"/>
                  <a:ext cx="383999" cy="383999"/>
                </a:xfrm>
                <a:prstGeom prst="rect">
                  <a:avLst/>
                </a:prstGeom>
                <a:solidFill>
                  <a:schemeClr val="accent2">
                    <a:lumMod val="20000"/>
                    <a:lumOff val="80000"/>
                    <a:alpha val="48000"/>
                  </a:schemeClr>
                </a:solidFill>
                <a:ln>
                  <a:noFill/>
                </a:ln>
              </p:spPr>
            </p:sp>
            <p:sp>
              <p:nvSpPr>
                <p:cNvPr id="231" name="Прямоугольник 230"/>
                <p:cNvSpPr/>
                <p:nvPr userDrawn="1"/>
              </p:nvSpPr>
              <p:spPr bwMode="auto">
                <a:xfrm>
                  <a:off x="9371999" y="2592432"/>
                  <a:ext cx="383999" cy="383999"/>
                </a:xfrm>
                <a:prstGeom prst="rect">
                  <a:avLst/>
                </a:prstGeom>
                <a:solidFill>
                  <a:schemeClr val="accent2">
                    <a:lumMod val="20000"/>
                    <a:lumOff val="80000"/>
                    <a:alpha val="29000"/>
                  </a:schemeClr>
                </a:solidFill>
                <a:ln>
                  <a:noFill/>
                </a:ln>
              </p:spPr>
            </p:sp>
            <p:sp>
              <p:nvSpPr>
                <p:cNvPr id="232" name="Прямоугольник 231"/>
                <p:cNvSpPr/>
                <p:nvPr userDrawn="1"/>
              </p:nvSpPr>
              <p:spPr bwMode="auto">
                <a:xfrm>
                  <a:off x="9754942" y="2592432"/>
                  <a:ext cx="383999" cy="383999"/>
                </a:xfrm>
                <a:prstGeom prst="rect">
                  <a:avLst/>
                </a:prstGeom>
                <a:solidFill>
                  <a:schemeClr val="accent2">
                    <a:lumMod val="75000"/>
                    <a:alpha val="15999"/>
                  </a:schemeClr>
                </a:solidFill>
                <a:ln>
                  <a:noFill/>
                </a:ln>
              </p:spPr>
            </p:sp>
            <p:sp>
              <p:nvSpPr>
                <p:cNvPr id="233" name="Прямоугольник 232"/>
                <p:cNvSpPr/>
                <p:nvPr userDrawn="1"/>
              </p:nvSpPr>
              <p:spPr bwMode="auto">
                <a:xfrm>
                  <a:off x="8989821" y="2208431"/>
                  <a:ext cx="383999" cy="383999"/>
                </a:xfrm>
                <a:prstGeom prst="rect">
                  <a:avLst/>
                </a:prstGeom>
                <a:solidFill>
                  <a:schemeClr val="accent4">
                    <a:lumMod val="40000"/>
                    <a:lumOff val="60000"/>
                    <a:alpha val="3999"/>
                  </a:schemeClr>
                </a:solidFill>
                <a:ln>
                  <a:noFill/>
                </a:ln>
              </p:spPr>
            </p:sp>
            <p:sp>
              <p:nvSpPr>
                <p:cNvPr id="234" name="Прямоугольник 233"/>
                <p:cNvSpPr/>
                <p:nvPr userDrawn="1"/>
              </p:nvSpPr>
              <p:spPr bwMode="auto">
                <a:xfrm>
                  <a:off x="9371999" y="2208431"/>
                  <a:ext cx="383999" cy="383999"/>
                </a:xfrm>
                <a:prstGeom prst="rect">
                  <a:avLst/>
                </a:prstGeom>
                <a:solidFill>
                  <a:schemeClr val="accent4">
                    <a:lumMod val="40000"/>
                    <a:lumOff val="60000"/>
                    <a:alpha val="23000"/>
                  </a:schemeClr>
                </a:solidFill>
                <a:ln>
                  <a:noFill/>
                </a:ln>
              </p:spPr>
            </p:sp>
            <p:sp>
              <p:nvSpPr>
                <p:cNvPr id="235" name="Прямоугольник 234"/>
                <p:cNvSpPr/>
                <p:nvPr userDrawn="1"/>
              </p:nvSpPr>
              <p:spPr bwMode="auto">
                <a:xfrm>
                  <a:off x="9754942" y="2208431"/>
                  <a:ext cx="383999" cy="383999"/>
                </a:xfrm>
                <a:prstGeom prst="rect">
                  <a:avLst/>
                </a:prstGeom>
                <a:solidFill>
                  <a:schemeClr val="accent4">
                    <a:lumMod val="20000"/>
                    <a:lumOff val="80000"/>
                    <a:alpha val="26999"/>
                  </a:schemeClr>
                </a:solidFill>
                <a:ln>
                  <a:noFill/>
                </a:ln>
              </p:spPr>
            </p:sp>
            <p:sp>
              <p:nvSpPr>
                <p:cNvPr id="236" name="Прямоугольник 235"/>
                <p:cNvSpPr/>
                <p:nvPr userDrawn="1"/>
              </p:nvSpPr>
              <p:spPr bwMode="auto">
                <a:xfrm>
                  <a:off x="8988763" y="2976431"/>
                  <a:ext cx="383999" cy="383999"/>
                </a:xfrm>
                <a:prstGeom prst="rect">
                  <a:avLst/>
                </a:prstGeom>
                <a:solidFill>
                  <a:schemeClr val="accent2">
                    <a:lumMod val="75000"/>
                    <a:alpha val="65000"/>
                  </a:schemeClr>
                </a:solidFill>
                <a:ln>
                  <a:noFill/>
                </a:ln>
              </p:spPr>
            </p:sp>
            <p:sp>
              <p:nvSpPr>
                <p:cNvPr id="237" name="Прямоугольник 236"/>
                <p:cNvSpPr/>
                <p:nvPr userDrawn="1"/>
              </p:nvSpPr>
              <p:spPr bwMode="auto">
                <a:xfrm>
                  <a:off x="9370942" y="2976431"/>
                  <a:ext cx="383999" cy="383999"/>
                </a:xfrm>
                <a:prstGeom prst="rect">
                  <a:avLst/>
                </a:prstGeom>
                <a:solidFill>
                  <a:schemeClr val="accent2">
                    <a:alpha val="0"/>
                  </a:schemeClr>
                </a:solidFill>
                <a:ln>
                  <a:noFill/>
                </a:ln>
              </p:spPr>
            </p:sp>
            <p:sp>
              <p:nvSpPr>
                <p:cNvPr id="238" name="Прямоугольник 237"/>
                <p:cNvSpPr/>
                <p:nvPr userDrawn="1"/>
              </p:nvSpPr>
              <p:spPr bwMode="auto">
                <a:xfrm>
                  <a:off x="9753885" y="2976431"/>
                  <a:ext cx="383999" cy="383999"/>
                </a:xfrm>
                <a:prstGeom prst="rect">
                  <a:avLst/>
                </a:prstGeom>
                <a:solidFill>
                  <a:schemeClr val="accent6">
                    <a:lumMod val="75000"/>
                    <a:alpha val="57000"/>
                  </a:schemeClr>
                </a:solidFill>
                <a:ln>
                  <a:noFill/>
                </a:ln>
              </p:spPr>
            </p:sp>
          </p:grpSp>
        </p:grpSp>
        <p:grpSp>
          <p:nvGrpSpPr>
            <p:cNvPr id="241" name="Группа 240"/>
            <p:cNvGrpSpPr/>
            <p:nvPr userDrawn="1"/>
          </p:nvGrpSpPr>
          <p:grpSpPr bwMode="auto">
            <a:xfrm>
              <a:off x="5332234" y="-7693"/>
              <a:ext cx="1146222" cy="1152000"/>
              <a:chOff x="8985289" y="2208431"/>
              <a:chExt cx="1153653" cy="1152000"/>
            </a:xfrm>
          </p:grpSpPr>
          <p:sp>
            <p:nvSpPr>
              <p:cNvPr id="290" name="Прямоугольник 289"/>
              <p:cNvSpPr/>
              <p:nvPr userDrawn="1"/>
            </p:nvSpPr>
            <p:spPr bwMode="auto">
              <a:xfrm>
                <a:off x="8985885" y="2208431"/>
                <a:ext cx="1152000" cy="1152000"/>
              </a:xfrm>
              <a:prstGeom prst="rect">
                <a:avLst/>
              </a:prstGeom>
              <a:solidFill>
                <a:schemeClr val="accent1"/>
              </a:solidFill>
              <a:ln>
                <a:noFill/>
              </a:ln>
            </p:spPr>
          </p:sp>
          <p:grpSp>
            <p:nvGrpSpPr>
              <p:cNvPr id="291" name="Группа 290"/>
              <p:cNvGrpSpPr/>
              <p:nvPr userDrawn="1"/>
            </p:nvGrpSpPr>
            <p:grpSpPr bwMode="auto">
              <a:xfrm>
                <a:off x="8985289" y="2208431"/>
                <a:ext cx="1153653" cy="1152000"/>
                <a:chOff x="8985289" y="2208431"/>
                <a:chExt cx="1153653" cy="1152000"/>
              </a:xfrm>
            </p:grpSpPr>
            <p:sp>
              <p:nvSpPr>
                <p:cNvPr id="292" name="Прямоугольник 291"/>
                <p:cNvSpPr/>
                <p:nvPr userDrawn="1"/>
              </p:nvSpPr>
              <p:spPr bwMode="auto">
                <a:xfrm>
                  <a:off x="8985289" y="2592432"/>
                  <a:ext cx="383999" cy="383999"/>
                </a:xfrm>
                <a:prstGeom prst="rect">
                  <a:avLst/>
                </a:prstGeom>
                <a:solidFill>
                  <a:schemeClr val="accent5">
                    <a:lumMod val="75000"/>
                    <a:alpha val="45000"/>
                  </a:schemeClr>
                </a:solidFill>
                <a:ln>
                  <a:noFill/>
                </a:ln>
              </p:spPr>
            </p:sp>
            <p:sp>
              <p:nvSpPr>
                <p:cNvPr id="293" name="Прямоугольник 292"/>
                <p:cNvSpPr/>
                <p:nvPr userDrawn="1"/>
              </p:nvSpPr>
              <p:spPr bwMode="auto">
                <a:xfrm>
                  <a:off x="9367467" y="2592432"/>
                  <a:ext cx="383999" cy="383999"/>
                </a:xfrm>
                <a:prstGeom prst="rect">
                  <a:avLst/>
                </a:prstGeom>
                <a:solidFill>
                  <a:schemeClr val="accent5">
                    <a:lumMod val="40000"/>
                    <a:lumOff val="60000"/>
                    <a:alpha val="60000"/>
                  </a:schemeClr>
                </a:solidFill>
                <a:ln>
                  <a:noFill/>
                </a:ln>
              </p:spPr>
            </p:sp>
            <p:sp>
              <p:nvSpPr>
                <p:cNvPr id="294" name="Прямоугольник 293"/>
                <p:cNvSpPr/>
                <p:nvPr userDrawn="1"/>
              </p:nvSpPr>
              <p:spPr bwMode="auto">
                <a:xfrm>
                  <a:off x="9750410" y="2592432"/>
                  <a:ext cx="383999" cy="383999"/>
                </a:xfrm>
                <a:prstGeom prst="rect">
                  <a:avLst/>
                </a:prstGeom>
                <a:solidFill>
                  <a:schemeClr val="accent5">
                    <a:lumMod val="60000"/>
                    <a:lumOff val="40000"/>
                    <a:alpha val="45000"/>
                  </a:schemeClr>
                </a:solidFill>
                <a:ln>
                  <a:noFill/>
                </a:ln>
              </p:spPr>
            </p:sp>
            <p:sp>
              <p:nvSpPr>
                <p:cNvPr id="295" name="Прямоугольник 294"/>
                <p:cNvSpPr/>
                <p:nvPr userDrawn="1"/>
              </p:nvSpPr>
              <p:spPr bwMode="auto">
                <a:xfrm>
                  <a:off x="8989821" y="2208431"/>
                  <a:ext cx="383999" cy="383999"/>
                </a:xfrm>
                <a:prstGeom prst="rect">
                  <a:avLst/>
                </a:prstGeom>
                <a:solidFill>
                  <a:schemeClr val="accent1">
                    <a:lumMod val="60000"/>
                    <a:lumOff val="40000"/>
                    <a:alpha val="22000"/>
                  </a:schemeClr>
                </a:solidFill>
                <a:ln>
                  <a:noFill/>
                </a:ln>
              </p:spPr>
            </p:sp>
            <p:sp>
              <p:nvSpPr>
                <p:cNvPr id="296" name="Прямоугольник 295"/>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297" name="Прямоугольник 296"/>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298" name="Прямоугольник 297"/>
                <p:cNvSpPr/>
                <p:nvPr userDrawn="1"/>
              </p:nvSpPr>
              <p:spPr bwMode="auto">
                <a:xfrm>
                  <a:off x="8988763" y="2976431"/>
                  <a:ext cx="383999" cy="383999"/>
                </a:xfrm>
                <a:prstGeom prst="rect">
                  <a:avLst/>
                </a:prstGeom>
                <a:solidFill>
                  <a:schemeClr val="accent1">
                    <a:lumMod val="75000"/>
                  </a:schemeClr>
                </a:solidFill>
                <a:ln>
                  <a:noFill/>
                </a:ln>
              </p:spPr>
            </p:sp>
            <p:sp>
              <p:nvSpPr>
                <p:cNvPr id="299" name="Прямоугольник 298"/>
                <p:cNvSpPr/>
                <p:nvPr userDrawn="1"/>
              </p:nvSpPr>
              <p:spPr bwMode="auto">
                <a:xfrm>
                  <a:off x="9370942" y="2976431"/>
                  <a:ext cx="383999" cy="383999"/>
                </a:xfrm>
                <a:prstGeom prst="rect">
                  <a:avLst/>
                </a:prstGeom>
                <a:solidFill>
                  <a:schemeClr val="tx2">
                    <a:lumMod val="75000"/>
                    <a:alpha val="0"/>
                  </a:schemeClr>
                </a:solidFill>
                <a:ln>
                  <a:noFill/>
                </a:ln>
              </p:spPr>
            </p:sp>
            <p:sp>
              <p:nvSpPr>
                <p:cNvPr id="300" name="Прямоугольник 299"/>
                <p:cNvSpPr/>
                <p:nvPr userDrawn="1"/>
              </p:nvSpPr>
              <p:spPr bwMode="auto">
                <a:xfrm>
                  <a:off x="9753885" y="2976431"/>
                  <a:ext cx="383999" cy="383999"/>
                </a:xfrm>
                <a:prstGeom prst="rect">
                  <a:avLst/>
                </a:prstGeom>
                <a:solidFill>
                  <a:schemeClr val="tx2">
                    <a:lumMod val="75000"/>
                    <a:alpha val="20000"/>
                  </a:schemeClr>
                </a:solidFill>
                <a:ln>
                  <a:noFill/>
                </a:ln>
              </p:spPr>
            </p:sp>
          </p:grpSp>
        </p:grpSp>
        <p:grpSp>
          <p:nvGrpSpPr>
            <p:cNvPr id="242" name="Группа 241"/>
            <p:cNvGrpSpPr/>
            <p:nvPr userDrawn="1"/>
          </p:nvGrpSpPr>
          <p:grpSpPr bwMode="auto">
            <a:xfrm>
              <a:off x="4188246" y="-11207"/>
              <a:ext cx="1145630" cy="1152000"/>
              <a:chOff x="8985885" y="2208431"/>
              <a:chExt cx="1153057" cy="1152000"/>
            </a:xfrm>
          </p:grpSpPr>
          <p:sp>
            <p:nvSpPr>
              <p:cNvPr id="279" name="Прямоугольник 278"/>
              <p:cNvSpPr/>
              <p:nvPr userDrawn="1"/>
            </p:nvSpPr>
            <p:spPr bwMode="auto">
              <a:xfrm>
                <a:off x="8985885" y="2208431"/>
                <a:ext cx="1152000" cy="1152000"/>
              </a:xfrm>
              <a:prstGeom prst="rect">
                <a:avLst/>
              </a:prstGeom>
              <a:solidFill>
                <a:schemeClr val="accent3"/>
              </a:solidFill>
              <a:ln>
                <a:noFill/>
              </a:ln>
            </p:spPr>
          </p:sp>
          <p:grpSp>
            <p:nvGrpSpPr>
              <p:cNvPr id="280" name="Группа 279"/>
              <p:cNvGrpSpPr/>
              <p:nvPr userDrawn="1"/>
            </p:nvGrpSpPr>
            <p:grpSpPr bwMode="auto">
              <a:xfrm>
                <a:off x="8988763" y="2208431"/>
                <a:ext cx="1150178" cy="1152000"/>
                <a:chOff x="8988763" y="2208431"/>
                <a:chExt cx="1150178" cy="1152000"/>
              </a:xfrm>
            </p:grpSpPr>
            <p:sp>
              <p:nvSpPr>
                <p:cNvPr id="281" name="Прямоугольник 280"/>
                <p:cNvSpPr/>
                <p:nvPr userDrawn="1"/>
              </p:nvSpPr>
              <p:spPr bwMode="auto">
                <a:xfrm>
                  <a:off x="8989821" y="2592432"/>
                  <a:ext cx="383999" cy="383999"/>
                </a:xfrm>
                <a:prstGeom prst="rect">
                  <a:avLst/>
                </a:prstGeom>
                <a:solidFill>
                  <a:schemeClr val="accent5">
                    <a:lumMod val="75000"/>
                    <a:alpha val="20000"/>
                  </a:schemeClr>
                </a:solidFill>
                <a:ln>
                  <a:noFill/>
                </a:ln>
              </p:spPr>
            </p:sp>
            <p:sp>
              <p:nvSpPr>
                <p:cNvPr id="282" name="Прямоугольник 281"/>
                <p:cNvSpPr/>
                <p:nvPr userDrawn="1"/>
              </p:nvSpPr>
              <p:spPr bwMode="auto">
                <a:xfrm>
                  <a:off x="9371999" y="2592432"/>
                  <a:ext cx="383999" cy="383999"/>
                </a:xfrm>
                <a:prstGeom prst="rect">
                  <a:avLst/>
                </a:prstGeom>
                <a:solidFill>
                  <a:schemeClr val="accent5">
                    <a:lumMod val="40000"/>
                    <a:lumOff val="60000"/>
                    <a:alpha val="40000"/>
                  </a:schemeClr>
                </a:solidFill>
                <a:ln>
                  <a:noFill/>
                </a:ln>
              </p:spPr>
            </p:sp>
            <p:sp>
              <p:nvSpPr>
                <p:cNvPr id="283" name="Прямоугольник 282"/>
                <p:cNvSpPr/>
                <p:nvPr userDrawn="1"/>
              </p:nvSpPr>
              <p:spPr bwMode="auto">
                <a:xfrm>
                  <a:off x="9754942" y="2592432"/>
                  <a:ext cx="383999" cy="383999"/>
                </a:xfrm>
                <a:prstGeom prst="rect">
                  <a:avLst/>
                </a:prstGeom>
                <a:solidFill>
                  <a:schemeClr val="accent5">
                    <a:lumMod val="60000"/>
                    <a:lumOff val="40000"/>
                    <a:alpha val="30000"/>
                  </a:schemeClr>
                </a:solidFill>
                <a:ln>
                  <a:noFill/>
                </a:ln>
              </p:spPr>
            </p:sp>
            <p:sp>
              <p:nvSpPr>
                <p:cNvPr id="284" name="Прямоугольник 283"/>
                <p:cNvSpPr/>
                <p:nvPr userDrawn="1"/>
              </p:nvSpPr>
              <p:spPr bwMode="auto">
                <a:xfrm>
                  <a:off x="8989821" y="2208431"/>
                  <a:ext cx="383999" cy="383999"/>
                </a:xfrm>
                <a:prstGeom prst="rect">
                  <a:avLst/>
                </a:prstGeom>
                <a:solidFill>
                  <a:schemeClr val="accent3">
                    <a:lumMod val="20000"/>
                    <a:lumOff val="80000"/>
                    <a:alpha val="22000"/>
                  </a:schemeClr>
                </a:solidFill>
                <a:ln>
                  <a:noFill/>
                </a:ln>
              </p:spPr>
            </p:sp>
            <p:sp>
              <p:nvSpPr>
                <p:cNvPr id="285" name="Прямоугольник 284"/>
                <p:cNvSpPr/>
                <p:nvPr userDrawn="1"/>
              </p:nvSpPr>
              <p:spPr bwMode="auto">
                <a:xfrm>
                  <a:off x="9371999" y="2208431"/>
                  <a:ext cx="383999" cy="383999"/>
                </a:xfrm>
                <a:prstGeom prst="rect">
                  <a:avLst/>
                </a:prstGeom>
                <a:solidFill>
                  <a:schemeClr val="accent3">
                    <a:lumMod val="20000"/>
                    <a:lumOff val="80000"/>
                    <a:alpha val="0"/>
                  </a:schemeClr>
                </a:solidFill>
                <a:ln>
                  <a:noFill/>
                </a:ln>
              </p:spPr>
            </p:sp>
            <p:sp>
              <p:nvSpPr>
                <p:cNvPr id="286" name="Прямоугольник 285"/>
                <p:cNvSpPr/>
                <p:nvPr userDrawn="1"/>
              </p:nvSpPr>
              <p:spPr bwMode="auto">
                <a:xfrm>
                  <a:off x="9754942" y="2208431"/>
                  <a:ext cx="383999" cy="383999"/>
                </a:xfrm>
                <a:prstGeom prst="rect">
                  <a:avLst/>
                </a:prstGeom>
                <a:solidFill>
                  <a:schemeClr val="accent3">
                    <a:lumMod val="20000"/>
                    <a:lumOff val="80000"/>
                    <a:alpha val="50000"/>
                  </a:schemeClr>
                </a:solidFill>
                <a:ln>
                  <a:noFill/>
                </a:ln>
              </p:spPr>
            </p:sp>
            <p:sp>
              <p:nvSpPr>
                <p:cNvPr id="287" name="Прямоугольник 286"/>
                <p:cNvSpPr/>
                <p:nvPr userDrawn="1"/>
              </p:nvSpPr>
              <p:spPr bwMode="auto">
                <a:xfrm>
                  <a:off x="8988763" y="2976431"/>
                  <a:ext cx="383999" cy="383999"/>
                </a:xfrm>
                <a:prstGeom prst="rect">
                  <a:avLst/>
                </a:prstGeom>
                <a:solidFill>
                  <a:schemeClr val="accent3">
                    <a:lumMod val="50000"/>
                    <a:alpha val="20000"/>
                  </a:schemeClr>
                </a:solidFill>
                <a:ln>
                  <a:noFill/>
                </a:ln>
              </p:spPr>
            </p:sp>
            <p:sp>
              <p:nvSpPr>
                <p:cNvPr id="288" name="Прямоугольник 287"/>
                <p:cNvSpPr/>
                <p:nvPr userDrawn="1"/>
              </p:nvSpPr>
              <p:spPr bwMode="auto">
                <a:xfrm>
                  <a:off x="9370942" y="2976431"/>
                  <a:ext cx="383999" cy="383999"/>
                </a:xfrm>
                <a:prstGeom prst="rect">
                  <a:avLst/>
                </a:prstGeom>
                <a:solidFill>
                  <a:schemeClr val="accent3">
                    <a:lumMod val="75000"/>
                  </a:schemeClr>
                </a:solidFill>
                <a:ln>
                  <a:noFill/>
                </a:ln>
              </p:spPr>
            </p:sp>
            <p:sp>
              <p:nvSpPr>
                <p:cNvPr id="289" name="Прямоугольник 288"/>
                <p:cNvSpPr/>
                <p:nvPr userDrawn="1"/>
              </p:nvSpPr>
              <p:spPr bwMode="auto">
                <a:xfrm>
                  <a:off x="9753885" y="2976431"/>
                  <a:ext cx="383999" cy="383999"/>
                </a:xfrm>
                <a:prstGeom prst="rect">
                  <a:avLst/>
                </a:prstGeom>
                <a:solidFill>
                  <a:schemeClr val="accent3">
                    <a:lumMod val="75000"/>
                    <a:alpha val="20000"/>
                  </a:schemeClr>
                </a:solidFill>
                <a:ln>
                  <a:noFill/>
                </a:ln>
              </p:spPr>
            </p:sp>
          </p:grpSp>
        </p:grpSp>
        <p:grpSp>
          <p:nvGrpSpPr>
            <p:cNvPr id="243" name="Группа 242"/>
            <p:cNvGrpSpPr/>
            <p:nvPr userDrawn="1"/>
          </p:nvGrpSpPr>
          <p:grpSpPr bwMode="auto">
            <a:xfrm>
              <a:off x="3042615" y="-7693"/>
              <a:ext cx="1149082" cy="1152000"/>
              <a:chOff x="8985885" y="2208431"/>
              <a:chExt cx="1156531" cy="1152000"/>
            </a:xfrm>
          </p:grpSpPr>
          <p:sp>
            <p:nvSpPr>
              <p:cNvPr id="268" name="Прямоугольник 267"/>
              <p:cNvSpPr/>
              <p:nvPr userDrawn="1"/>
            </p:nvSpPr>
            <p:spPr bwMode="auto">
              <a:xfrm>
                <a:off x="8985885" y="2208431"/>
                <a:ext cx="1152000" cy="1152000"/>
              </a:xfrm>
              <a:prstGeom prst="rect">
                <a:avLst/>
              </a:prstGeom>
              <a:solidFill>
                <a:schemeClr val="accent6"/>
              </a:solidFill>
              <a:ln>
                <a:noFill/>
              </a:ln>
            </p:spPr>
          </p:sp>
          <p:grpSp>
            <p:nvGrpSpPr>
              <p:cNvPr id="269" name="Группа 268"/>
              <p:cNvGrpSpPr/>
              <p:nvPr userDrawn="1"/>
            </p:nvGrpSpPr>
            <p:grpSpPr bwMode="auto">
              <a:xfrm>
                <a:off x="8988763" y="2208431"/>
                <a:ext cx="1153653" cy="1152000"/>
                <a:chOff x="8988763" y="2208431"/>
                <a:chExt cx="1153653" cy="1152000"/>
              </a:xfrm>
            </p:grpSpPr>
            <p:sp>
              <p:nvSpPr>
                <p:cNvPr id="270" name="Прямоугольник 269"/>
                <p:cNvSpPr/>
                <p:nvPr userDrawn="1"/>
              </p:nvSpPr>
              <p:spPr bwMode="auto">
                <a:xfrm>
                  <a:off x="8989821" y="2592432"/>
                  <a:ext cx="383999" cy="383999"/>
                </a:xfrm>
                <a:prstGeom prst="rect">
                  <a:avLst/>
                </a:prstGeom>
                <a:solidFill>
                  <a:schemeClr val="accent6">
                    <a:lumMod val="60000"/>
                    <a:lumOff val="40000"/>
                    <a:alpha val="70000"/>
                  </a:schemeClr>
                </a:solidFill>
                <a:ln>
                  <a:noFill/>
                </a:ln>
              </p:spPr>
            </p:sp>
            <p:sp>
              <p:nvSpPr>
                <p:cNvPr id="271" name="Прямоугольник 270"/>
                <p:cNvSpPr/>
                <p:nvPr userDrawn="1"/>
              </p:nvSpPr>
              <p:spPr bwMode="auto">
                <a:xfrm>
                  <a:off x="9371999" y="2592432"/>
                  <a:ext cx="383999" cy="383999"/>
                </a:xfrm>
                <a:prstGeom prst="rect">
                  <a:avLst/>
                </a:prstGeom>
                <a:solidFill>
                  <a:schemeClr val="accent2">
                    <a:lumMod val="20000"/>
                    <a:lumOff val="80000"/>
                    <a:alpha val="62000"/>
                  </a:schemeClr>
                </a:solidFill>
                <a:ln>
                  <a:noFill/>
                </a:ln>
              </p:spPr>
            </p:sp>
            <p:sp>
              <p:nvSpPr>
                <p:cNvPr id="272" name="Прямоугольник 271"/>
                <p:cNvSpPr/>
                <p:nvPr userDrawn="1"/>
              </p:nvSpPr>
              <p:spPr bwMode="auto">
                <a:xfrm>
                  <a:off x="9754942" y="2592432"/>
                  <a:ext cx="383999" cy="383999"/>
                </a:xfrm>
                <a:prstGeom prst="rect">
                  <a:avLst/>
                </a:prstGeom>
                <a:solidFill>
                  <a:schemeClr val="accent6">
                    <a:lumMod val="60000"/>
                    <a:lumOff val="40000"/>
                    <a:alpha val="55000"/>
                  </a:schemeClr>
                </a:solidFill>
                <a:ln>
                  <a:noFill/>
                </a:ln>
              </p:spPr>
            </p:sp>
            <p:sp>
              <p:nvSpPr>
                <p:cNvPr id="273" name="Прямоугольник 272"/>
                <p:cNvSpPr/>
                <p:nvPr userDrawn="1"/>
              </p:nvSpPr>
              <p:spPr bwMode="auto">
                <a:xfrm>
                  <a:off x="8989821" y="2208431"/>
                  <a:ext cx="383999" cy="383999"/>
                </a:xfrm>
                <a:prstGeom prst="rect">
                  <a:avLst/>
                </a:prstGeom>
                <a:solidFill>
                  <a:schemeClr val="accent2">
                    <a:lumMod val="75000"/>
                    <a:alpha val="46000"/>
                  </a:schemeClr>
                </a:solidFill>
                <a:ln>
                  <a:noFill/>
                </a:ln>
              </p:spPr>
            </p:sp>
            <p:sp>
              <p:nvSpPr>
                <p:cNvPr id="274" name="Прямоугольник 273"/>
                <p:cNvSpPr/>
                <p:nvPr userDrawn="1"/>
              </p:nvSpPr>
              <p:spPr bwMode="auto">
                <a:xfrm>
                  <a:off x="9371999" y="2208431"/>
                  <a:ext cx="383999" cy="383999"/>
                </a:xfrm>
                <a:prstGeom prst="rect">
                  <a:avLst/>
                </a:prstGeom>
                <a:solidFill>
                  <a:schemeClr val="accent2">
                    <a:lumMod val="60000"/>
                    <a:lumOff val="40000"/>
                    <a:alpha val="30000"/>
                  </a:schemeClr>
                </a:solidFill>
                <a:ln>
                  <a:noFill/>
                </a:ln>
              </p:spPr>
            </p:sp>
            <p:sp>
              <p:nvSpPr>
                <p:cNvPr id="275" name="Прямоугольник 274"/>
                <p:cNvSpPr/>
                <p:nvPr userDrawn="1"/>
              </p:nvSpPr>
              <p:spPr bwMode="auto">
                <a:xfrm>
                  <a:off x="9754942" y="2208431"/>
                  <a:ext cx="383999" cy="383999"/>
                </a:xfrm>
                <a:prstGeom prst="rect">
                  <a:avLst/>
                </a:prstGeom>
                <a:solidFill>
                  <a:schemeClr val="accent2">
                    <a:lumMod val="40000"/>
                    <a:lumOff val="60000"/>
                    <a:alpha val="76000"/>
                  </a:schemeClr>
                </a:solidFill>
                <a:ln>
                  <a:noFill/>
                </a:ln>
              </p:spPr>
            </p:sp>
            <p:sp>
              <p:nvSpPr>
                <p:cNvPr id="276" name="Прямоугольник 275"/>
                <p:cNvSpPr/>
                <p:nvPr userDrawn="1"/>
              </p:nvSpPr>
              <p:spPr bwMode="auto">
                <a:xfrm>
                  <a:off x="8988763" y="2976431"/>
                  <a:ext cx="383999" cy="383999"/>
                </a:xfrm>
                <a:prstGeom prst="rect">
                  <a:avLst/>
                </a:prstGeom>
                <a:solidFill>
                  <a:schemeClr val="accent6">
                    <a:lumMod val="75000"/>
                    <a:alpha val="30000"/>
                  </a:schemeClr>
                </a:solidFill>
                <a:ln>
                  <a:noFill/>
                </a:ln>
              </p:spPr>
            </p:sp>
            <p:sp>
              <p:nvSpPr>
                <p:cNvPr id="277" name="Прямоугольник 276"/>
                <p:cNvSpPr/>
                <p:nvPr userDrawn="1"/>
              </p:nvSpPr>
              <p:spPr bwMode="auto">
                <a:xfrm>
                  <a:off x="9370942" y="2976431"/>
                  <a:ext cx="383999" cy="383999"/>
                </a:xfrm>
                <a:prstGeom prst="rect">
                  <a:avLst/>
                </a:prstGeom>
                <a:solidFill>
                  <a:schemeClr val="accent6">
                    <a:lumMod val="75000"/>
                    <a:alpha val="50000"/>
                  </a:schemeClr>
                </a:solidFill>
                <a:ln>
                  <a:noFill/>
                </a:ln>
              </p:spPr>
            </p:sp>
            <p:sp>
              <p:nvSpPr>
                <p:cNvPr id="278" name="Прямоугольник 277"/>
                <p:cNvSpPr/>
                <p:nvPr userDrawn="1"/>
              </p:nvSpPr>
              <p:spPr bwMode="auto">
                <a:xfrm>
                  <a:off x="9758417" y="2976431"/>
                  <a:ext cx="383999" cy="383999"/>
                </a:xfrm>
                <a:prstGeom prst="rect">
                  <a:avLst/>
                </a:prstGeom>
                <a:solidFill>
                  <a:schemeClr val="accent6">
                    <a:lumMod val="75000"/>
                    <a:alpha val="20000"/>
                  </a:schemeClr>
                </a:solidFill>
                <a:ln>
                  <a:noFill/>
                </a:ln>
              </p:spPr>
            </p:sp>
          </p:grpSp>
        </p:grpSp>
        <p:grpSp>
          <p:nvGrpSpPr>
            <p:cNvPr id="244" name="Группа 243"/>
            <p:cNvGrpSpPr/>
            <p:nvPr userDrawn="1"/>
          </p:nvGrpSpPr>
          <p:grpSpPr bwMode="auto">
            <a:xfrm>
              <a:off x="1900489" y="-11207"/>
              <a:ext cx="1145630" cy="1152000"/>
              <a:chOff x="8985885" y="2208431"/>
              <a:chExt cx="1153057" cy="1152000"/>
            </a:xfrm>
          </p:grpSpPr>
          <p:sp>
            <p:nvSpPr>
              <p:cNvPr id="257" name="Прямоугольник 256"/>
              <p:cNvSpPr/>
              <p:nvPr userDrawn="1"/>
            </p:nvSpPr>
            <p:spPr bwMode="auto">
              <a:xfrm>
                <a:off x="8985885" y="2208431"/>
                <a:ext cx="1152000" cy="1152000"/>
              </a:xfrm>
              <a:prstGeom prst="rect">
                <a:avLst/>
              </a:prstGeom>
              <a:solidFill>
                <a:schemeClr val="accent4"/>
              </a:solidFill>
              <a:ln>
                <a:noFill/>
              </a:ln>
            </p:spPr>
          </p:sp>
          <p:grpSp>
            <p:nvGrpSpPr>
              <p:cNvPr id="258" name="Группа 257"/>
              <p:cNvGrpSpPr/>
              <p:nvPr userDrawn="1"/>
            </p:nvGrpSpPr>
            <p:grpSpPr bwMode="auto">
              <a:xfrm>
                <a:off x="8988763" y="2208431"/>
                <a:ext cx="1150178" cy="1152000"/>
                <a:chOff x="8988763" y="2208431"/>
                <a:chExt cx="1150178" cy="1152000"/>
              </a:xfrm>
            </p:grpSpPr>
            <p:sp>
              <p:nvSpPr>
                <p:cNvPr id="259" name="Прямоугольник 258"/>
                <p:cNvSpPr/>
                <p:nvPr userDrawn="1"/>
              </p:nvSpPr>
              <p:spPr bwMode="auto">
                <a:xfrm>
                  <a:off x="8989821" y="2592432"/>
                  <a:ext cx="383999" cy="383999"/>
                </a:xfrm>
                <a:prstGeom prst="rect">
                  <a:avLst/>
                </a:prstGeom>
                <a:solidFill>
                  <a:schemeClr val="accent4">
                    <a:lumMod val="75000"/>
                    <a:alpha val="76000"/>
                  </a:schemeClr>
                </a:solidFill>
                <a:ln>
                  <a:noFill/>
                </a:ln>
              </p:spPr>
            </p:sp>
            <p:sp>
              <p:nvSpPr>
                <p:cNvPr id="260" name="Прямоугольник 259"/>
                <p:cNvSpPr/>
                <p:nvPr userDrawn="1"/>
              </p:nvSpPr>
              <p:spPr bwMode="auto">
                <a:xfrm>
                  <a:off x="9371999" y="2592432"/>
                  <a:ext cx="383999" cy="383999"/>
                </a:xfrm>
                <a:prstGeom prst="rect">
                  <a:avLst/>
                </a:prstGeom>
                <a:solidFill>
                  <a:schemeClr val="accent5">
                    <a:lumMod val="40000"/>
                    <a:lumOff val="60000"/>
                    <a:alpha val="38000"/>
                  </a:schemeClr>
                </a:solidFill>
                <a:ln>
                  <a:noFill/>
                </a:ln>
              </p:spPr>
            </p:sp>
            <p:sp>
              <p:nvSpPr>
                <p:cNvPr id="261" name="Прямоугольник 260"/>
                <p:cNvSpPr/>
                <p:nvPr userDrawn="1"/>
              </p:nvSpPr>
              <p:spPr bwMode="auto">
                <a:xfrm>
                  <a:off x="9754942" y="2592432"/>
                  <a:ext cx="383999" cy="383999"/>
                </a:xfrm>
                <a:prstGeom prst="rect">
                  <a:avLst/>
                </a:prstGeom>
                <a:solidFill>
                  <a:schemeClr val="accent1">
                    <a:lumMod val="75000"/>
                    <a:alpha val="24000"/>
                  </a:schemeClr>
                </a:solidFill>
                <a:ln>
                  <a:noFill/>
                </a:ln>
              </p:spPr>
            </p:sp>
            <p:sp>
              <p:nvSpPr>
                <p:cNvPr id="262" name="Прямоугольник 261"/>
                <p:cNvSpPr/>
                <p:nvPr userDrawn="1"/>
              </p:nvSpPr>
              <p:spPr bwMode="auto">
                <a:xfrm>
                  <a:off x="8989821" y="2208431"/>
                  <a:ext cx="383999" cy="383999"/>
                </a:xfrm>
                <a:prstGeom prst="rect">
                  <a:avLst/>
                </a:prstGeom>
                <a:solidFill>
                  <a:schemeClr val="accent1">
                    <a:lumMod val="60000"/>
                    <a:lumOff val="40000"/>
                    <a:alpha val="35000"/>
                  </a:schemeClr>
                </a:solidFill>
                <a:ln>
                  <a:noFill/>
                </a:ln>
              </p:spPr>
            </p:sp>
            <p:sp>
              <p:nvSpPr>
                <p:cNvPr id="263" name="Прямоугольник 262"/>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264" name="Прямоугольник 263"/>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265" name="Прямоугольник 264"/>
                <p:cNvSpPr/>
                <p:nvPr userDrawn="1"/>
              </p:nvSpPr>
              <p:spPr bwMode="auto">
                <a:xfrm>
                  <a:off x="8988763" y="2976431"/>
                  <a:ext cx="383999" cy="383999"/>
                </a:xfrm>
                <a:prstGeom prst="rect">
                  <a:avLst/>
                </a:prstGeom>
                <a:solidFill>
                  <a:schemeClr val="accent1">
                    <a:lumMod val="40000"/>
                    <a:lumOff val="60000"/>
                    <a:alpha val="25000"/>
                  </a:schemeClr>
                </a:solidFill>
                <a:ln>
                  <a:noFill/>
                </a:ln>
              </p:spPr>
            </p:sp>
            <p:sp>
              <p:nvSpPr>
                <p:cNvPr id="266" name="Прямоугольник 265"/>
                <p:cNvSpPr/>
                <p:nvPr userDrawn="1"/>
              </p:nvSpPr>
              <p:spPr bwMode="auto">
                <a:xfrm>
                  <a:off x="9370942" y="2976431"/>
                  <a:ext cx="383999" cy="383999"/>
                </a:xfrm>
                <a:prstGeom prst="rect">
                  <a:avLst/>
                </a:prstGeom>
                <a:solidFill>
                  <a:schemeClr val="tx2">
                    <a:lumMod val="60000"/>
                    <a:lumOff val="40000"/>
                    <a:alpha val="3999"/>
                  </a:schemeClr>
                </a:solidFill>
                <a:ln>
                  <a:noFill/>
                </a:ln>
              </p:spPr>
            </p:sp>
            <p:sp>
              <p:nvSpPr>
                <p:cNvPr id="267" name="Прямоугольник 266"/>
                <p:cNvSpPr/>
                <p:nvPr userDrawn="1"/>
              </p:nvSpPr>
              <p:spPr bwMode="auto">
                <a:xfrm>
                  <a:off x="9753885" y="2976431"/>
                  <a:ext cx="383999" cy="383999"/>
                </a:xfrm>
                <a:prstGeom prst="rect">
                  <a:avLst/>
                </a:prstGeom>
                <a:solidFill>
                  <a:schemeClr val="accent4">
                    <a:lumMod val="40000"/>
                    <a:lumOff val="60000"/>
                    <a:alpha val="29000"/>
                  </a:schemeClr>
                </a:solidFill>
                <a:ln>
                  <a:noFill/>
                </a:ln>
              </p:spPr>
            </p:sp>
          </p:grpSp>
        </p:grpSp>
        <p:grpSp>
          <p:nvGrpSpPr>
            <p:cNvPr id="4" name="Group 3"/>
            <p:cNvGrpSpPr/>
            <p:nvPr userDrawn="1"/>
          </p:nvGrpSpPr>
          <p:grpSpPr bwMode="auto">
            <a:xfrm>
              <a:off x="762985" y="-11207"/>
              <a:ext cx="1141719" cy="1156798"/>
              <a:chOff x="762985" y="-11207"/>
              <a:chExt cx="1141719" cy="1156798"/>
            </a:xfrm>
          </p:grpSpPr>
          <p:sp>
            <p:nvSpPr>
              <p:cNvPr id="248" name="Прямоугольник 247"/>
              <p:cNvSpPr/>
              <p:nvPr userDrawn="1"/>
            </p:nvSpPr>
            <p:spPr bwMode="auto">
              <a:xfrm>
                <a:off x="762985" y="372791"/>
                <a:ext cx="381526" cy="383999"/>
              </a:xfrm>
              <a:prstGeom prst="rect">
                <a:avLst/>
              </a:prstGeom>
              <a:solidFill>
                <a:schemeClr val="accent2">
                  <a:lumMod val="20000"/>
                  <a:lumOff val="80000"/>
                  <a:alpha val="48000"/>
                </a:schemeClr>
              </a:solidFill>
              <a:ln>
                <a:noFill/>
              </a:ln>
            </p:spPr>
          </p:sp>
          <p:sp>
            <p:nvSpPr>
              <p:cNvPr id="249" name="Прямоугольник 248"/>
              <p:cNvSpPr/>
              <p:nvPr userDrawn="1"/>
            </p:nvSpPr>
            <p:spPr bwMode="auto">
              <a:xfrm>
                <a:off x="1142702" y="372791"/>
                <a:ext cx="381526" cy="383999"/>
              </a:xfrm>
              <a:prstGeom prst="rect">
                <a:avLst/>
              </a:prstGeom>
              <a:solidFill>
                <a:schemeClr val="accent2">
                  <a:lumMod val="20000"/>
                  <a:lumOff val="80000"/>
                  <a:alpha val="29000"/>
                </a:schemeClr>
              </a:solidFill>
              <a:ln>
                <a:noFill/>
              </a:ln>
            </p:spPr>
          </p:sp>
          <p:sp>
            <p:nvSpPr>
              <p:cNvPr id="250" name="Прямоугольник 249"/>
              <p:cNvSpPr/>
              <p:nvPr userDrawn="1"/>
            </p:nvSpPr>
            <p:spPr bwMode="auto">
              <a:xfrm>
                <a:off x="1523178" y="372791"/>
                <a:ext cx="381526" cy="383999"/>
              </a:xfrm>
              <a:prstGeom prst="rect">
                <a:avLst/>
              </a:prstGeom>
              <a:solidFill>
                <a:schemeClr val="accent2">
                  <a:lumMod val="75000"/>
                  <a:alpha val="15999"/>
                </a:schemeClr>
              </a:solidFill>
              <a:ln>
                <a:noFill/>
              </a:ln>
            </p:spPr>
          </p:sp>
          <p:sp>
            <p:nvSpPr>
              <p:cNvPr id="251" name="Прямоугольник 250"/>
              <p:cNvSpPr/>
              <p:nvPr userDrawn="1"/>
            </p:nvSpPr>
            <p:spPr bwMode="auto">
              <a:xfrm>
                <a:off x="762985" y="-11207"/>
                <a:ext cx="381526" cy="383999"/>
              </a:xfrm>
              <a:prstGeom prst="rect">
                <a:avLst/>
              </a:prstGeom>
              <a:solidFill>
                <a:schemeClr val="accent4">
                  <a:lumMod val="40000"/>
                  <a:lumOff val="60000"/>
                  <a:alpha val="3999"/>
                </a:schemeClr>
              </a:solidFill>
              <a:ln>
                <a:noFill/>
              </a:ln>
            </p:spPr>
          </p:sp>
          <p:sp>
            <p:nvSpPr>
              <p:cNvPr id="252" name="Прямоугольник 251"/>
              <p:cNvSpPr/>
              <p:nvPr userDrawn="1"/>
            </p:nvSpPr>
            <p:spPr bwMode="auto">
              <a:xfrm>
                <a:off x="1142702" y="-11207"/>
                <a:ext cx="381526" cy="383999"/>
              </a:xfrm>
              <a:prstGeom prst="rect">
                <a:avLst/>
              </a:prstGeom>
              <a:solidFill>
                <a:schemeClr val="accent4">
                  <a:lumMod val="40000"/>
                  <a:lumOff val="60000"/>
                  <a:alpha val="23000"/>
                </a:schemeClr>
              </a:solidFill>
              <a:ln>
                <a:noFill/>
              </a:ln>
            </p:spPr>
          </p:sp>
          <p:sp>
            <p:nvSpPr>
              <p:cNvPr id="253" name="Прямоугольник 252"/>
              <p:cNvSpPr/>
              <p:nvPr userDrawn="1"/>
            </p:nvSpPr>
            <p:spPr bwMode="auto">
              <a:xfrm>
                <a:off x="1523178" y="-11207"/>
                <a:ext cx="381526" cy="383999"/>
              </a:xfrm>
              <a:prstGeom prst="rect">
                <a:avLst/>
              </a:prstGeom>
              <a:solidFill>
                <a:schemeClr val="accent4">
                  <a:lumMod val="20000"/>
                  <a:lumOff val="80000"/>
                  <a:alpha val="26999"/>
                </a:schemeClr>
              </a:solidFill>
              <a:ln>
                <a:noFill/>
              </a:ln>
            </p:spPr>
          </p:sp>
          <p:sp>
            <p:nvSpPr>
              <p:cNvPr id="254" name="Прямоугольник 253"/>
              <p:cNvSpPr/>
              <p:nvPr userDrawn="1"/>
            </p:nvSpPr>
            <p:spPr bwMode="auto">
              <a:xfrm>
                <a:off x="765835" y="761590"/>
                <a:ext cx="381526" cy="383999"/>
              </a:xfrm>
              <a:prstGeom prst="rect">
                <a:avLst/>
              </a:prstGeom>
              <a:solidFill>
                <a:schemeClr val="accent2">
                  <a:lumMod val="75000"/>
                  <a:alpha val="65000"/>
                </a:schemeClr>
              </a:solidFill>
              <a:ln>
                <a:noFill/>
              </a:ln>
            </p:spPr>
          </p:sp>
          <p:sp>
            <p:nvSpPr>
              <p:cNvPr id="255" name="Прямоугольник 254"/>
              <p:cNvSpPr/>
              <p:nvPr userDrawn="1"/>
            </p:nvSpPr>
            <p:spPr bwMode="auto">
              <a:xfrm>
                <a:off x="1141651" y="756792"/>
                <a:ext cx="381526" cy="383999"/>
              </a:xfrm>
              <a:prstGeom prst="rect">
                <a:avLst/>
              </a:prstGeom>
              <a:solidFill>
                <a:schemeClr val="accent2">
                  <a:alpha val="0"/>
                </a:schemeClr>
              </a:solidFill>
              <a:ln>
                <a:noFill/>
              </a:ln>
            </p:spPr>
          </p:sp>
          <p:sp>
            <p:nvSpPr>
              <p:cNvPr id="256" name="Прямоугольник 255"/>
              <p:cNvSpPr/>
              <p:nvPr userDrawn="1"/>
            </p:nvSpPr>
            <p:spPr bwMode="auto">
              <a:xfrm>
                <a:off x="1522127" y="756792"/>
                <a:ext cx="381526" cy="383999"/>
              </a:xfrm>
              <a:prstGeom prst="rect">
                <a:avLst/>
              </a:prstGeom>
              <a:solidFill>
                <a:schemeClr val="accent6">
                  <a:lumMod val="75000"/>
                  <a:alpha val="57000"/>
                </a:schemeClr>
              </a:solidFill>
              <a:ln>
                <a:noFill/>
              </a:ln>
            </p:spPr>
          </p:sp>
        </p:grpSp>
        <p:grpSp>
          <p:nvGrpSpPr>
            <p:cNvPr id="352" name="Группа 351"/>
            <p:cNvGrpSpPr/>
            <p:nvPr userDrawn="1"/>
          </p:nvGrpSpPr>
          <p:grpSpPr bwMode="auto">
            <a:xfrm>
              <a:off x="1" y="-7479"/>
              <a:ext cx="766505" cy="1148271"/>
              <a:chOff x="9367467" y="2208431"/>
              <a:chExt cx="771474" cy="1152000"/>
            </a:xfrm>
          </p:grpSpPr>
          <p:sp>
            <p:nvSpPr>
              <p:cNvPr id="354" name="Прямоугольник 353"/>
              <p:cNvSpPr/>
              <p:nvPr userDrawn="1"/>
            </p:nvSpPr>
            <p:spPr bwMode="auto">
              <a:xfrm>
                <a:off x="9367467" y="2592432"/>
                <a:ext cx="383999" cy="383999"/>
              </a:xfrm>
              <a:prstGeom prst="rect">
                <a:avLst/>
              </a:prstGeom>
              <a:solidFill>
                <a:schemeClr val="accent5">
                  <a:lumMod val="40000"/>
                  <a:lumOff val="60000"/>
                  <a:alpha val="60000"/>
                </a:schemeClr>
              </a:solidFill>
              <a:ln>
                <a:noFill/>
              </a:ln>
            </p:spPr>
          </p:sp>
          <p:sp>
            <p:nvSpPr>
              <p:cNvPr id="355" name="Прямоугольник 354"/>
              <p:cNvSpPr/>
              <p:nvPr userDrawn="1"/>
            </p:nvSpPr>
            <p:spPr bwMode="auto">
              <a:xfrm>
                <a:off x="9750410" y="2592432"/>
                <a:ext cx="383999" cy="383999"/>
              </a:xfrm>
              <a:prstGeom prst="rect">
                <a:avLst/>
              </a:prstGeom>
              <a:solidFill>
                <a:schemeClr val="accent5">
                  <a:lumMod val="60000"/>
                  <a:lumOff val="40000"/>
                  <a:alpha val="45000"/>
                </a:schemeClr>
              </a:solidFill>
              <a:ln>
                <a:noFill/>
              </a:ln>
            </p:spPr>
          </p:sp>
          <p:sp>
            <p:nvSpPr>
              <p:cNvPr id="357" name="Прямоугольник 356"/>
              <p:cNvSpPr/>
              <p:nvPr userDrawn="1"/>
            </p:nvSpPr>
            <p:spPr bwMode="auto">
              <a:xfrm>
                <a:off x="9371999" y="2208431"/>
                <a:ext cx="383999" cy="383999"/>
              </a:xfrm>
              <a:prstGeom prst="rect">
                <a:avLst/>
              </a:prstGeom>
              <a:solidFill>
                <a:schemeClr val="accent1">
                  <a:lumMod val="60000"/>
                  <a:lumOff val="40000"/>
                  <a:alpha val="0"/>
                </a:schemeClr>
              </a:solidFill>
              <a:ln>
                <a:noFill/>
              </a:ln>
            </p:spPr>
          </p:sp>
          <p:sp>
            <p:nvSpPr>
              <p:cNvPr id="358" name="Прямоугольник 357"/>
              <p:cNvSpPr/>
              <p:nvPr userDrawn="1"/>
            </p:nvSpPr>
            <p:spPr bwMode="auto">
              <a:xfrm>
                <a:off x="9754942" y="2208431"/>
                <a:ext cx="383999" cy="383999"/>
              </a:xfrm>
              <a:prstGeom prst="rect">
                <a:avLst/>
              </a:prstGeom>
              <a:solidFill>
                <a:schemeClr val="accent1">
                  <a:lumMod val="60000"/>
                  <a:lumOff val="40000"/>
                  <a:alpha val="50000"/>
                </a:schemeClr>
              </a:solidFill>
              <a:ln>
                <a:noFill/>
              </a:ln>
            </p:spPr>
          </p:sp>
          <p:sp>
            <p:nvSpPr>
              <p:cNvPr id="360" name="Прямоугольник 359"/>
              <p:cNvSpPr/>
              <p:nvPr userDrawn="1"/>
            </p:nvSpPr>
            <p:spPr bwMode="auto">
              <a:xfrm>
                <a:off x="9370942" y="2976431"/>
                <a:ext cx="383999" cy="383999"/>
              </a:xfrm>
              <a:prstGeom prst="rect">
                <a:avLst/>
              </a:prstGeom>
              <a:solidFill>
                <a:schemeClr val="tx2">
                  <a:lumMod val="75000"/>
                  <a:alpha val="0"/>
                </a:schemeClr>
              </a:solidFill>
              <a:ln>
                <a:noFill/>
              </a:ln>
            </p:spPr>
          </p:sp>
          <p:sp>
            <p:nvSpPr>
              <p:cNvPr id="361" name="Прямоугольник 360"/>
              <p:cNvSpPr/>
              <p:nvPr userDrawn="1"/>
            </p:nvSpPr>
            <p:spPr bwMode="auto">
              <a:xfrm>
                <a:off x="9753885" y="2976431"/>
                <a:ext cx="383999" cy="383999"/>
              </a:xfrm>
              <a:prstGeom prst="rect">
                <a:avLst/>
              </a:prstGeom>
              <a:solidFill>
                <a:schemeClr val="tx2">
                  <a:lumMod val="75000"/>
                  <a:alpha val="20000"/>
                </a:schemeClr>
              </a:solidFill>
              <a:ln>
                <a:noFill/>
              </a:ln>
            </p:spPr>
          </p:sp>
        </p:grpSp>
      </p:grpSp>
      <p:sp>
        <p:nvSpPr>
          <p:cNvPr id="483" name="Прямоугольник 482"/>
          <p:cNvSpPr/>
          <p:nvPr userDrawn="1"/>
        </p:nvSpPr>
        <p:spPr bwMode="auto">
          <a:xfrm>
            <a:off x="11049447" y="6600570"/>
            <a:ext cx="1144157" cy="255074"/>
          </a:xfrm>
          <a:prstGeom prst="rect">
            <a:avLst/>
          </a:prstGeom>
          <a:solidFill>
            <a:schemeClr val="accent1"/>
          </a:solidFill>
          <a:ln>
            <a:noFill/>
          </a:ln>
        </p:spPr>
      </p:sp>
      <p:sp>
        <p:nvSpPr>
          <p:cNvPr id="488" name="Прямоугольник 487"/>
          <p:cNvSpPr/>
          <p:nvPr userDrawn="1"/>
        </p:nvSpPr>
        <p:spPr bwMode="auto">
          <a:xfrm>
            <a:off x="11053358" y="6594997"/>
            <a:ext cx="381385" cy="257430"/>
          </a:xfrm>
          <a:prstGeom prst="rect">
            <a:avLst/>
          </a:prstGeom>
          <a:solidFill>
            <a:schemeClr val="accent1">
              <a:lumMod val="60000"/>
              <a:lumOff val="40000"/>
              <a:alpha val="22000"/>
            </a:schemeClr>
          </a:solidFill>
          <a:ln>
            <a:noFill/>
          </a:ln>
        </p:spPr>
      </p:sp>
      <p:sp>
        <p:nvSpPr>
          <p:cNvPr id="489" name="Прямоугольник 488"/>
          <p:cNvSpPr/>
          <p:nvPr userDrawn="1"/>
        </p:nvSpPr>
        <p:spPr bwMode="auto">
          <a:xfrm>
            <a:off x="11432935" y="6600570"/>
            <a:ext cx="381385" cy="257430"/>
          </a:xfrm>
          <a:prstGeom prst="rect">
            <a:avLst/>
          </a:prstGeom>
          <a:solidFill>
            <a:schemeClr val="accent1">
              <a:lumMod val="60000"/>
              <a:lumOff val="40000"/>
              <a:alpha val="0"/>
            </a:schemeClr>
          </a:solidFill>
          <a:ln>
            <a:noFill/>
          </a:ln>
        </p:spPr>
      </p:sp>
      <p:sp>
        <p:nvSpPr>
          <p:cNvPr id="490" name="Прямоугольник 489"/>
          <p:cNvSpPr/>
          <p:nvPr userDrawn="1"/>
        </p:nvSpPr>
        <p:spPr bwMode="auto">
          <a:xfrm>
            <a:off x="11813271" y="6600570"/>
            <a:ext cx="381385" cy="257430"/>
          </a:xfrm>
          <a:prstGeom prst="rect">
            <a:avLst/>
          </a:prstGeom>
          <a:solidFill>
            <a:schemeClr val="accent1">
              <a:lumMod val="60000"/>
              <a:lumOff val="40000"/>
              <a:alpha val="50000"/>
            </a:schemeClr>
          </a:solidFill>
          <a:ln>
            <a:noFill/>
          </a:ln>
        </p:spPr>
      </p:sp>
      <p:sp>
        <p:nvSpPr>
          <p:cNvPr id="472" name="Прямоугольник 471"/>
          <p:cNvSpPr/>
          <p:nvPr userDrawn="1"/>
        </p:nvSpPr>
        <p:spPr bwMode="auto">
          <a:xfrm>
            <a:off x="9905290" y="6598214"/>
            <a:ext cx="1144157" cy="255074"/>
          </a:xfrm>
          <a:prstGeom prst="rect">
            <a:avLst/>
          </a:prstGeom>
          <a:solidFill>
            <a:schemeClr val="accent3"/>
          </a:solidFill>
          <a:ln>
            <a:noFill/>
          </a:ln>
        </p:spPr>
      </p:sp>
      <p:sp>
        <p:nvSpPr>
          <p:cNvPr id="477" name="Прямоугольник 476"/>
          <p:cNvSpPr/>
          <p:nvPr userDrawn="1"/>
        </p:nvSpPr>
        <p:spPr bwMode="auto">
          <a:xfrm>
            <a:off x="9909199" y="6598214"/>
            <a:ext cx="381385" cy="257430"/>
          </a:xfrm>
          <a:prstGeom prst="rect">
            <a:avLst/>
          </a:prstGeom>
          <a:solidFill>
            <a:schemeClr val="accent3">
              <a:lumMod val="20000"/>
              <a:lumOff val="80000"/>
              <a:alpha val="22000"/>
            </a:schemeClr>
          </a:solidFill>
          <a:ln>
            <a:noFill/>
          </a:ln>
        </p:spPr>
      </p:sp>
      <p:sp>
        <p:nvSpPr>
          <p:cNvPr id="478" name="Прямоугольник 477"/>
          <p:cNvSpPr/>
          <p:nvPr userDrawn="1"/>
        </p:nvSpPr>
        <p:spPr bwMode="auto">
          <a:xfrm>
            <a:off x="10289537" y="6681515"/>
            <a:ext cx="381385" cy="257430"/>
          </a:xfrm>
          <a:prstGeom prst="rect">
            <a:avLst/>
          </a:prstGeom>
          <a:solidFill>
            <a:schemeClr val="accent3">
              <a:lumMod val="20000"/>
              <a:lumOff val="80000"/>
              <a:alpha val="0"/>
            </a:schemeClr>
          </a:solidFill>
          <a:ln>
            <a:noFill/>
          </a:ln>
        </p:spPr>
      </p:sp>
      <p:sp>
        <p:nvSpPr>
          <p:cNvPr id="479" name="Прямоугольник 478"/>
          <p:cNvSpPr/>
          <p:nvPr userDrawn="1"/>
        </p:nvSpPr>
        <p:spPr bwMode="auto">
          <a:xfrm>
            <a:off x="10669114" y="6598214"/>
            <a:ext cx="381385" cy="257430"/>
          </a:xfrm>
          <a:prstGeom prst="rect">
            <a:avLst/>
          </a:prstGeom>
          <a:solidFill>
            <a:schemeClr val="accent3">
              <a:lumMod val="20000"/>
              <a:lumOff val="80000"/>
              <a:alpha val="50000"/>
            </a:schemeClr>
          </a:solidFill>
          <a:ln>
            <a:noFill/>
          </a:ln>
        </p:spPr>
      </p:sp>
      <p:sp>
        <p:nvSpPr>
          <p:cNvPr id="461" name="Прямоугольник 460"/>
          <p:cNvSpPr/>
          <p:nvPr userDrawn="1"/>
        </p:nvSpPr>
        <p:spPr bwMode="auto">
          <a:xfrm>
            <a:off x="8760083" y="6600570"/>
            <a:ext cx="1144157" cy="255074"/>
          </a:xfrm>
          <a:prstGeom prst="rect">
            <a:avLst/>
          </a:prstGeom>
          <a:solidFill>
            <a:schemeClr val="accent6"/>
          </a:solidFill>
          <a:ln>
            <a:noFill/>
          </a:ln>
        </p:spPr>
      </p:sp>
      <p:sp>
        <p:nvSpPr>
          <p:cNvPr id="466" name="Прямоугольник 465"/>
          <p:cNvSpPr/>
          <p:nvPr userDrawn="1"/>
        </p:nvSpPr>
        <p:spPr bwMode="auto">
          <a:xfrm>
            <a:off x="8763994" y="6594997"/>
            <a:ext cx="381385" cy="257430"/>
          </a:xfrm>
          <a:prstGeom prst="rect">
            <a:avLst/>
          </a:prstGeom>
          <a:solidFill>
            <a:schemeClr val="accent2">
              <a:lumMod val="75000"/>
              <a:alpha val="46000"/>
            </a:schemeClr>
          </a:solidFill>
          <a:ln>
            <a:noFill/>
          </a:ln>
        </p:spPr>
      </p:sp>
      <p:sp>
        <p:nvSpPr>
          <p:cNvPr id="467" name="Прямоугольник 466"/>
          <p:cNvSpPr/>
          <p:nvPr userDrawn="1"/>
        </p:nvSpPr>
        <p:spPr bwMode="auto">
          <a:xfrm>
            <a:off x="9150709" y="6594997"/>
            <a:ext cx="381385" cy="257430"/>
          </a:xfrm>
          <a:prstGeom prst="rect">
            <a:avLst/>
          </a:prstGeom>
          <a:solidFill>
            <a:schemeClr val="accent2">
              <a:lumMod val="60000"/>
              <a:lumOff val="40000"/>
              <a:alpha val="30000"/>
            </a:schemeClr>
          </a:solidFill>
          <a:ln>
            <a:noFill/>
          </a:ln>
        </p:spPr>
      </p:sp>
      <p:sp>
        <p:nvSpPr>
          <p:cNvPr id="468" name="Прямоугольник 467"/>
          <p:cNvSpPr/>
          <p:nvPr userDrawn="1"/>
        </p:nvSpPr>
        <p:spPr bwMode="auto">
          <a:xfrm>
            <a:off x="9521437" y="6597036"/>
            <a:ext cx="381385" cy="257430"/>
          </a:xfrm>
          <a:prstGeom prst="rect">
            <a:avLst/>
          </a:prstGeom>
          <a:solidFill>
            <a:schemeClr val="accent2">
              <a:lumMod val="40000"/>
              <a:lumOff val="60000"/>
              <a:alpha val="76000"/>
            </a:schemeClr>
          </a:solidFill>
          <a:ln>
            <a:noFill/>
          </a:ln>
        </p:spPr>
      </p:sp>
      <p:sp>
        <p:nvSpPr>
          <p:cNvPr id="450" name="Прямоугольник 449"/>
          <p:cNvSpPr/>
          <p:nvPr userDrawn="1"/>
        </p:nvSpPr>
        <p:spPr bwMode="auto">
          <a:xfrm>
            <a:off x="7618378" y="6598214"/>
            <a:ext cx="1144157" cy="255074"/>
          </a:xfrm>
          <a:prstGeom prst="rect">
            <a:avLst/>
          </a:prstGeom>
          <a:solidFill>
            <a:schemeClr val="accent4"/>
          </a:solidFill>
          <a:ln>
            <a:noFill/>
          </a:ln>
        </p:spPr>
      </p:sp>
      <p:sp>
        <p:nvSpPr>
          <p:cNvPr id="455" name="Прямоугольник 454"/>
          <p:cNvSpPr/>
          <p:nvPr userDrawn="1"/>
        </p:nvSpPr>
        <p:spPr bwMode="auto">
          <a:xfrm>
            <a:off x="7622289" y="6598214"/>
            <a:ext cx="381385" cy="257430"/>
          </a:xfrm>
          <a:prstGeom prst="rect">
            <a:avLst/>
          </a:prstGeom>
          <a:solidFill>
            <a:schemeClr val="accent1">
              <a:lumMod val="60000"/>
              <a:lumOff val="40000"/>
              <a:alpha val="35000"/>
            </a:schemeClr>
          </a:solidFill>
          <a:ln>
            <a:noFill/>
          </a:ln>
        </p:spPr>
      </p:sp>
      <p:sp>
        <p:nvSpPr>
          <p:cNvPr id="456" name="Прямоугольник 455"/>
          <p:cNvSpPr/>
          <p:nvPr userDrawn="1"/>
        </p:nvSpPr>
        <p:spPr bwMode="auto">
          <a:xfrm>
            <a:off x="8001866" y="6598214"/>
            <a:ext cx="381385" cy="257430"/>
          </a:xfrm>
          <a:prstGeom prst="rect">
            <a:avLst/>
          </a:prstGeom>
          <a:solidFill>
            <a:schemeClr val="accent1">
              <a:lumMod val="60000"/>
              <a:lumOff val="40000"/>
              <a:alpha val="0"/>
            </a:schemeClr>
          </a:solidFill>
          <a:ln>
            <a:noFill/>
          </a:ln>
        </p:spPr>
      </p:sp>
      <p:sp>
        <p:nvSpPr>
          <p:cNvPr id="457" name="Прямоугольник 456"/>
          <p:cNvSpPr/>
          <p:nvPr userDrawn="1"/>
        </p:nvSpPr>
        <p:spPr bwMode="auto">
          <a:xfrm>
            <a:off x="8382201" y="6598214"/>
            <a:ext cx="381385" cy="257430"/>
          </a:xfrm>
          <a:prstGeom prst="rect">
            <a:avLst/>
          </a:prstGeom>
          <a:solidFill>
            <a:schemeClr val="accent1">
              <a:lumMod val="60000"/>
              <a:lumOff val="40000"/>
              <a:alpha val="50000"/>
            </a:schemeClr>
          </a:solidFill>
          <a:ln>
            <a:noFill/>
          </a:ln>
        </p:spPr>
      </p:sp>
      <p:sp>
        <p:nvSpPr>
          <p:cNvPr id="439" name="Прямоугольник 438"/>
          <p:cNvSpPr/>
          <p:nvPr userDrawn="1"/>
        </p:nvSpPr>
        <p:spPr bwMode="auto">
          <a:xfrm>
            <a:off x="6477385" y="6598214"/>
            <a:ext cx="1144157" cy="255074"/>
          </a:xfrm>
          <a:prstGeom prst="rect">
            <a:avLst/>
          </a:prstGeom>
          <a:solidFill>
            <a:schemeClr val="accent6"/>
          </a:solidFill>
          <a:ln>
            <a:noFill/>
          </a:ln>
        </p:spPr>
      </p:sp>
      <p:sp>
        <p:nvSpPr>
          <p:cNvPr id="444" name="Прямоугольник 443"/>
          <p:cNvSpPr/>
          <p:nvPr userDrawn="1"/>
        </p:nvSpPr>
        <p:spPr bwMode="auto">
          <a:xfrm>
            <a:off x="6481296" y="6598214"/>
            <a:ext cx="381385" cy="257430"/>
          </a:xfrm>
          <a:prstGeom prst="rect">
            <a:avLst/>
          </a:prstGeom>
          <a:solidFill>
            <a:schemeClr val="accent4">
              <a:lumMod val="40000"/>
              <a:lumOff val="60000"/>
              <a:alpha val="3999"/>
            </a:schemeClr>
          </a:solidFill>
          <a:ln>
            <a:noFill/>
          </a:ln>
        </p:spPr>
      </p:sp>
      <p:sp>
        <p:nvSpPr>
          <p:cNvPr id="445" name="Прямоугольник 444"/>
          <p:cNvSpPr/>
          <p:nvPr userDrawn="1"/>
        </p:nvSpPr>
        <p:spPr bwMode="auto">
          <a:xfrm>
            <a:off x="6860871" y="6598214"/>
            <a:ext cx="381385" cy="257430"/>
          </a:xfrm>
          <a:prstGeom prst="rect">
            <a:avLst/>
          </a:prstGeom>
          <a:solidFill>
            <a:schemeClr val="accent4">
              <a:lumMod val="40000"/>
              <a:lumOff val="60000"/>
              <a:alpha val="23000"/>
            </a:schemeClr>
          </a:solidFill>
          <a:ln>
            <a:noFill/>
          </a:ln>
        </p:spPr>
      </p:sp>
      <p:sp>
        <p:nvSpPr>
          <p:cNvPr id="446" name="Прямоугольник 445"/>
          <p:cNvSpPr/>
          <p:nvPr userDrawn="1"/>
        </p:nvSpPr>
        <p:spPr bwMode="auto">
          <a:xfrm>
            <a:off x="7241207" y="6598214"/>
            <a:ext cx="381385" cy="257430"/>
          </a:xfrm>
          <a:prstGeom prst="rect">
            <a:avLst/>
          </a:prstGeom>
          <a:solidFill>
            <a:schemeClr val="accent4">
              <a:lumMod val="20000"/>
              <a:lumOff val="80000"/>
              <a:alpha val="26999"/>
            </a:schemeClr>
          </a:solidFill>
          <a:ln>
            <a:noFill/>
          </a:ln>
        </p:spPr>
      </p:sp>
      <p:sp>
        <p:nvSpPr>
          <p:cNvPr id="423" name="Прямоугольник 422"/>
          <p:cNvSpPr/>
          <p:nvPr userDrawn="1"/>
        </p:nvSpPr>
        <p:spPr bwMode="auto">
          <a:xfrm>
            <a:off x="5330857" y="6599709"/>
            <a:ext cx="1144157" cy="255074"/>
          </a:xfrm>
          <a:prstGeom prst="rect">
            <a:avLst/>
          </a:prstGeom>
          <a:solidFill>
            <a:schemeClr val="accent1"/>
          </a:solidFill>
          <a:ln>
            <a:noFill/>
          </a:ln>
        </p:spPr>
      </p:sp>
      <p:sp>
        <p:nvSpPr>
          <p:cNvPr id="428" name="Прямоугольник 427"/>
          <p:cNvSpPr/>
          <p:nvPr userDrawn="1"/>
        </p:nvSpPr>
        <p:spPr bwMode="auto">
          <a:xfrm>
            <a:off x="5334768" y="6599709"/>
            <a:ext cx="381385" cy="257430"/>
          </a:xfrm>
          <a:prstGeom prst="rect">
            <a:avLst/>
          </a:prstGeom>
          <a:solidFill>
            <a:schemeClr val="accent1">
              <a:lumMod val="60000"/>
              <a:lumOff val="40000"/>
              <a:alpha val="22000"/>
            </a:schemeClr>
          </a:solidFill>
          <a:ln>
            <a:noFill/>
          </a:ln>
        </p:spPr>
      </p:sp>
      <p:sp>
        <p:nvSpPr>
          <p:cNvPr id="429" name="Прямоугольник 428"/>
          <p:cNvSpPr/>
          <p:nvPr userDrawn="1"/>
        </p:nvSpPr>
        <p:spPr bwMode="auto">
          <a:xfrm>
            <a:off x="5714343" y="6599709"/>
            <a:ext cx="381385" cy="257430"/>
          </a:xfrm>
          <a:prstGeom prst="rect">
            <a:avLst/>
          </a:prstGeom>
          <a:solidFill>
            <a:schemeClr val="accent1">
              <a:lumMod val="60000"/>
              <a:lumOff val="40000"/>
              <a:alpha val="0"/>
            </a:schemeClr>
          </a:solidFill>
          <a:ln>
            <a:noFill/>
          </a:ln>
        </p:spPr>
      </p:sp>
      <p:sp>
        <p:nvSpPr>
          <p:cNvPr id="430" name="Прямоугольник 429"/>
          <p:cNvSpPr/>
          <p:nvPr userDrawn="1"/>
        </p:nvSpPr>
        <p:spPr bwMode="auto">
          <a:xfrm>
            <a:off x="6094679" y="6599709"/>
            <a:ext cx="381385" cy="257430"/>
          </a:xfrm>
          <a:prstGeom prst="rect">
            <a:avLst/>
          </a:prstGeom>
          <a:solidFill>
            <a:schemeClr val="accent1">
              <a:lumMod val="60000"/>
              <a:lumOff val="40000"/>
              <a:alpha val="50000"/>
            </a:schemeClr>
          </a:solidFill>
          <a:ln>
            <a:noFill/>
          </a:ln>
        </p:spPr>
      </p:sp>
      <p:sp>
        <p:nvSpPr>
          <p:cNvPr id="412" name="Прямоугольник 411"/>
          <p:cNvSpPr/>
          <p:nvPr userDrawn="1"/>
        </p:nvSpPr>
        <p:spPr bwMode="auto">
          <a:xfrm>
            <a:off x="4186699" y="6597353"/>
            <a:ext cx="1144157" cy="255074"/>
          </a:xfrm>
          <a:prstGeom prst="rect">
            <a:avLst/>
          </a:prstGeom>
          <a:solidFill>
            <a:schemeClr val="accent3"/>
          </a:solidFill>
          <a:ln>
            <a:noFill/>
          </a:ln>
        </p:spPr>
      </p:sp>
      <p:sp>
        <p:nvSpPr>
          <p:cNvPr id="417" name="Прямоугольник 416"/>
          <p:cNvSpPr/>
          <p:nvPr userDrawn="1"/>
        </p:nvSpPr>
        <p:spPr bwMode="auto">
          <a:xfrm>
            <a:off x="4190610" y="6597353"/>
            <a:ext cx="381385" cy="257430"/>
          </a:xfrm>
          <a:prstGeom prst="rect">
            <a:avLst/>
          </a:prstGeom>
          <a:solidFill>
            <a:schemeClr val="accent3">
              <a:lumMod val="20000"/>
              <a:lumOff val="80000"/>
              <a:alpha val="22000"/>
            </a:schemeClr>
          </a:solidFill>
          <a:ln>
            <a:noFill/>
          </a:ln>
        </p:spPr>
      </p:sp>
      <p:sp>
        <p:nvSpPr>
          <p:cNvPr id="418" name="Прямоугольник 417"/>
          <p:cNvSpPr/>
          <p:nvPr userDrawn="1"/>
        </p:nvSpPr>
        <p:spPr bwMode="auto">
          <a:xfrm>
            <a:off x="4570186" y="6597353"/>
            <a:ext cx="381385" cy="257430"/>
          </a:xfrm>
          <a:prstGeom prst="rect">
            <a:avLst/>
          </a:prstGeom>
          <a:solidFill>
            <a:schemeClr val="accent3">
              <a:lumMod val="20000"/>
              <a:lumOff val="80000"/>
              <a:alpha val="0"/>
            </a:schemeClr>
          </a:solidFill>
          <a:ln>
            <a:noFill/>
          </a:ln>
        </p:spPr>
      </p:sp>
      <p:sp>
        <p:nvSpPr>
          <p:cNvPr id="419" name="Прямоугольник 418"/>
          <p:cNvSpPr/>
          <p:nvPr userDrawn="1"/>
        </p:nvSpPr>
        <p:spPr bwMode="auto">
          <a:xfrm>
            <a:off x="4950522" y="6597353"/>
            <a:ext cx="381385" cy="257430"/>
          </a:xfrm>
          <a:prstGeom prst="rect">
            <a:avLst/>
          </a:prstGeom>
          <a:solidFill>
            <a:schemeClr val="accent3">
              <a:lumMod val="20000"/>
              <a:lumOff val="80000"/>
              <a:alpha val="50000"/>
            </a:schemeClr>
          </a:solidFill>
          <a:ln>
            <a:noFill/>
          </a:ln>
        </p:spPr>
      </p:sp>
      <p:sp>
        <p:nvSpPr>
          <p:cNvPr id="401" name="Прямоугольник 400"/>
          <p:cNvSpPr/>
          <p:nvPr userDrawn="1"/>
        </p:nvSpPr>
        <p:spPr bwMode="auto">
          <a:xfrm>
            <a:off x="3041491" y="6599709"/>
            <a:ext cx="1144157" cy="255074"/>
          </a:xfrm>
          <a:prstGeom prst="rect">
            <a:avLst/>
          </a:prstGeom>
          <a:solidFill>
            <a:schemeClr val="accent6"/>
          </a:solidFill>
          <a:ln>
            <a:noFill/>
          </a:ln>
        </p:spPr>
      </p:sp>
      <p:sp>
        <p:nvSpPr>
          <p:cNvPr id="406" name="Прямоугольник 405"/>
          <p:cNvSpPr/>
          <p:nvPr userDrawn="1"/>
        </p:nvSpPr>
        <p:spPr bwMode="auto">
          <a:xfrm>
            <a:off x="3045402" y="6599709"/>
            <a:ext cx="381385" cy="257430"/>
          </a:xfrm>
          <a:prstGeom prst="rect">
            <a:avLst/>
          </a:prstGeom>
          <a:solidFill>
            <a:schemeClr val="accent2">
              <a:lumMod val="75000"/>
              <a:alpha val="46000"/>
            </a:schemeClr>
          </a:solidFill>
          <a:ln>
            <a:noFill/>
          </a:ln>
        </p:spPr>
      </p:sp>
      <p:sp>
        <p:nvSpPr>
          <p:cNvPr id="407" name="Прямоугольник 406"/>
          <p:cNvSpPr/>
          <p:nvPr userDrawn="1"/>
        </p:nvSpPr>
        <p:spPr bwMode="auto">
          <a:xfrm>
            <a:off x="3424979" y="6599709"/>
            <a:ext cx="381385" cy="257430"/>
          </a:xfrm>
          <a:prstGeom prst="rect">
            <a:avLst/>
          </a:prstGeom>
          <a:solidFill>
            <a:schemeClr val="accent2">
              <a:lumMod val="60000"/>
              <a:lumOff val="40000"/>
              <a:alpha val="30000"/>
            </a:schemeClr>
          </a:solidFill>
          <a:ln>
            <a:noFill/>
          </a:ln>
        </p:spPr>
      </p:sp>
      <p:sp>
        <p:nvSpPr>
          <p:cNvPr id="408" name="Прямоугольник 407"/>
          <p:cNvSpPr/>
          <p:nvPr userDrawn="1"/>
        </p:nvSpPr>
        <p:spPr bwMode="auto">
          <a:xfrm>
            <a:off x="3805314" y="6599709"/>
            <a:ext cx="381385" cy="257430"/>
          </a:xfrm>
          <a:prstGeom prst="rect">
            <a:avLst/>
          </a:prstGeom>
          <a:solidFill>
            <a:schemeClr val="accent2">
              <a:lumMod val="40000"/>
              <a:lumOff val="60000"/>
              <a:alpha val="76000"/>
            </a:schemeClr>
          </a:solidFill>
          <a:ln>
            <a:noFill/>
          </a:ln>
        </p:spPr>
      </p:sp>
      <p:sp>
        <p:nvSpPr>
          <p:cNvPr id="390" name="Прямоугольник 389"/>
          <p:cNvSpPr/>
          <p:nvPr userDrawn="1"/>
        </p:nvSpPr>
        <p:spPr bwMode="auto">
          <a:xfrm>
            <a:off x="1899786" y="6597353"/>
            <a:ext cx="1144157" cy="255074"/>
          </a:xfrm>
          <a:prstGeom prst="rect">
            <a:avLst/>
          </a:prstGeom>
          <a:solidFill>
            <a:schemeClr val="accent4"/>
          </a:solidFill>
          <a:ln>
            <a:noFill/>
          </a:ln>
        </p:spPr>
      </p:sp>
      <p:sp>
        <p:nvSpPr>
          <p:cNvPr id="395" name="Прямоугольник 394"/>
          <p:cNvSpPr/>
          <p:nvPr userDrawn="1"/>
        </p:nvSpPr>
        <p:spPr bwMode="auto">
          <a:xfrm>
            <a:off x="1903697" y="6597353"/>
            <a:ext cx="381385" cy="257430"/>
          </a:xfrm>
          <a:prstGeom prst="rect">
            <a:avLst/>
          </a:prstGeom>
          <a:solidFill>
            <a:schemeClr val="accent1">
              <a:lumMod val="60000"/>
              <a:lumOff val="40000"/>
              <a:alpha val="35000"/>
            </a:schemeClr>
          </a:solidFill>
          <a:ln>
            <a:noFill/>
          </a:ln>
        </p:spPr>
      </p:sp>
      <p:sp>
        <p:nvSpPr>
          <p:cNvPr id="396" name="Прямоугольник 395"/>
          <p:cNvSpPr/>
          <p:nvPr userDrawn="1"/>
        </p:nvSpPr>
        <p:spPr bwMode="auto">
          <a:xfrm>
            <a:off x="2283274" y="6597353"/>
            <a:ext cx="381385" cy="257430"/>
          </a:xfrm>
          <a:prstGeom prst="rect">
            <a:avLst/>
          </a:prstGeom>
          <a:solidFill>
            <a:schemeClr val="accent1">
              <a:lumMod val="60000"/>
              <a:lumOff val="40000"/>
              <a:alpha val="0"/>
            </a:schemeClr>
          </a:solidFill>
          <a:ln>
            <a:noFill/>
          </a:ln>
        </p:spPr>
      </p:sp>
      <p:sp>
        <p:nvSpPr>
          <p:cNvPr id="397" name="Прямоугольник 396"/>
          <p:cNvSpPr/>
          <p:nvPr userDrawn="1"/>
        </p:nvSpPr>
        <p:spPr bwMode="auto">
          <a:xfrm>
            <a:off x="2663610" y="6597353"/>
            <a:ext cx="381385" cy="257430"/>
          </a:xfrm>
          <a:prstGeom prst="rect">
            <a:avLst/>
          </a:prstGeom>
          <a:solidFill>
            <a:schemeClr val="accent1">
              <a:lumMod val="60000"/>
              <a:lumOff val="40000"/>
              <a:alpha val="50000"/>
            </a:schemeClr>
          </a:solidFill>
          <a:ln>
            <a:noFill/>
          </a:ln>
        </p:spPr>
      </p:sp>
      <p:sp>
        <p:nvSpPr>
          <p:cNvPr id="379" name="Прямоугольник 378"/>
          <p:cNvSpPr/>
          <p:nvPr userDrawn="1"/>
        </p:nvSpPr>
        <p:spPr bwMode="auto">
          <a:xfrm>
            <a:off x="758793" y="6597353"/>
            <a:ext cx="1144157" cy="257430"/>
          </a:xfrm>
          <a:prstGeom prst="rect">
            <a:avLst/>
          </a:prstGeom>
          <a:solidFill>
            <a:schemeClr val="accent6"/>
          </a:solidFill>
          <a:ln>
            <a:noFill/>
          </a:ln>
        </p:spPr>
      </p:sp>
      <p:sp>
        <p:nvSpPr>
          <p:cNvPr id="384" name="Прямоугольник 383"/>
          <p:cNvSpPr/>
          <p:nvPr userDrawn="1"/>
        </p:nvSpPr>
        <p:spPr bwMode="auto">
          <a:xfrm>
            <a:off x="762703" y="6597353"/>
            <a:ext cx="381385" cy="257430"/>
          </a:xfrm>
          <a:prstGeom prst="rect">
            <a:avLst/>
          </a:prstGeom>
          <a:solidFill>
            <a:schemeClr val="accent4">
              <a:lumMod val="40000"/>
              <a:lumOff val="60000"/>
              <a:alpha val="3999"/>
            </a:schemeClr>
          </a:solidFill>
          <a:ln>
            <a:noFill/>
          </a:ln>
        </p:spPr>
      </p:sp>
      <p:sp>
        <p:nvSpPr>
          <p:cNvPr id="385" name="Прямоугольник 384"/>
          <p:cNvSpPr/>
          <p:nvPr userDrawn="1"/>
        </p:nvSpPr>
        <p:spPr bwMode="auto">
          <a:xfrm>
            <a:off x="1142281" y="6597353"/>
            <a:ext cx="381385" cy="257430"/>
          </a:xfrm>
          <a:prstGeom prst="rect">
            <a:avLst/>
          </a:prstGeom>
          <a:solidFill>
            <a:schemeClr val="accent4">
              <a:lumMod val="40000"/>
              <a:lumOff val="60000"/>
              <a:alpha val="23000"/>
            </a:schemeClr>
          </a:solidFill>
          <a:ln>
            <a:noFill/>
          </a:ln>
        </p:spPr>
      </p:sp>
      <p:sp>
        <p:nvSpPr>
          <p:cNvPr id="386" name="Прямоугольник 385"/>
          <p:cNvSpPr/>
          <p:nvPr userDrawn="1"/>
        </p:nvSpPr>
        <p:spPr bwMode="auto">
          <a:xfrm>
            <a:off x="1522615" y="6597353"/>
            <a:ext cx="381385" cy="257430"/>
          </a:xfrm>
          <a:prstGeom prst="rect">
            <a:avLst/>
          </a:prstGeom>
          <a:solidFill>
            <a:schemeClr val="accent4">
              <a:lumMod val="20000"/>
              <a:lumOff val="80000"/>
              <a:alpha val="26999"/>
            </a:schemeClr>
          </a:solidFill>
          <a:ln>
            <a:noFill/>
          </a:ln>
        </p:spPr>
      </p:sp>
      <p:sp>
        <p:nvSpPr>
          <p:cNvPr id="366" name="Прямоугольник 365"/>
          <p:cNvSpPr/>
          <p:nvPr userDrawn="1"/>
        </p:nvSpPr>
        <p:spPr bwMode="auto">
          <a:xfrm>
            <a:off x="-1" y="6599851"/>
            <a:ext cx="765171" cy="254931"/>
          </a:xfrm>
          <a:prstGeom prst="rect">
            <a:avLst/>
          </a:prstGeom>
          <a:solidFill>
            <a:schemeClr val="accent1"/>
          </a:solidFill>
          <a:ln>
            <a:noFill/>
          </a:ln>
        </p:spPr>
      </p:sp>
      <p:sp>
        <p:nvSpPr>
          <p:cNvPr id="370" name="Прямоугольник 369"/>
          <p:cNvSpPr/>
          <p:nvPr userDrawn="1"/>
        </p:nvSpPr>
        <p:spPr bwMode="auto">
          <a:xfrm>
            <a:off x="4502" y="6599853"/>
            <a:ext cx="381385" cy="257430"/>
          </a:xfrm>
          <a:prstGeom prst="rect">
            <a:avLst/>
          </a:prstGeom>
          <a:solidFill>
            <a:schemeClr val="accent1">
              <a:lumMod val="60000"/>
              <a:lumOff val="40000"/>
              <a:alpha val="0"/>
            </a:schemeClr>
          </a:solidFill>
          <a:ln>
            <a:noFill/>
          </a:ln>
        </p:spPr>
      </p:sp>
      <p:sp>
        <p:nvSpPr>
          <p:cNvPr id="371" name="Прямоугольник 370"/>
          <p:cNvSpPr/>
          <p:nvPr userDrawn="1"/>
        </p:nvSpPr>
        <p:spPr bwMode="auto">
          <a:xfrm>
            <a:off x="384838" y="6599853"/>
            <a:ext cx="381385" cy="257430"/>
          </a:xfrm>
          <a:prstGeom prst="rect">
            <a:avLst/>
          </a:prstGeom>
          <a:solidFill>
            <a:schemeClr val="accent1">
              <a:lumMod val="60000"/>
              <a:lumOff val="40000"/>
              <a:alpha val="50000"/>
            </a:schemeClr>
          </a:solidFill>
          <a:ln>
            <a:noFill/>
          </a:ln>
        </p:spPr>
      </p:sp>
      <p:sp>
        <p:nvSpPr>
          <p:cNvPr id="3" name="Текст 2"/>
          <p:cNvSpPr>
            <a:spLocks noGrp="1"/>
          </p:cNvSpPr>
          <p:nvPr userDrawn="1">
            <p:ph type="body" idx="1"/>
          </p:nvPr>
        </p:nvSpPr>
        <p:spPr bwMode="auto">
          <a:xfrm>
            <a:off x="609599" y="1340767"/>
            <a:ext cx="10972800" cy="4608513"/>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2" name="Заголовок 1"/>
          <p:cNvSpPr>
            <a:spLocks noGrp="1"/>
          </p:cNvSpPr>
          <p:nvPr userDrawn="1">
            <p:ph type="title"/>
          </p:nvPr>
        </p:nvSpPr>
        <p:spPr bwMode="auto">
          <a:xfrm>
            <a:off x="2676487" y="220639"/>
            <a:ext cx="6750078" cy="856127"/>
          </a:xfrm>
          <a:prstGeom prst="rect">
            <a:avLst/>
          </a:prstGeom>
          <a:solidFill>
            <a:schemeClr val="bg1">
              <a:alpha val="84000"/>
            </a:schemeClr>
          </a:solidFill>
        </p:spPr>
        <p:txBody>
          <a:bodyPr vert="horz" lIns="91440" tIns="45720" rIns="91440" bIns="45720" rtlCol="0" anchor="ctr">
            <a:normAutofit/>
          </a:bodyPr>
          <a:lstStyle/>
          <a:p>
            <a:pPr>
              <a:defRPr/>
            </a:pPr>
            <a:r>
              <a:rPr/>
              <a:t>Образец заголовка</a:t>
            </a:r>
            <a:endParaRPr/>
          </a:p>
        </p:txBody>
      </p:sp>
      <p:sp>
        <p:nvSpPr>
          <p:cNvPr id="154" name="Номер слайда 5"/>
          <p:cNvSpPr>
            <a:spLocks noGrp="1"/>
          </p:cNvSpPr>
          <p:nvPr userDrawn="1">
            <p:ph type="sldNum" sz="quarter" idx="4"/>
          </p:nvPr>
        </p:nvSpPr>
        <p:spPr bwMode="auto">
          <a:xfrm>
            <a:off x="5190395" y="6132835"/>
            <a:ext cx="952634" cy="365125"/>
          </a:xfrm>
          <a:prstGeom prst="rect">
            <a:avLst/>
          </a:prstGeom>
          <a:solidFill>
            <a:schemeClr val="bg1"/>
          </a:solidFill>
        </p:spPr>
        <p:txBody>
          <a:bodyPr/>
          <a:lstStyle>
            <a:lvl1pPr algn="ctr">
              <a:defRPr/>
            </a:lvl1pPr>
          </a:lstStyle>
          <a:p>
            <a:pPr>
              <a:defRPr/>
            </a:pPr>
            <a:fld id="{91974DF9-AD47-4691-BA21-BBFCE3637A9A}" type="slidenum">
              <a:rPr/>
              <a:t/>
            </a:fld>
            <a:endParaRPr/>
          </a:p>
        </p:txBody>
      </p:sp>
      <p:sp>
        <p:nvSpPr>
          <p:cNvPr id="151" name="Дата 3"/>
          <p:cNvSpPr>
            <a:spLocks noGrp="1"/>
          </p:cNvSpPr>
          <p:nvPr userDrawn="1">
            <p:ph type="dt" sz="half" idx="2"/>
          </p:nvPr>
        </p:nvSpPr>
        <p:spPr bwMode="auto">
          <a:xfrm>
            <a:off x="607261" y="6109507"/>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E84241-D031-42DE-84E4-CC10C30232F4}" type="datetimeFigureOut">
              <a:rPr/>
              <a:t/>
            </a:fld>
            <a:endParaRPr/>
          </a:p>
        </p:txBody>
      </p:sp>
      <p:sp>
        <p:nvSpPr>
          <p:cNvPr id="152" name="Нижний колонтитул 4"/>
          <p:cNvSpPr>
            <a:spLocks noGrp="1"/>
          </p:cNvSpPr>
          <p:nvPr userDrawn="1">
            <p:ph type="ftr" sz="quarter" idx="3"/>
          </p:nvPr>
        </p:nvSpPr>
        <p:spPr bwMode="auto">
          <a:xfrm>
            <a:off x="7758885" y="6132835"/>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a:spcBef>
          <a:spcPts val="0"/>
        </a:spcBef>
        <a:buNone/>
        <a:defRPr sz="3200" b="1">
          <a:solidFill>
            <a:schemeClr val="accent1">
              <a:lumMod val="50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2">
              <a:lumMod val="50000"/>
            </a:schemeClr>
          </a:solidFill>
          <a:latin typeface="+mn-lt"/>
          <a:ea typeface="+mn-ea"/>
          <a:cs typeface="+mn-cs"/>
        </a:defRPr>
      </a:lvl1pPr>
      <a:lvl2pPr marL="742950" indent="-285750" algn="l" defTabSz="914400">
        <a:spcBef>
          <a:spcPts val="0"/>
        </a:spcBef>
        <a:buFont typeface="Arial"/>
        <a:buChar char="–"/>
        <a:defRPr sz="2800">
          <a:solidFill>
            <a:schemeClr val="tx2">
              <a:lumMod val="50000"/>
            </a:schemeClr>
          </a:solidFill>
          <a:latin typeface="+mn-lt"/>
          <a:ea typeface="+mn-ea"/>
          <a:cs typeface="+mn-cs"/>
        </a:defRPr>
      </a:lvl2pPr>
      <a:lvl3pPr marL="1143000" indent="-228600" algn="l" defTabSz="914400">
        <a:spcBef>
          <a:spcPts val="0"/>
        </a:spcBef>
        <a:buFont typeface="Arial"/>
        <a:buChar char="•"/>
        <a:defRPr sz="2400">
          <a:solidFill>
            <a:schemeClr val="tx2">
              <a:lumMod val="50000"/>
            </a:schemeClr>
          </a:solidFill>
          <a:latin typeface="+mn-lt"/>
          <a:ea typeface="+mn-ea"/>
          <a:cs typeface="+mn-cs"/>
        </a:defRPr>
      </a:lvl3pPr>
      <a:lvl4pPr marL="1600200" indent="-228600" algn="l" defTabSz="914400">
        <a:spcBef>
          <a:spcPts val="0"/>
        </a:spcBef>
        <a:buFont typeface="Arial"/>
        <a:buChar char="–"/>
        <a:defRPr sz="2000">
          <a:solidFill>
            <a:schemeClr val="tx2">
              <a:lumMod val="50000"/>
            </a:schemeClr>
          </a:solidFill>
          <a:latin typeface="+mn-lt"/>
          <a:ea typeface="+mn-ea"/>
          <a:cs typeface="+mn-cs"/>
        </a:defRPr>
      </a:lvl4pPr>
      <a:lvl5pPr marL="2057400" indent="-228600" algn="l" defTabSz="914400">
        <a:spcBef>
          <a:spcPts val="0"/>
        </a:spcBef>
        <a:buFont typeface="Arial"/>
        <a:buChar char="»"/>
        <a:defRPr sz="2000">
          <a:solidFill>
            <a:schemeClr val="tx2">
              <a:lumMod val="50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ctr" anchorCtr="0" forceAA="0" upright="0" compatLnSpc="0">
            <a:normAutofit/>
          </a:bodyPr>
          <a:lstStyle/>
          <a:p>
            <a:pPr>
              <a:defRPr/>
            </a:pPr>
            <a:r>
              <a:rPr lang="en-US" sz="6000" b="0" i="0" u="none" strike="noStrike" cap="none" spc="0">
                <a:solidFill>
                  <a:schemeClr val="tx1"/>
                </a:solidFill>
                <a:latin typeface="Arial"/>
                <a:ea typeface="Arial"/>
                <a:cs typeface="Arial"/>
              </a:rPr>
              <a:t>Safe Guardian </a:t>
            </a:r>
            <a:r>
              <a:rPr lang="en-US" sz="6000" b="0">
                <a:solidFill>
                  <a:schemeClr val="tx1"/>
                </a:solidFill>
              </a:rPr>
              <a:t>Angel</a:t>
            </a:r>
            <a:endParaRPr lang="en-US"/>
          </a:p>
        </p:txBody>
      </p:sp>
      <p:sp>
        <p:nvSpPr>
          <p:cNvPr id="3" name="Subtitle 2"/>
          <p:cNvSpPr>
            <a:spLocks noGrp="1"/>
          </p:cNvSpPr>
          <p:nvPr>
            <p:ph type="subTitle" idx="1"/>
          </p:nvPr>
        </p:nvSpPr>
        <p:spPr bwMode="auto"/>
        <p:txBody>
          <a:bodyPr/>
          <a:lstStyle/>
          <a:p>
            <a:pPr>
              <a:defRPr/>
            </a:pPr>
            <a:r>
              <a:rPr lang="en-US"/>
              <a:t>AI based wallet monitoring with optional active wallet defense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8888111" name="Title 1"/>
          <p:cNvSpPr>
            <a:spLocks noGrp="1"/>
          </p:cNvSpPr>
          <p:nvPr>
            <p:ph type="title"/>
          </p:nvPr>
        </p:nvSpPr>
        <p:spPr bwMode="auto"/>
        <p:txBody>
          <a:bodyPr/>
          <a:lstStyle/>
          <a:p>
            <a:pPr>
              <a:defRPr/>
            </a:pPr>
            <a:r>
              <a:rPr/>
              <a:t>Main Overview</a:t>
            </a:r>
            <a:endParaRPr/>
          </a:p>
        </p:txBody>
      </p:sp>
      <p:sp>
        <p:nvSpPr>
          <p:cNvPr id="481343367" name="Content Placeholder 2"/>
          <p:cNvSpPr>
            <a:spLocks noGrp="1"/>
          </p:cNvSpPr>
          <p:nvPr>
            <p:ph idx="1"/>
          </p:nvPr>
        </p:nvSpPr>
        <p:spPr bwMode="auto"/>
        <p:txBody>
          <a:bodyPr/>
          <a:lstStyle/>
          <a:p>
            <a:pPr marL="0" indent="0">
              <a:buFont typeface="Arial"/>
              <a:buNone/>
              <a:defRPr/>
            </a:pPr>
            <a:r>
              <a:rPr/>
              <a:t>Safe Guardian Angel is made of multiple LLM-based agents that work together to monitor Safe transactions, flag the user of anomalies, and potentially even take action to protect funds in case of smart contract risk or other potential losses.</a:t>
            </a:r>
            <a:endParaRPr/>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9772001" name="Заголовок 1"/>
          <p:cNvSpPr>
            <a:spLocks noGrp="1"/>
          </p:cNvSpPr>
          <p:nvPr>
            <p:ph type="title"/>
          </p:nvPr>
        </p:nvSpPr>
        <p:spPr bwMode="auto">
          <a:xfrm flipH="0" flipV="0">
            <a:off x="1704795" y="220639"/>
            <a:ext cx="8235560" cy="85612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Neural Network Anomaly Detection</a:t>
            </a:r>
            <a:endParaRPr/>
          </a:p>
        </p:txBody>
      </p:sp>
      <p:sp>
        <p:nvSpPr>
          <p:cNvPr id="1971066622" name="Объект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a:t>Covalent API used to collect all transactions</a:t>
            </a:r>
            <a:endParaRPr/>
          </a:p>
          <a:p>
            <a:pPr>
              <a:defRPr/>
            </a:pPr>
            <a:r>
              <a:rPr/>
              <a:t>Used to train Isolation Forest ML based neural network for anomaly detection</a:t>
            </a:r>
            <a:endParaRPr/>
          </a:p>
          <a:p>
            <a:pPr>
              <a:defRPr/>
            </a:pPr>
            <a:r>
              <a:rPr/>
              <a:t>We consider the following features to monitor:</a:t>
            </a:r>
            <a:endParaRPr/>
          </a:p>
          <a:p>
            <a:pPr lvl="1">
              <a:defRPr/>
            </a:pPr>
            <a:r>
              <a:rPr lang="en-US" sz="2400" b="0" i="0" u="none" strike="noStrike" cap="none" spc="0">
                <a:solidFill>
                  <a:schemeClr val="tx2">
                    <a:lumMod val="50000"/>
                  </a:schemeClr>
                </a:solidFill>
                <a:latin typeface="Times New Roman"/>
                <a:ea typeface="Times New Roman"/>
                <a:cs typeface="Times New Roman"/>
              </a:rPr>
              <a:t>Transaction Amount: Detect sudden large transactions</a:t>
            </a:r>
            <a:endParaRPr lang="en-US" sz="2800" b="0" i="0" u="none" strike="noStrike" cap="none" spc="0">
              <a:solidFill>
                <a:schemeClr val="tx2">
                  <a:lumMod val="50000"/>
                </a:schemeClr>
              </a:solidFill>
              <a:latin typeface="Times New Roman"/>
              <a:cs typeface="Times New Roman"/>
            </a:endParaRPr>
          </a:p>
          <a:p>
            <a:pPr lvl="1">
              <a:defRPr/>
            </a:pPr>
            <a:r>
              <a:rPr lang="en-US" sz="2400" b="0" i="0" u="none" strike="noStrike" cap="none" spc="0">
                <a:solidFill>
                  <a:schemeClr val="tx2">
                    <a:lumMod val="50000"/>
                  </a:schemeClr>
                </a:solidFill>
                <a:latin typeface="Times New Roman"/>
                <a:ea typeface="Times New Roman"/>
                <a:cs typeface="Times New Roman"/>
              </a:rPr>
              <a:t>Gas Spent: Sudden changes in gas spent</a:t>
            </a:r>
            <a:endParaRPr lang="en-US" sz="2800" b="0" i="0" u="none" strike="noStrike" cap="none" spc="0">
              <a:solidFill>
                <a:schemeClr val="tx2">
                  <a:lumMod val="50000"/>
                </a:schemeClr>
              </a:solidFill>
              <a:latin typeface="Times New Roman"/>
              <a:cs typeface="Times New Roman"/>
            </a:endParaRPr>
          </a:p>
          <a:p>
            <a:pPr lvl="1">
              <a:defRPr/>
            </a:pPr>
            <a:r>
              <a:rPr lang="en-US" sz="2400" b="0" i="0" u="none" strike="noStrike" cap="none" spc="0">
                <a:solidFill>
                  <a:schemeClr val="tx2">
                    <a:lumMod val="50000"/>
                  </a:schemeClr>
                </a:solidFill>
                <a:latin typeface="Times New Roman"/>
                <a:ea typeface="Times New Roman"/>
                <a:cs typeface="Times New Roman"/>
              </a:rPr>
              <a:t>Fees Paid: Large fees</a:t>
            </a:r>
            <a:endParaRPr lang="en-US" sz="2800" b="0" i="0" u="none" strike="noStrike" cap="none" spc="0">
              <a:solidFill>
                <a:schemeClr val="tx2">
                  <a:lumMod val="50000"/>
                </a:schemeClr>
              </a:solidFill>
              <a:latin typeface="Times New Roman"/>
              <a:cs typeface="Times New Roman"/>
            </a:endParaRPr>
          </a:p>
          <a:p>
            <a:pPr lvl="1">
              <a:defRPr/>
            </a:pPr>
            <a:r>
              <a:rPr lang="en-US" sz="2400" b="0" i="0" u="none" strike="noStrike" cap="none" spc="0">
                <a:solidFill>
                  <a:schemeClr val="tx2">
                    <a:lumMod val="50000"/>
                  </a:schemeClr>
                </a:solidFill>
                <a:latin typeface="Times New Roman"/>
                <a:ea typeface="Times New Roman"/>
                <a:cs typeface="Times New Roman"/>
              </a:rPr>
              <a:t>To_Address Frequency: changes in addresses sent to or frequency to known addresses</a:t>
            </a:r>
            <a:endParaRPr lang="en-US" sz="2800" b="0" i="0" u="none" strike="noStrike" cap="none" spc="0">
              <a:solidFill>
                <a:schemeClr val="tx2">
                  <a:lumMod val="50000"/>
                </a:schemeClr>
              </a:solidFill>
              <a:latin typeface="Times New Roman"/>
              <a:cs typeface="Times New Roman"/>
            </a:endParaRPr>
          </a:p>
          <a:p>
            <a:pPr lvl="1">
              <a:defRPr/>
            </a:pPr>
            <a:r>
              <a:rPr lang="en-US" sz="2400" b="0" i="0" u="none" strike="noStrike" cap="none" spc="0">
                <a:solidFill>
                  <a:schemeClr val="tx2">
                    <a:lumMod val="50000"/>
                  </a:schemeClr>
                </a:solidFill>
                <a:latin typeface="Times New Roman"/>
                <a:ea typeface="Times New Roman"/>
                <a:cs typeface="Times New Roman"/>
              </a:rPr>
              <a:t>Unusual Time: detect transactions at unusual timings</a:t>
            </a:r>
            <a:endParaRPr sz="2400"/>
          </a:p>
          <a:p>
            <a:pPr lvl="0">
              <a:defRPr/>
            </a:pPr>
            <a:r>
              <a:rPr sz="2800"/>
              <a:t>The output data is flagged transaction with an </a:t>
            </a:r>
            <a:r>
              <a:rPr sz="2800" b="1"/>
              <a:t>anomaly score (-1 is large anomaly, 1 is normal)</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99975420" name="Заголовок 1"/>
          <p:cNvSpPr>
            <a:spLocks noGrp="1"/>
          </p:cNvSpPr>
          <p:nvPr userDrawn="1">
            <p:ph type="ctrTitle"/>
          </p:nvPr>
        </p:nvSpPr>
        <p:spPr bwMode="auto">
          <a:xfrm>
            <a:off x="1070367" y="3140967"/>
            <a:ext cx="9994346" cy="1152127"/>
          </a:xfrm>
          <a:prstGeom prst="rect">
            <a:avLst/>
          </a:prstGeom>
          <a:noFill/>
        </p:spPr>
        <p:txBody>
          <a:bodyPr>
            <a:normAutofit/>
          </a:bodyPr>
          <a:lstStyle>
            <a:lvl1pPr algn="ctr">
              <a:defRPr sz="4000"/>
            </a:lvl1pPr>
          </a:lstStyle>
          <a:p>
            <a:pPr>
              <a:defRPr/>
            </a:pPr>
            <a:r>
              <a:rPr/>
              <a:t>DEMO TIME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1374896" name="Заголовок 1"/>
          <p:cNvSpPr>
            <a:spLocks noGrp="1"/>
          </p:cNvSpPr>
          <p:nvPr>
            <p:ph type="title"/>
          </p:nvPr>
        </p:nvSpPr>
        <p:spPr bwMode="auto"/>
        <p:txBody>
          <a:bodyPr/>
          <a:lstStyle/>
          <a:p>
            <a:pPr>
              <a:defRPr/>
            </a:pPr>
            <a:r>
              <a:rPr/>
              <a:t>Overview diagram</a:t>
            </a:r>
            <a:endParaRPr/>
          </a:p>
        </p:txBody>
      </p:sp>
      <p:pic>
        <p:nvPicPr>
          <p:cNvPr id="1178768578" name=""/>
          <p:cNvPicPr>
            <a:picLocks noChangeAspect="1"/>
          </p:cNvPicPr>
          <p:nvPr/>
        </p:nvPicPr>
        <p:blipFill>
          <a:blip r:embed="rId2"/>
          <a:stretch/>
        </p:blipFill>
        <p:spPr bwMode="auto">
          <a:xfrm flipH="0" flipV="0">
            <a:off x="1091819" y="2476955"/>
            <a:ext cx="10512561" cy="2776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1484103" name="Заголовок 1"/>
          <p:cNvSpPr>
            <a:spLocks noGrp="1"/>
          </p:cNvSpPr>
          <p:nvPr>
            <p:ph type="title"/>
          </p:nvPr>
        </p:nvSpPr>
        <p:spPr bwMode="auto"/>
        <p:txBody>
          <a:bodyPr/>
          <a:lstStyle/>
          <a:p>
            <a:pPr>
              <a:defRPr/>
            </a:pPr>
            <a:r>
              <a:rPr/>
              <a:t>Potential features</a:t>
            </a:r>
            <a:endParaRPr/>
          </a:p>
        </p:txBody>
      </p:sp>
      <p:sp>
        <p:nvSpPr>
          <p:cNvPr id="1074592215" name="Объект 2"/>
          <p:cNvSpPr>
            <a:spLocks noGrp="1"/>
          </p:cNvSpPr>
          <p:nvPr>
            <p:ph idx="1"/>
          </p:nvPr>
        </p:nvSpPr>
        <p:spPr bwMode="auto"/>
        <p:txBody>
          <a:bodyPr/>
          <a:lstStyle/>
          <a:p>
            <a:pPr>
              <a:defRPr/>
            </a:pPr>
            <a:r>
              <a:rPr/>
              <a:t>The agents have a group conversation to determine the level of threat, potential causes, and determine a mitigation response.</a:t>
            </a:r>
            <a:endParaRPr/>
          </a:p>
          <a:p>
            <a:pPr>
              <a:defRPr/>
            </a:pPr>
            <a:r>
              <a:rPr/>
              <a:t>Given a private key, we may allow agents to perform limited actions using arbitrary web3 functions such as:</a:t>
            </a:r>
            <a:endParaRPr/>
          </a:p>
          <a:p>
            <a:pPr lvl="1">
              <a:defRPr/>
            </a:pPr>
            <a:r>
              <a:rPr/>
              <a:t>Auto remove smart contract permissions</a:t>
            </a:r>
            <a:endParaRPr/>
          </a:p>
          <a:p>
            <a:pPr lvl="1">
              <a:defRPr/>
            </a:pPr>
            <a:r>
              <a:rPr/>
              <a:t>Withdraw funds from comprimised smart contracts</a:t>
            </a:r>
            <a:endParaRPr/>
          </a:p>
          <a:p>
            <a:pPr lvl="1">
              <a:defRPr/>
            </a:pPr>
            <a:r>
              <a:rPr/>
              <a:t>Send all/remaining funds to a pre-determined backup SAFE in worst case scenario</a:t>
            </a:r>
            <a:endParaRPr/>
          </a:p>
          <a:p>
            <a:pPr marL="457200" lvl="1"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455976" name="Заголовок 1"/>
          <p:cNvSpPr>
            <a:spLocks noGrp="1"/>
          </p:cNvSpPr>
          <p:nvPr>
            <p:ph type="title"/>
          </p:nvPr>
        </p:nvSpPr>
        <p:spPr bwMode="auto"/>
        <p:txBody>
          <a:bodyPr/>
          <a:lstStyle/>
          <a:p>
            <a:pPr>
              <a:defRPr/>
            </a:pPr>
            <a:r>
              <a:rPr/>
              <a:t>Summary</a:t>
            </a:r>
            <a:endParaRPr/>
          </a:p>
        </p:txBody>
      </p:sp>
      <p:sp>
        <p:nvSpPr>
          <p:cNvPr id="1341185352" name="Объект 2"/>
          <p:cNvSpPr>
            <a:spLocks noGrp="1"/>
          </p:cNvSpPr>
          <p:nvPr>
            <p:ph idx="1"/>
          </p:nvPr>
        </p:nvSpPr>
        <p:spPr bwMode="auto"/>
        <p:txBody>
          <a:bodyPr/>
          <a:lstStyle/>
          <a:p>
            <a:pPr marL="0" indent="0">
              <a:buFont typeface="Arial"/>
              <a:buNone/>
              <a:defRPr/>
            </a:pPr>
            <a:r>
              <a:rPr/>
              <a:t>The flexibility of an LLM-based agents means that they can adapt to a constantly changing smart contract landscape, adapt to changing behavior of the user(s), and provide assurances to the user that their funds are actively protected 24/7.</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asic">
  <a:themeElements>
    <a:clrScheme name="Color">
      <a:dk1>
        <a:srgbClr val="0F243E"/>
      </a:dk1>
      <a:lt1>
        <a:sysClr val="window" lastClr="FFFFFF"/>
      </a:lt1>
      <a:dk2>
        <a:srgbClr val="1F497D"/>
      </a:dk2>
      <a:lt2>
        <a:srgbClr val="EEECE1"/>
      </a:lt2>
      <a:accent1>
        <a:srgbClr val="0000FF"/>
      </a:accent1>
      <a:accent2>
        <a:srgbClr val="FE19FF"/>
      </a:accent2>
      <a:accent3>
        <a:srgbClr val="00B050"/>
      </a:accent3>
      <a:accent4>
        <a:srgbClr val="FF0000"/>
      </a:accent4>
      <a:accent5>
        <a:srgbClr val="4BACC6"/>
      </a:accent5>
      <a:accent6>
        <a:srgbClr val="FFFF00"/>
      </a:accent6>
      <a:hlink>
        <a:srgbClr val="548DD4"/>
      </a:hlink>
      <a:folHlink>
        <a:srgbClr val="FE19FF"/>
      </a:folHlink>
    </a:clrScheme>
    <a:fontScheme name="Классическая">
      <a:majorFont>
        <a:latin typeface="Arial"/>
        <a:ea typeface="Arial"/>
        <a:cs typeface="Arial"/>
      </a:majorFont>
      <a:minorFont>
        <a:latin typeface="Times New Roman"/>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ONLYOFFICE/7.4.1.36</Application>
  <DocSecurity>0</DocSecurity>
  <PresentationFormat>Widescreen</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modified xsi:type="dcterms:W3CDTF">2023-10-16T17:15:19Z</dcterms:modified>
  <cp:category/>
  <cp:contentStatus/>
  <cp:version/>
</cp:coreProperties>
</file>