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22dca31f9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22dca31f9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249b13e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249b13e1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22dca31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22dca31f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22dca31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22dca31f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22dca31f9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22dca31f9_4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22dca31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22dca31f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38d8bc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238d8bc6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22dca31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22dca31f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2dca31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322dca31f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22dca3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322dca31f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22dca31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22dca31f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22dca31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22dca31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22dca3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22dca31f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44068" y="1866639"/>
            <a:ext cx="3819719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Enrollment no)</a:t>
            </a:r>
            <a:endParaRPr sz="1100"/>
          </a:p>
        </p:txBody>
      </p:sp>
      <p:sp>
        <p:nvSpPr>
          <p:cNvPr id="136" name="Google Shape;136;p26"/>
          <p:cNvSpPr txBox="1"/>
          <p:nvPr/>
        </p:nvSpPr>
        <p:spPr>
          <a:xfrm>
            <a:off x="380416" y="1020357"/>
            <a:ext cx="7316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Trackwizz-Ckyc</a:t>
            </a:r>
            <a:endParaRPr sz="1100"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GTU Team ID: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(ID)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44068" y="2371386"/>
            <a:ext cx="954245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344075" y="2694100"/>
            <a:ext cx="312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Guide: 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Guide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Savaliya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345325" y="3382300"/>
            <a:ext cx="4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Company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TSS Consultancy  PVT LTD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role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Software Engineer-Intern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344075" y="78646"/>
            <a:ext cx="5982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100"/>
              <a:buFont typeface="Calibri"/>
              <a:buNone/>
            </a:pP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Internship/Project (3180701)   </a:t>
            </a:r>
            <a:b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Review 1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44068" y="4070527"/>
            <a:ext cx="3913753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214" y="1989966"/>
            <a:ext cx="1479663" cy="178261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350" y="0"/>
            <a:ext cx="56146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375" y="828425"/>
            <a:ext cx="3704623" cy="4146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292375" y="140300"/>
            <a:ext cx="381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Migration</a:t>
            </a: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 Workflow</a:t>
            </a:r>
            <a:endParaRPr b="1" sz="2500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572000" y="840100"/>
            <a:ext cx="42675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Summary of AngularJS to Angular Migration Workflow: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Start Migration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Audit Existing AngularJS Code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Plan Migration Strategy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Decide whether to </a:t>
            </a:r>
            <a:r>
              <a:rPr b="1" lang="en" sz="1100">
                <a:solidFill>
                  <a:schemeClr val="dk1"/>
                </a:solidFill>
              </a:rPr>
              <a:t>Use Hybrid Mode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Set Up New Angular Project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decide on </a:t>
            </a:r>
            <a:r>
              <a:rPr b="1" lang="en" sz="1100">
                <a:solidFill>
                  <a:schemeClr val="dk1"/>
                </a:solidFill>
              </a:rPr>
              <a:t>Direct Rewrite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Migrate Components &amp; Services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Test &amp; Fix Issues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Issues Found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Optimize &amp; Refactor Code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 Issues</a:t>
            </a:r>
            <a:r>
              <a:rPr lang="en" sz="1100">
                <a:solidFill>
                  <a:schemeClr val="dk1"/>
                </a:solidFill>
              </a:rPr>
              <a:t>, proceed directly to deployment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Deploy New Angular Version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Migration Complete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57200" y="880850"/>
            <a:ext cx="8229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57200" y="1722142"/>
            <a:ext cx="8229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Integration &amp; Async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HTTP Methods (GET, POST, PUT, DELETE)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Loading &amp; Code Splitting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Form Handling &amp; Dynamic Validations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Testing &amp; Deployment Preparation</a:t>
            </a:r>
            <a:endParaRPr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116935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57200" y="1945288"/>
            <a:ext cx="8229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1778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500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Learnings &amp; Skills Gained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Gained expertise in frontend (Angular, JavaScript, API integration), backend debugging, security best practices, and project collaboration. Strengthened problem-solving, communication, and performance optimization skills.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220200" y="0"/>
            <a:ext cx="584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48275" y="1342500"/>
            <a:ext cx="7503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training objectives</a:t>
            </a:r>
            <a:endParaRPr sz="1600">
              <a:solidFill>
                <a:srgbClr val="595959"/>
              </a:solidFill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focus areas: TSS Introduction, Client Training, Development, and Angular Concepts</a:t>
            </a:r>
            <a:endParaRPr sz="1200"/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25" y="793450"/>
            <a:ext cx="4537025" cy="422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424325" y="93650"/>
            <a:ext cx="3819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Project Workflow</a:t>
            </a:r>
            <a:endParaRPr b="1" sz="2500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572000" y="840100"/>
            <a:ext cx="42675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Summary of CKYC Process Workflow: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New Customer Entry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Search in CKYC Portal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Download Record from CKYC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Verification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CKYC ID Created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b="1" lang="en" sz="1100">
                <a:solidFill>
                  <a:schemeClr val="dk1"/>
                </a:solidFill>
              </a:rPr>
              <a:t>Upload as New Record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Check for Probable Match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 Match Found</a:t>
            </a:r>
            <a:r>
              <a:rPr lang="en" sz="1100">
                <a:solidFill>
                  <a:schemeClr val="dk1"/>
                </a:solidFill>
              </a:rPr>
              <a:t>, proceed to the next step.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Match Found</a:t>
            </a:r>
            <a:r>
              <a:rPr lang="en" sz="1100">
                <a:solidFill>
                  <a:schemeClr val="dk1"/>
                </a:solidFill>
              </a:rPr>
              <a:t>, determine if </a:t>
            </a:r>
            <a:r>
              <a:rPr b="1" lang="en" sz="1100">
                <a:solidFill>
                  <a:schemeClr val="dk1"/>
                </a:solidFill>
              </a:rPr>
              <a:t>Manual Review is Needed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Manual Review is Not Needed</a:t>
            </a:r>
            <a:r>
              <a:rPr lang="en" sz="1100">
                <a:solidFill>
                  <a:schemeClr val="dk1"/>
                </a:solidFill>
              </a:rPr>
              <a:t>, proceed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Manual Review is Needed</a:t>
            </a:r>
            <a:r>
              <a:rPr lang="en" sz="1100">
                <a:solidFill>
                  <a:schemeClr val="dk1"/>
                </a:solidFill>
              </a:rPr>
              <a:t>, determine if </a:t>
            </a:r>
            <a:r>
              <a:rPr b="1" lang="en" sz="1100">
                <a:solidFill>
                  <a:schemeClr val="dk1"/>
                </a:solidFill>
              </a:rPr>
              <a:t>Modification is Required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Yes</a:t>
            </a:r>
            <a:r>
              <a:rPr lang="en" sz="1100">
                <a:solidFill>
                  <a:schemeClr val="dk1"/>
                </a:solidFill>
              </a:rPr>
              <a:t>, create a </a:t>
            </a:r>
            <a:r>
              <a:rPr b="1" lang="en" sz="1100">
                <a:solidFill>
                  <a:schemeClr val="dk1"/>
                </a:solidFill>
              </a:rPr>
              <a:t>Modification Batch</a:t>
            </a:r>
            <a:r>
              <a:rPr lang="en" sz="1100">
                <a:solidFill>
                  <a:schemeClr val="dk1"/>
                </a:solidFill>
              </a:rPr>
              <a:t> and proceed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, go directly to </a:t>
            </a:r>
            <a:r>
              <a:rPr b="1" lang="en" sz="1100">
                <a:solidFill>
                  <a:schemeClr val="dk1"/>
                </a:solidFill>
              </a:rPr>
              <a:t>Final Validation Before Upload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CKYC Process Completed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ctrTitle"/>
          </p:nvPr>
        </p:nvSpPr>
        <p:spPr>
          <a:xfrm>
            <a:off x="311708" y="865156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Training Progress Report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66" name="Google Shape;166;p29"/>
          <p:cNvSpPr txBox="1"/>
          <p:nvPr>
            <p:ph idx="4294967295" type="subTitle"/>
          </p:nvPr>
        </p:nvSpPr>
        <p:spPr>
          <a:xfrm>
            <a:off x="311700" y="243234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Week-wise Breakdown of Tasks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Nirav Borad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Date: [01 MAR 2025]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17875" y="794325"/>
            <a:ext cx="8229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17875" y="1749642"/>
            <a:ext cx="82296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TSS and HR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Product Overview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Induction and Security Awareness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CKYC Overview for Trackwizz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the CKYC Project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998800"/>
            <a:ext cx="8229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1856130"/>
            <a:ext cx="8229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Training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JavaScript Training (Event Bubbling, JSON Handling)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DOM Manipulation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Board Game Development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Dice Board Game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Angular (Component-based Architecture, TypeScript)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Services and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Integration in Angular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Angular Concepts 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Enhancements with Angular Material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Routing &amp; Pagination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&amp; Navigation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Guards &amp; Async Data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Implementation &amp; Conditional Rendering</a:t>
            </a:r>
            <a:endParaRPr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457200" y="920174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>
              <a:solidFill>
                <a:srgbClr val="04A2B9"/>
              </a:solidFill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57200" y="1752557"/>
            <a:ext cx="82296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Angular Reactive Forms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 Implementation with Reactive Forms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Migration: UI Data Loading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API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Optimization &amp; Testing</a:t>
            </a:r>
            <a:endParaRPr/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450" y="0"/>
            <a:ext cx="6006550" cy="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