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22dca31f9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322dca31f9_4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22dca31f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322dca31f9_0_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22dca31f9_4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322dca31f9_4_8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22dca31f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322dca31f9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22dca31f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322dca31f9_0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22dca31f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322dca31f9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22dca31f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322dca31f9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22dca31f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3322dca31f9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22dca31f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g3322dca31f9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22dca31f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322dca31f9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22dca31f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322dca31f9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2" name="Google Shape;92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3" name="Google Shape;103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7" name="Google Shape;107;p22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8" name="Google Shape;108;p22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9" name="Google Shape;109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3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3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2" Type="http://schemas.openxmlformats.org/officeDocument/2006/relationships/theme" Target="../theme/theme3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344068" y="1866639"/>
            <a:ext cx="3819719" cy="36930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Harshil Joshi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( 2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057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11600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 ( 8ED1 )</a:t>
            </a:r>
            <a:endParaRPr sz="1100"/>
          </a:p>
        </p:txBody>
      </p:sp>
      <p:sp>
        <p:nvSpPr>
          <p:cNvPr id="136" name="Google Shape;136;p26"/>
          <p:cNvSpPr txBox="1"/>
          <p:nvPr/>
        </p:nvSpPr>
        <p:spPr>
          <a:xfrm>
            <a:off x="380416" y="1020357"/>
            <a:ext cx="7316400" cy="7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None/>
            </a:pPr>
            <a:r>
              <a:rPr b="1" lang="en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Trackwizz-Ckyc</a:t>
            </a:r>
            <a:endParaRPr sz="1100"/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None/>
            </a:pPr>
            <a:r>
              <a:rPr b="0" i="0" lang="en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GTU Team ID: 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746769</a:t>
            </a:r>
            <a:endParaRPr b="0" i="0" sz="1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344068" y="2371386"/>
            <a:ext cx="954245" cy="36930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Guided By</a:t>
            </a:r>
            <a:endParaRPr sz="1100"/>
          </a:p>
        </p:txBody>
      </p:sp>
      <p:sp>
        <p:nvSpPr>
          <p:cNvPr id="138" name="Google Shape;138;p26"/>
          <p:cNvSpPr txBox="1"/>
          <p:nvPr/>
        </p:nvSpPr>
        <p:spPr>
          <a:xfrm>
            <a:off x="344075" y="2694100"/>
            <a:ext cx="31242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Guide: Prof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Rituraj jain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Guide Name: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Sagar Savaliya</a:t>
            </a: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100"/>
          </a:p>
        </p:txBody>
      </p:sp>
      <p:sp>
        <p:nvSpPr>
          <p:cNvPr id="139" name="Google Shape;139;p26"/>
          <p:cNvSpPr txBox="1"/>
          <p:nvPr/>
        </p:nvSpPr>
        <p:spPr>
          <a:xfrm>
            <a:off x="345325" y="3382300"/>
            <a:ext cx="44913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Internship Company Name: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TSS Consultancy  PVT LTD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Internship role : </a:t>
            </a: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 Software Engineer-Intern</a:t>
            </a:r>
            <a:endParaRPr sz="1100"/>
          </a:p>
        </p:txBody>
      </p:sp>
      <p:sp>
        <p:nvSpPr>
          <p:cNvPr id="140" name="Google Shape;140;p26"/>
          <p:cNvSpPr txBox="1"/>
          <p:nvPr/>
        </p:nvSpPr>
        <p:spPr>
          <a:xfrm>
            <a:off x="344075" y="78646"/>
            <a:ext cx="5982000" cy="6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95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A2B9"/>
              </a:buClr>
              <a:buSzPts val="2100"/>
              <a:buFont typeface="Calibri"/>
              <a:buNone/>
            </a:pPr>
            <a:r>
              <a:rPr b="0" i="0" lang="en" sz="2100" u="none" cap="none" strike="noStrike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Internship/Project (3180701)   </a:t>
            </a:r>
            <a:br>
              <a:rPr b="0" i="0" lang="en" sz="2100" u="none" cap="none" strike="noStrike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" sz="2100" u="none" cap="none" strike="noStrike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Review 1</a:t>
            </a:r>
            <a:r>
              <a:rPr lang="en" sz="21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b="0" i="0" lang="en" sz="2100" u="none" cap="none" strike="noStrike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21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28</a:t>
            </a:r>
            <a:r>
              <a:rPr b="0" i="0" lang="en" sz="2100" u="none" cap="none" strike="noStrike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21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02</a:t>
            </a:r>
            <a:r>
              <a:rPr b="0" i="0" lang="en" sz="2100" u="none" cap="none" strike="noStrike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" sz="2100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2025</a:t>
            </a:r>
            <a:r>
              <a:rPr b="0" i="0" lang="en" sz="2100" u="none" cap="none" strike="noStrike">
                <a:solidFill>
                  <a:srgbClr val="04A2B9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2100" u="none" cap="none" strike="noStrike">
              <a:solidFill>
                <a:srgbClr val="04A2B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344068" y="4070527"/>
            <a:ext cx="3913753" cy="369309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of information technology, FOE (057)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17214" y="1989966"/>
            <a:ext cx="1479663" cy="178261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5"/>
          <p:cNvSpPr txBox="1"/>
          <p:nvPr>
            <p:ph type="title"/>
          </p:nvPr>
        </p:nvSpPr>
        <p:spPr>
          <a:xfrm>
            <a:off x="457200" y="1169350"/>
            <a:ext cx="82296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457200" y="1945288"/>
            <a:ext cx="8229600" cy="26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177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1778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ts val="3500"/>
              <a:buChar char="•"/>
            </a:pPr>
            <a:r>
              <a:rPr b="1" lang="en" sz="1600">
                <a:latin typeface="Arial"/>
                <a:ea typeface="Arial"/>
                <a:cs typeface="Arial"/>
                <a:sym typeface="Arial"/>
              </a:rPr>
              <a:t>Key Learnings &amp; Skills Gained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Gained expertise in frontend (Angular, JavaScript, API integration), backend debugging, security best practices, and project collaboration. Strengthened problem-solving, communication, and performance optimization skills.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177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206" name="Google Shape;206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/>
        </p:nvSpPr>
        <p:spPr>
          <a:xfrm>
            <a:off x="220200" y="0"/>
            <a:ext cx="5843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149" name="Google Shape;149;p27"/>
          <p:cNvSpPr txBox="1"/>
          <p:nvPr/>
        </p:nvSpPr>
        <p:spPr>
          <a:xfrm>
            <a:off x="448275" y="1342500"/>
            <a:ext cx="7503000" cy="23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Overview of training objectives</a:t>
            </a:r>
            <a:endParaRPr sz="1600">
              <a:solidFill>
                <a:srgbClr val="595959"/>
              </a:solidFill>
            </a:endParaRPr>
          </a:p>
          <a:p>
            <a:pPr indent="-330200" lvl="0" marL="342900" rtl="0" algn="just">
              <a:lnSpc>
                <a:spcPct val="115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en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focus areas: TSS Introduction, Client Training, Development, and Angular Concepts</a:t>
            </a:r>
            <a:endParaRPr sz="1200"/>
          </a:p>
        </p:txBody>
      </p:sp>
      <p:sp>
        <p:nvSpPr>
          <p:cNvPr id="150" name="Google Shape;150;p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4294967295" type="ctrTitle"/>
          </p:nvPr>
        </p:nvSpPr>
        <p:spPr>
          <a:xfrm>
            <a:off x="311708" y="865156"/>
            <a:ext cx="85206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Training Progress Report</a:t>
            </a:r>
            <a:endParaRPr/>
          </a:p>
        </p:txBody>
      </p:sp>
      <p:sp>
        <p:nvSpPr>
          <p:cNvPr id="156" name="Google Shape;156;p28"/>
          <p:cNvSpPr txBox="1"/>
          <p:nvPr>
            <p:ph idx="4294967295" type="subTitle"/>
          </p:nvPr>
        </p:nvSpPr>
        <p:spPr>
          <a:xfrm>
            <a:off x="311700" y="2432340"/>
            <a:ext cx="8520600" cy="19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>
                <a:solidFill>
                  <a:srgbClr val="888888"/>
                </a:solidFill>
              </a:rPr>
              <a:t>Week-wise Breakdown of Tasks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>
                <a:solidFill>
                  <a:srgbClr val="888888"/>
                </a:solidFill>
              </a:rPr>
              <a:t>Harshil Joshi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">
                <a:solidFill>
                  <a:srgbClr val="888888"/>
                </a:solidFill>
              </a:rPr>
              <a:t>Date: [28 Feb 2025]</a:t>
            </a:r>
            <a:endParaRPr/>
          </a:p>
        </p:txBody>
      </p:sp>
      <p:sp>
        <p:nvSpPr>
          <p:cNvPr id="157" name="Google Shape;157;p2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417875" y="794325"/>
            <a:ext cx="82296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1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417875" y="1749642"/>
            <a:ext cx="8229600" cy="32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TSS and HR Activities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 and Product Overview Training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Induction and Security Awareness Training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CKYC Overview for Trackwizz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the CKYC Project</a:t>
            </a:r>
            <a:endParaRPr/>
          </a:p>
        </p:txBody>
      </p:sp>
      <p:sp>
        <p:nvSpPr>
          <p:cNvPr id="164" name="Google Shape;164;p2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457200" y="998800"/>
            <a:ext cx="8229600" cy="73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2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457200" y="1856130"/>
            <a:ext cx="8229600" cy="29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Continued Debugging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Frontend Training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JavaScript Training (Event Bubbling, JSON Handling)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CRUD Operations &amp; DOM Manipulation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Dice Board Game Development</a:t>
            </a:r>
            <a:endParaRPr/>
          </a:p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457200" y="888700"/>
            <a:ext cx="8229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3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457200" y="1728214"/>
            <a:ext cx="8229600" cy="2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Enhancing Dice Board Game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Introduction to Angular (Component-based Architecture, TypeScript)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Angular Services and Routing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Integration in Angular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Angular Concepts </a:t>
            </a:r>
            <a:endParaRPr/>
          </a:p>
        </p:txBody>
      </p:sp>
      <p:sp>
        <p:nvSpPr>
          <p:cNvPr id="178" name="Google Shape;178;p3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457200" y="888700"/>
            <a:ext cx="8229600" cy="72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4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457200" y="1728214"/>
            <a:ext cx="8229600" cy="28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UI Enhancements with Angular Material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Routing &amp; Pagination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Snapshot &amp; Navigation Handling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Route Guards &amp; Async Data Handling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Login Implementation &amp; Conditional Rendering</a:t>
            </a:r>
            <a:endParaRPr/>
          </a:p>
        </p:txBody>
      </p:sp>
      <p:sp>
        <p:nvSpPr>
          <p:cNvPr id="185" name="Google Shape;185;p3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457200" y="920174"/>
            <a:ext cx="8229600" cy="7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5</a:t>
            </a:r>
            <a:endParaRPr/>
          </a:p>
        </p:txBody>
      </p:sp>
      <p:sp>
        <p:nvSpPr>
          <p:cNvPr id="191" name="Google Shape;191;p33"/>
          <p:cNvSpPr txBox="1"/>
          <p:nvPr>
            <p:ph idx="1" type="body"/>
          </p:nvPr>
        </p:nvSpPr>
        <p:spPr>
          <a:xfrm>
            <a:off x="457200" y="1752557"/>
            <a:ext cx="8229600" cy="28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Angular Reactive Forms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Registration Form Implementation with Reactive Forms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Module Migration: UI Data Loading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CRUD Operations &amp; API Integration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Optimization &amp; Testing</a:t>
            </a:r>
            <a:endParaRPr/>
          </a:p>
        </p:txBody>
      </p:sp>
      <p:sp>
        <p:nvSpPr>
          <p:cNvPr id="192" name="Google Shape;192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457200" y="880850"/>
            <a:ext cx="82296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Week 6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457200" y="1722142"/>
            <a:ext cx="8229600" cy="28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Integration &amp; Async Handling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HTTP Methods (GET, POST, PUT, DELETE)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Lazy Loading &amp; Code Splitting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Form Handling &amp; Dynamic Validations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Testing &amp; Deployment Preparation</a:t>
            </a:r>
            <a:endParaRPr/>
          </a:p>
        </p:txBody>
      </p:sp>
      <p:sp>
        <p:nvSpPr>
          <p:cNvPr id="199" name="Google Shape;199;p3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