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22dca31f9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322dca31f9_4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22dca31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322dca31f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2589a488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32589a488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22dca31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322dca31f9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2589a48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32589a4885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22dca31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322dca31f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2589a488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32589a4885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22dca31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322dca31f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249b13e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3249b13e1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22dca31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322dca31f9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22dca31f9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322dca31f9_4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22dca31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322dca31f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2589a48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32589a4885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238d8bc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3238d8bc6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22dca31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322dca31f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22dca31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322dca31f9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2589a48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32589a488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22dca31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322dca31f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2589a48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32589a488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44068" y="1866639"/>
            <a:ext cx="3819719" cy="36930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Harshil Joshi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220573116006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(8ED1)</a:t>
            </a:r>
            <a:endParaRPr sz="1100"/>
          </a:p>
        </p:txBody>
      </p:sp>
      <p:sp>
        <p:nvSpPr>
          <p:cNvPr id="136" name="Google Shape;136;p26"/>
          <p:cNvSpPr txBox="1"/>
          <p:nvPr/>
        </p:nvSpPr>
        <p:spPr>
          <a:xfrm>
            <a:off x="380416" y="1020357"/>
            <a:ext cx="7316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Trackwizz-Ckyc</a:t>
            </a:r>
            <a:endParaRPr sz="1100"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GTU Team ID: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(746769)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44068" y="2371386"/>
            <a:ext cx="954245" cy="36930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By</a:t>
            </a:r>
            <a:endParaRPr sz="1100"/>
          </a:p>
        </p:txBody>
      </p:sp>
      <p:sp>
        <p:nvSpPr>
          <p:cNvPr id="138" name="Google Shape;138;p26"/>
          <p:cNvSpPr txBox="1"/>
          <p:nvPr/>
        </p:nvSpPr>
        <p:spPr>
          <a:xfrm>
            <a:off x="344075" y="2694100"/>
            <a:ext cx="312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Guide: Prof. Rituraj Jain</a:t>
            </a:r>
            <a:b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Guide Name: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Sagar Savaliya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100"/>
          </a:p>
        </p:txBody>
      </p:sp>
      <p:sp>
        <p:nvSpPr>
          <p:cNvPr id="139" name="Google Shape;139;p26"/>
          <p:cNvSpPr txBox="1"/>
          <p:nvPr/>
        </p:nvSpPr>
        <p:spPr>
          <a:xfrm>
            <a:off x="345325" y="3382300"/>
            <a:ext cx="4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Internship Company Name: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TSS Consultancy  PVT LTD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Internship role 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Software Engineer-Intern</a:t>
            </a:r>
            <a:endParaRPr sz="1100"/>
          </a:p>
        </p:txBody>
      </p:sp>
      <p:sp>
        <p:nvSpPr>
          <p:cNvPr id="140" name="Google Shape;140;p26"/>
          <p:cNvSpPr txBox="1"/>
          <p:nvPr/>
        </p:nvSpPr>
        <p:spPr>
          <a:xfrm>
            <a:off x="344075" y="78646"/>
            <a:ext cx="5982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100"/>
              <a:buFont typeface="Calibri"/>
              <a:buNone/>
            </a:pP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Internship/Project (3180701)   </a:t>
            </a:r>
            <a:b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Review 1</a:t>
            </a:r>
            <a:r>
              <a:rPr lang="en" sz="21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21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21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21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100" u="none" cap="none" strike="noStrike">
              <a:solidFill>
                <a:srgbClr val="04A2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44068" y="4070527"/>
            <a:ext cx="3913753" cy="36930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7214" y="1989966"/>
            <a:ext cx="1479663" cy="178261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457200" y="888700"/>
            <a:ext cx="8229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Week 3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457200" y="1728214"/>
            <a:ext cx="82296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Enhancing Dice Board Game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Angular (Component-based Architecture, TypeScript)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Services and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Integration in Angular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Angular Concepts </a:t>
            </a:r>
            <a:endParaRPr/>
          </a:p>
        </p:txBody>
      </p:sp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114975" y="0"/>
            <a:ext cx="3293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rgbClr val="04A2B9"/>
                </a:solidFill>
              </a:rPr>
              <a:t>Task-Outcome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214" name="Google Shape;214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650" y="907788"/>
            <a:ext cx="8553526" cy="33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457200" y="888700"/>
            <a:ext cx="8229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Week 4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457200" y="1728214"/>
            <a:ext cx="82296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Enhancements with Angular Material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Routing &amp; Pagination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&amp; Navigation Handling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 Guards &amp; Async Data Handling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Implementation &amp; Conditional Rendering</a:t>
            </a:r>
            <a:endParaRPr/>
          </a:p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102050" y="52375"/>
            <a:ext cx="4894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</a:rPr>
              <a:t>Task Flow 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228" name="Google Shape;228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25" y="776275"/>
            <a:ext cx="3756176" cy="42110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/>
          <p:nvPr/>
        </p:nvSpPr>
        <p:spPr>
          <a:xfrm>
            <a:off x="4996550" y="899675"/>
            <a:ext cx="35187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Summary of Flow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User Requests Access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user tries to access a page or a component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Is User Authenticated?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No</a:t>
            </a:r>
            <a:r>
              <a:rPr lang="en" sz="1100">
                <a:solidFill>
                  <a:schemeClr val="dk1"/>
                </a:solidFill>
              </a:rPr>
              <a:t>, the system redirects the user to the login page.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Yes</a:t>
            </a:r>
            <a:r>
              <a:rPr lang="en" sz="1100">
                <a:solidFill>
                  <a:schemeClr val="dk1"/>
                </a:solidFill>
              </a:rPr>
              <a:t>, proceed to check permissions.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Does User Have Permissions?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No</a:t>
            </a:r>
            <a:r>
              <a:rPr lang="en" sz="1100">
                <a:solidFill>
                  <a:schemeClr val="dk1"/>
                </a:solidFill>
              </a:rPr>
              <a:t>, access is denied.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Yes</a:t>
            </a:r>
            <a:r>
              <a:rPr lang="en" sz="1100">
                <a:solidFill>
                  <a:schemeClr val="dk1"/>
                </a:solidFill>
              </a:rPr>
              <a:t>, the protected content is rendered.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Does Component Need to be Shown?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(Conditional Rendering)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Yes</a:t>
            </a:r>
            <a:r>
              <a:rPr lang="en" sz="1100">
                <a:solidFill>
                  <a:schemeClr val="dk1"/>
                </a:solidFill>
              </a:rPr>
              <a:t>, the component is displayed.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No</a:t>
            </a:r>
            <a:r>
              <a:rPr lang="en" sz="1100">
                <a:solidFill>
                  <a:schemeClr val="dk1"/>
                </a:solidFill>
              </a:rPr>
              <a:t>, the component remains hidden.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457200" y="920174"/>
            <a:ext cx="8229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457200" y="1752557"/>
            <a:ext cx="82296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Angular Reactive Forms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Form Implementation with Reactive Forms</a:t>
            </a:r>
            <a:endParaRPr/>
          </a:p>
          <a:p>
            <a:pPr indent="0" lvl="0" marL="1778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 Operations &amp; API Integration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Optimization &amp; Testing</a:t>
            </a:r>
            <a:endParaRPr/>
          </a:p>
        </p:txBody>
      </p:sp>
      <p:sp>
        <p:nvSpPr>
          <p:cNvPr id="237" name="Google Shape;237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49800" y="42000"/>
            <a:ext cx="6483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</a:rPr>
              <a:t>Task Flow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243" name="Google Shape;243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25" y="912300"/>
            <a:ext cx="8110423" cy="385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457200" y="880850"/>
            <a:ext cx="8229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Week 6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457200" y="1722142"/>
            <a:ext cx="82296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2100" lvl="0" marL="177800" rtl="0" algn="just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 sz="3200"/>
              <a:t>  </a:t>
            </a:r>
            <a:r>
              <a:rPr lang="en" sz="3200"/>
              <a:t>Module Migration: UI Data Loading</a:t>
            </a:r>
            <a:endParaRPr sz="32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Integration &amp; Async Handling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HTTP Methods (GET, POST, PUT, DELETE)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Lazy Loading &amp; Code Splitting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Form Handling &amp; Dynamic Validations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Testing &amp; Deployment Preparation</a:t>
            </a:r>
            <a:endParaRPr/>
          </a:p>
        </p:txBody>
      </p:sp>
      <p:sp>
        <p:nvSpPr>
          <p:cNvPr id="251" name="Google Shape;251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75" y="828425"/>
            <a:ext cx="3704623" cy="414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2"/>
          <p:cNvSpPr txBox="1"/>
          <p:nvPr/>
        </p:nvSpPr>
        <p:spPr>
          <a:xfrm>
            <a:off x="292375" y="140300"/>
            <a:ext cx="3819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Migration</a:t>
            </a:r>
            <a:r>
              <a:rPr b="1" lang="en" sz="25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 Workflow</a:t>
            </a:r>
            <a:endParaRPr b="1" sz="2500">
              <a:solidFill>
                <a:srgbClr val="04A2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4572000" y="840100"/>
            <a:ext cx="4267500" cy="3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Summary of AngularJS to Angular Migration Workflow: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Start Migration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b="1" lang="en" sz="1100">
                <a:solidFill>
                  <a:schemeClr val="dk1"/>
                </a:solidFill>
              </a:rPr>
              <a:t>Audit Existing AngularJS Code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b="1" lang="en" sz="1100">
                <a:solidFill>
                  <a:schemeClr val="dk1"/>
                </a:solidFill>
              </a:rPr>
              <a:t>Plan Migration Strategy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Decide whether to </a:t>
            </a:r>
            <a:r>
              <a:rPr b="1" lang="en" sz="1100">
                <a:solidFill>
                  <a:schemeClr val="dk1"/>
                </a:solidFill>
              </a:rPr>
              <a:t>Use Hybrid Mode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Yes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Set Up New Angular Project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No</a:t>
            </a:r>
            <a:r>
              <a:rPr lang="en" sz="1100">
                <a:solidFill>
                  <a:schemeClr val="dk1"/>
                </a:solidFill>
              </a:rPr>
              <a:t>, decide on </a:t>
            </a:r>
            <a:r>
              <a:rPr b="1" lang="en" sz="1100">
                <a:solidFill>
                  <a:schemeClr val="dk1"/>
                </a:solidFill>
              </a:rPr>
              <a:t>Direct Rewrite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Migrate Components &amp; Services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Test &amp; Fix Issues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Issues Found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Optimize &amp; Refactor Code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No Issues</a:t>
            </a:r>
            <a:r>
              <a:rPr lang="en" sz="1100">
                <a:solidFill>
                  <a:schemeClr val="dk1"/>
                </a:solidFill>
              </a:rPr>
              <a:t>, proceed directly to deployment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Deploy New Angular Version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Migration Complete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457200" y="1169350"/>
            <a:ext cx="8229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457200" y="1945288"/>
            <a:ext cx="8229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1778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3500"/>
              <a:buChar char="•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Key Learnings &amp; Skills Gained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Gained expertise in frontend (Angular, JavaScript, API integration), backend debugging, security best practices, and project collaboration. Strengthened problem-solving, communication, and performance optimization skills.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265" name="Google Shape;265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220200" y="0"/>
            <a:ext cx="584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448275" y="1342500"/>
            <a:ext cx="75030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training objectives</a:t>
            </a:r>
            <a:endParaRPr sz="1600">
              <a:solidFill>
                <a:srgbClr val="595959"/>
              </a:solidFill>
            </a:endParaRPr>
          </a:p>
          <a:p>
            <a:pPr indent="-330200" lvl="0" marL="3429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focus areas: TSS Introduction, Client Training, Development, and Angular Concepts</a:t>
            </a:r>
            <a:endParaRPr sz="1200"/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220200" y="0"/>
            <a:ext cx="584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302825" y="861900"/>
            <a:ext cx="61551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3429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Summary:</a:t>
            </a:r>
            <a:b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Migrating an existing Angular application to a newer version to enhance CKYC management in banking. Integrating TrackWizz from TSS Consultancy to streamline customer notifications and ensure regulatory compliance. The upgrade improves performance, security, and multi-channel communication with thorough testing and validation.</a:t>
            </a:r>
            <a:endParaRPr sz="200"/>
          </a:p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875" y="861900"/>
            <a:ext cx="2057400" cy="34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25" y="793450"/>
            <a:ext cx="4537025" cy="422792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424325" y="93650"/>
            <a:ext cx="3819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Project Workflow</a:t>
            </a:r>
            <a:endParaRPr b="1" sz="2500">
              <a:solidFill>
                <a:srgbClr val="04A2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4572000" y="840100"/>
            <a:ext cx="4267500" cy="3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Summary of CKYC Process Workflow: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New Customer Entry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b="1" lang="en" sz="1100">
                <a:solidFill>
                  <a:schemeClr val="dk1"/>
                </a:solidFill>
              </a:rPr>
              <a:t>Search in CKYC Portal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b="1" lang="en" sz="1100">
                <a:solidFill>
                  <a:schemeClr val="dk1"/>
                </a:solidFill>
              </a:rPr>
              <a:t>Download Record from CKYC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Data Verification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b="1" lang="en" sz="1100">
                <a:solidFill>
                  <a:schemeClr val="dk1"/>
                </a:solidFill>
              </a:rPr>
              <a:t>CKYC ID Created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b="1" lang="en" sz="1100">
                <a:solidFill>
                  <a:schemeClr val="dk1"/>
                </a:solidFill>
              </a:rPr>
              <a:t>Upload as New Record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Check for Probable Match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No Match Found</a:t>
            </a:r>
            <a:r>
              <a:rPr lang="en" sz="1100">
                <a:solidFill>
                  <a:schemeClr val="dk1"/>
                </a:solidFill>
              </a:rPr>
              <a:t>, proceed to the next step.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Match Found</a:t>
            </a:r>
            <a:r>
              <a:rPr lang="en" sz="1100">
                <a:solidFill>
                  <a:schemeClr val="dk1"/>
                </a:solidFill>
              </a:rPr>
              <a:t>, determine if </a:t>
            </a:r>
            <a:r>
              <a:rPr b="1" lang="en" sz="1100">
                <a:solidFill>
                  <a:schemeClr val="dk1"/>
                </a:solidFill>
              </a:rPr>
              <a:t>Manual Review is Needed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Manual Review is Not Needed</a:t>
            </a:r>
            <a:r>
              <a:rPr lang="en" sz="1100">
                <a:solidFill>
                  <a:schemeClr val="dk1"/>
                </a:solidFill>
              </a:rPr>
              <a:t>, proceed to </a:t>
            </a:r>
            <a:r>
              <a:rPr b="1" lang="en" sz="1100">
                <a:solidFill>
                  <a:schemeClr val="dk1"/>
                </a:solidFill>
              </a:rPr>
              <a:t>Final Validation Before Upload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Manual Review is Needed</a:t>
            </a:r>
            <a:r>
              <a:rPr lang="en" sz="1100">
                <a:solidFill>
                  <a:schemeClr val="dk1"/>
                </a:solidFill>
              </a:rPr>
              <a:t>, determine if </a:t>
            </a:r>
            <a:r>
              <a:rPr b="1" lang="en" sz="1100">
                <a:solidFill>
                  <a:schemeClr val="dk1"/>
                </a:solidFill>
              </a:rPr>
              <a:t>Modification is Required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Yes</a:t>
            </a:r>
            <a:r>
              <a:rPr lang="en" sz="1100">
                <a:solidFill>
                  <a:schemeClr val="dk1"/>
                </a:solidFill>
              </a:rPr>
              <a:t>, create a </a:t>
            </a:r>
            <a:r>
              <a:rPr b="1" lang="en" sz="1100">
                <a:solidFill>
                  <a:schemeClr val="dk1"/>
                </a:solidFill>
              </a:rPr>
              <a:t>Modification Batch</a:t>
            </a:r>
            <a:r>
              <a:rPr lang="en" sz="1100">
                <a:solidFill>
                  <a:schemeClr val="dk1"/>
                </a:solidFill>
              </a:rPr>
              <a:t> and proceed to </a:t>
            </a:r>
            <a:r>
              <a:rPr b="1" lang="en" sz="1100">
                <a:solidFill>
                  <a:schemeClr val="dk1"/>
                </a:solidFill>
              </a:rPr>
              <a:t>Final Validation Before Upload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No</a:t>
            </a:r>
            <a:r>
              <a:rPr lang="en" sz="1100">
                <a:solidFill>
                  <a:schemeClr val="dk1"/>
                </a:solidFill>
              </a:rPr>
              <a:t>, go directly to </a:t>
            </a:r>
            <a:r>
              <a:rPr b="1" lang="en" sz="1100">
                <a:solidFill>
                  <a:schemeClr val="dk1"/>
                </a:solidFill>
              </a:rPr>
              <a:t>Final Validation Before Upload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CKYC Process Completed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4294967295" type="ctrTitle"/>
          </p:nvPr>
        </p:nvSpPr>
        <p:spPr>
          <a:xfrm>
            <a:off x="311708" y="865156"/>
            <a:ext cx="852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Training Progress Report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171" name="Google Shape;171;p30"/>
          <p:cNvSpPr txBox="1"/>
          <p:nvPr>
            <p:ph idx="4294967295" type="subTitle"/>
          </p:nvPr>
        </p:nvSpPr>
        <p:spPr>
          <a:xfrm>
            <a:off x="311700" y="2319315"/>
            <a:ext cx="85206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Week-wise Breakdown of Tasks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Harshil Joshi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Date: [28 Feb 2025]</a:t>
            </a:r>
            <a:endParaRPr/>
          </a:p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175" y="3146900"/>
            <a:ext cx="65706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17875" y="794325"/>
            <a:ext cx="82296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Week 1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417875" y="1749642"/>
            <a:ext cx="8229600" cy="3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TSS and HR Activities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and Product Overview Training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Induction and Security Awareness Training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CKYC Overview for Trackwizz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the CKYC Project</a:t>
            </a:r>
            <a:endParaRPr/>
          </a:p>
        </p:txBody>
      </p:sp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0" y="-42000"/>
            <a:ext cx="5046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</a:rPr>
              <a:t>Debugging workflow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375" y="781800"/>
            <a:ext cx="5187251" cy="41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457200" y="998800"/>
            <a:ext cx="8229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Week 2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57200" y="1856130"/>
            <a:ext cx="82296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 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Training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JavaScript Training (Event Bubbling, JSON Handling)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 Operations &amp; DOM Manipulation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Dice Board Game Development</a:t>
            </a:r>
            <a:endParaRPr/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0" y="0"/>
            <a:ext cx="4413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</a:rPr>
              <a:t>Task</a:t>
            </a: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-Outcome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200" name="Google Shape;200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900" y="1108052"/>
            <a:ext cx="7183508" cy="29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