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4877" autoAdjust="0"/>
  </p:normalViewPr>
  <p:slideViewPr>
    <p:cSldViewPr snapToGrid="0">
      <p:cViewPr varScale="1">
        <p:scale>
          <a:sx n="82" d="100"/>
          <a:sy n="82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0B940-77C8-46EF-A0E3-BD9FFD8930F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727E8-189F-45E0-AE29-5A12A2377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I2C stands for Inter-Integrated Circuit. It is a </a:t>
            </a:r>
            <a:r>
              <a:rPr lang="en-US" dirty="0" err="1"/>
              <a:t>businterface</a:t>
            </a:r>
            <a:r>
              <a:rPr lang="en-US" dirty="0"/>
              <a:t> connection protocol incorporated into devices </a:t>
            </a:r>
            <a:r>
              <a:rPr lang="en-US" dirty="0" err="1"/>
              <a:t>forserial</a:t>
            </a:r>
            <a:r>
              <a:rPr lang="en-US" dirty="0"/>
              <a:t> communication. It is widely used for attaching lower-speed peripheral integrated circuits (ICs) to processors </a:t>
            </a:r>
            <a:r>
              <a:rPr lang="en-US" dirty="0" err="1"/>
              <a:t>andmicrocontrollers</a:t>
            </a:r>
            <a:r>
              <a:rPr lang="en-US" dirty="0"/>
              <a:t> in short-distance, intra-board </a:t>
            </a:r>
            <a:r>
              <a:rPr lang="en-US" dirty="0" err="1"/>
              <a:t>communication.where</a:t>
            </a:r>
            <a:r>
              <a:rPr lang="en-US" dirty="0"/>
              <a:t> one device acts as a master controlling </a:t>
            </a:r>
            <a:r>
              <a:rPr lang="en-US" dirty="0" err="1"/>
              <a:t>communicationwith</a:t>
            </a:r>
            <a:r>
              <a:rPr lang="en-US" dirty="0"/>
              <a:t> other devices acting as slaves; it utilizes two lines, one </a:t>
            </a:r>
            <a:r>
              <a:rPr lang="en-US" dirty="0" err="1"/>
              <a:t>fordata</a:t>
            </a:r>
            <a:r>
              <a:rPr lang="en-US" dirty="0"/>
              <a:t> (SDA) and one for clock (SCL) to transfer </a:t>
            </a:r>
            <a:r>
              <a:rPr lang="en-US" dirty="0" err="1"/>
              <a:t>informationbetween</a:t>
            </a:r>
            <a:r>
              <a:rPr lang="en-US" dirty="0"/>
              <a:t> devices. Each slave device has a unique address </a:t>
            </a:r>
            <a:r>
              <a:rPr lang="en-US" dirty="0" err="1"/>
              <a:t>toidentify</a:t>
            </a:r>
            <a:r>
              <a:rPr lang="en-US" dirty="0"/>
              <a:t> it on the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727E8-189F-45E0-AE29-5A12A23778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Considering the </a:t>
            </a:r>
            <a:r>
              <a:rPr lang="en-US" dirty="0" err="1"/>
              <a:t>raspberri</a:t>
            </a:r>
            <a:r>
              <a:rPr lang="en-US" dirty="0"/>
              <a:t> pi by default only </a:t>
            </a:r>
            <a:r>
              <a:rPr lang="en-US" dirty="0" err="1"/>
              <a:t>readsDigital</a:t>
            </a:r>
            <a:r>
              <a:rPr lang="en-US" dirty="0"/>
              <a:t> signals and ADC helps as it converts </a:t>
            </a:r>
            <a:r>
              <a:rPr lang="en-US" dirty="0" err="1"/>
              <a:t>converts</a:t>
            </a:r>
            <a:r>
              <a:rPr lang="en-US" dirty="0"/>
              <a:t> </a:t>
            </a:r>
            <a:r>
              <a:rPr lang="en-US" dirty="0" err="1"/>
              <a:t>ananalog</a:t>
            </a:r>
            <a:r>
              <a:rPr lang="en-US" dirty="0"/>
              <a:t> signal (continuous in time and amplitude) into a </a:t>
            </a:r>
            <a:r>
              <a:rPr lang="en-US" dirty="0" err="1"/>
              <a:t>digitalsignal</a:t>
            </a:r>
            <a:r>
              <a:rPr lang="en-US" dirty="0"/>
              <a:t> (discrete in time and amplitude). ADCs are </a:t>
            </a:r>
            <a:r>
              <a:rPr lang="en-US" dirty="0" err="1"/>
              <a:t>widelyused</a:t>
            </a:r>
            <a:r>
              <a:rPr lang="en-US" dirty="0"/>
              <a:t> in applications like sensors, audio processing, and </a:t>
            </a:r>
            <a:r>
              <a:rPr lang="en-US" dirty="0" err="1"/>
              <a:t>dataacquisition</a:t>
            </a:r>
            <a:r>
              <a:rPr lang="en-US" dirty="0"/>
              <a:t> systems where real-world analog signals must </a:t>
            </a:r>
            <a:r>
              <a:rPr lang="en-US" dirty="0" err="1"/>
              <a:t>beprocessed</a:t>
            </a:r>
            <a:r>
              <a:rPr lang="en-US" dirty="0"/>
              <a:t> digitally.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727E8-189F-45E0-AE29-5A12A2377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TT motor is a type of DC motor that </a:t>
            </a:r>
            <a:r>
              <a:rPr lang="en-US" dirty="0" err="1"/>
              <a:t>hasa</a:t>
            </a:r>
            <a:r>
              <a:rPr lang="en-US" dirty="0"/>
              <a:t> gearbox attached to it. The gearbox reduces the speed </a:t>
            </a:r>
            <a:r>
              <a:rPr lang="en-US" dirty="0" err="1"/>
              <a:t>ofthe</a:t>
            </a:r>
            <a:r>
              <a:rPr lang="en-US" dirty="0"/>
              <a:t> motor and increases its torque. A TT motor is </a:t>
            </a:r>
            <a:r>
              <a:rPr lang="en-US" dirty="0" err="1"/>
              <a:t>commonlyused</a:t>
            </a:r>
            <a:r>
              <a:rPr lang="en-US" dirty="0"/>
              <a:t> in applications such as driving wheels, propellers, </a:t>
            </a:r>
            <a:r>
              <a:rPr lang="en-US" dirty="0" err="1"/>
              <a:t>fans,among</a:t>
            </a:r>
            <a:r>
              <a:rPr lang="en-US" dirty="0"/>
              <a:t> others. A TT motor has two wires: a positive </a:t>
            </a:r>
            <a:r>
              <a:rPr lang="en-US" dirty="0" err="1"/>
              <a:t>wireand</a:t>
            </a:r>
            <a:r>
              <a:rPr lang="en-US" dirty="0"/>
              <a:t> a negative wire. The positive wire is usually red and </a:t>
            </a:r>
            <a:r>
              <a:rPr lang="en-US" dirty="0" err="1"/>
              <a:t>thenegative</a:t>
            </a:r>
            <a:r>
              <a:rPr lang="en-US" dirty="0"/>
              <a:t> wire is usually black.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727E8-189F-45E0-AE29-5A12A23778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Proximity sensor consist of an ultrasonic </a:t>
            </a:r>
            <a:r>
              <a:rPr lang="en-US" dirty="0" err="1"/>
              <a:t>reciever</a:t>
            </a:r>
            <a:r>
              <a:rPr lang="en-US" dirty="0"/>
              <a:t> </a:t>
            </a:r>
            <a:r>
              <a:rPr lang="en-US" dirty="0" err="1"/>
              <a:t>andtransmitter</a:t>
            </a:r>
            <a:r>
              <a:rPr lang="en-US" dirty="0"/>
              <a:t> within it, he </a:t>
            </a:r>
            <a:r>
              <a:rPr lang="en-US" dirty="0" err="1"/>
              <a:t>he</a:t>
            </a:r>
            <a:r>
              <a:rPr lang="en-US" dirty="0"/>
              <a:t> transmitter continuously sends signals in the form </a:t>
            </a:r>
            <a:r>
              <a:rPr lang="en-US" dirty="0" err="1"/>
              <a:t>ofultrasonic</a:t>
            </a:r>
            <a:r>
              <a:rPr lang="en-US" dirty="0"/>
              <a:t> waves at a frequency of 40KHz and the </a:t>
            </a:r>
            <a:r>
              <a:rPr lang="en-US" dirty="0" err="1"/>
              <a:t>receiverchecks</a:t>
            </a:r>
            <a:r>
              <a:rPr lang="en-US" dirty="0"/>
              <a:t> if they receive any waves in return. The period </a:t>
            </a:r>
            <a:r>
              <a:rPr lang="en-US" dirty="0" err="1"/>
              <a:t>forwhich</a:t>
            </a:r>
            <a:r>
              <a:rPr lang="en-US" dirty="0"/>
              <a:t> </a:t>
            </a:r>
            <a:r>
              <a:rPr lang="en-US" dirty="0" err="1"/>
              <a:t>recived</a:t>
            </a:r>
            <a:r>
              <a:rPr lang="en-US" dirty="0"/>
              <a:t> remains High for is what calculates the </a:t>
            </a:r>
            <a:r>
              <a:rPr lang="en-US" dirty="0" err="1"/>
              <a:t>distanceof</a:t>
            </a:r>
            <a:r>
              <a:rPr lang="en-US" dirty="0"/>
              <a:t> the object from the </a:t>
            </a:r>
            <a:r>
              <a:rPr lang="en-US" dirty="0" err="1"/>
              <a:t>sensor.Total</a:t>
            </a:r>
            <a:r>
              <a:rPr lang="en-US" dirty="0"/>
              <a:t> Distance = High Time x </a:t>
            </a:r>
            <a:r>
              <a:rPr lang="en-US" dirty="0" err="1"/>
              <a:t>soundspeedtransmitter</a:t>
            </a:r>
            <a:r>
              <a:rPr lang="en-US" dirty="0"/>
              <a:t> and </a:t>
            </a:r>
            <a:r>
              <a:rPr lang="en-US" dirty="0" err="1"/>
              <a:t>reciever</a:t>
            </a:r>
            <a:r>
              <a:rPr lang="en-US" dirty="0"/>
              <a:t> are connected to 1 GPIO </a:t>
            </a:r>
            <a:r>
              <a:rPr lang="en-US" dirty="0" err="1"/>
              <a:t>pineach</a:t>
            </a:r>
            <a:r>
              <a:rPr lang="en-US" dirty="0"/>
              <a:t> where the </a:t>
            </a:r>
            <a:r>
              <a:rPr lang="en-US" dirty="0" err="1"/>
              <a:t>reciever</a:t>
            </a:r>
            <a:r>
              <a:rPr lang="en-US" dirty="0"/>
              <a:t> is an input device and the </a:t>
            </a:r>
            <a:r>
              <a:rPr lang="en-US" dirty="0" err="1"/>
              <a:t>transmitteris</a:t>
            </a:r>
            <a:r>
              <a:rPr lang="en-US" dirty="0"/>
              <a:t> an output device.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727E8-189F-45E0-AE29-5A12A23778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GreyScale</a:t>
            </a:r>
            <a:r>
              <a:rPr lang="en-US" dirty="0"/>
              <a:t> sensor grayscale sensor module consisting of3 TCRT5000 transmitting sensors, which can be used </a:t>
            </a:r>
            <a:r>
              <a:rPr lang="en-US" dirty="0" err="1"/>
              <a:t>forline</a:t>
            </a:r>
            <a:r>
              <a:rPr lang="en-US" dirty="0"/>
              <a:t> following and edge detection. The TCRT5000 </a:t>
            </a:r>
            <a:r>
              <a:rPr lang="en-US" dirty="0" err="1"/>
              <a:t>transmittersensor</a:t>
            </a:r>
            <a:r>
              <a:rPr lang="en-US" dirty="0"/>
              <a:t> consists of an infrared light-emitting diode and </a:t>
            </a:r>
            <a:r>
              <a:rPr lang="en-US" dirty="0" err="1"/>
              <a:t>aphototransistor</a:t>
            </a:r>
            <a:r>
              <a:rPr lang="en-US" dirty="0"/>
              <a:t> covered with a lead material to block </a:t>
            </a:r>
            <a:r>
              <a:rPr lang="en-US" dirty="0" err="1"/>
              <a:t>visiblelight</a:t>
            </a:r>
            <a:r>
              <a:rPr lang="en-US" dirty="0"/>
              <a:t>. When working, the IR LED of TCRT5000 </a:t>
            </a:r>
            <a:r>
              <a:rPr lang="en-US" dirty="0" err="1"/>
              <a:t>continuouslyemits</a:t>
            </a:r>
            <a:r>
              <a:rPr lang="en-US" dirty="0"/>
              <a:t> infrared light (invisible light) with a wavelength of950nm. When the emitted infrared light is not reflected </a:t>
            </a:r>
            <a:r>
              <a:rPr lang="en-US" dirty="0" err="1"/>
              <a:t>backby</a:t>
            </a:r>
            <a:r>
              <a:rPr lang="en-US" dirty="0"/>
              <a:t> the obstacle or the reflection intensity is insufficient, </a:t>
            </a:r>
            <a:r>
              <a:rPr lang="en-US" dirty="0" err="1"/>
              <a:t>thephototransistor</a:t>
            </a:r>
            <a:r>
              <a:rPr lang="en-US" dirty="0"/>
              <a:t> does not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727E8-189F-45E0-AE29-5A12A23778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Servo motors are devices that can rotate to </a:t>
            </a:r>
            <a:r>
              <a:rPr lang="en-US" dirty="0" err="1"/>
              <a:t>aspecific</a:t>
            </a:r>
            <a:r>
              <a:rPr lang="en-US" dirty="0"/>
              <a:t> angle or position. They can be used to move </a:t>
            </a:r>
            <a:r>
              <a:rPr lang="en-US" dirty="0" err="1"/>
              <a:t>roboticarms</a:t>
            </a:r>
            <a:r>
              <a:rPr lang="en-US" dirty="0"/>
              <a:t>, steering wheels, camera gimbals, etc. Servo motors </a:t>
            </a:r>
            <a:r>
              <a:rPr lang="en-US" dirty="0" err="1"/>
              <a:t>havethree</a:t>
            </a:r>
            <a:r>
              <a:rPr lang="en-US" dirty="0"/>
              <a:t> wires: power, ground and signal. A servo is </a:t>
            </a:r>
            <a:r>
              <a:rPr lang="en-US" dirty="0" err="1"/>
              <a:t>generallycomposed</a:t>
            </a:r>
            <a:r>
              <a:rPr lang="en-US" dirty="0"/>
              <a:t> of the following parts: case, shaft, gear </a:t>
            </a:r>
            <a:r>
              <a:rPr lang="en-US" dirty="0" err="1"/>
              <a:t>system,potentiometer</a:t>
            </a:r>
            <a:r>
              <a:rPr lang="en-US" dirty="0"/>
              <a:t>, DC motor, and embedded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727E8-189F-45E0-AE29-5A12A23778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1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C89A-5230-0860-35DE-2A82A501E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BEB5B-CDCE-40D9-0184-3D1A5355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33D7C-30AD-C97F-A498-8950663F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841F-A272-EC93-F0C8-FB8E0660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C29A-28F0-201A-BE64-75000150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D419-5979-2BA8-9E1D-652AE8C7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E987A-F617-DD8F-A326-1C5A54BED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A553-5160-E984-17D7-2316D6B4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54313-4A43-C473-3BBA-15348C17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88306-C30D-0A16-0052-8A210EB4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F907C-0493-077F-CC7E-1ECB99161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F26CF-FEAF-64D5-09C2-BF5F4A6BB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EBAB3-1C89-B8CF-D747-2FB979939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E491-EAF3-8F10-1CA7-DAD2081E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EA92-44ED-D0DE-4A07-FC0D9D43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A1C-A0C0-7304-9678-3FE6C35A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4BD3A-1F9E-EAC0-C784-11A80C3C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827AF-2532-A962-D883-6BE40848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9E73-FF85-9F91-1453-B3409905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EE5D-3256-1EC1-4A15-D0F0A2C7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E64F-3A15-6C5E-6916-05C3D0AC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190C7-9A83-9C20-8A7C-636018374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1778D-3496-A6A3-1A4D-C8DC7C45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7417E-3CC1-E638-E191-A2CF02A5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88C59-1E1E-8167-1832-0A6B95AC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7304-DC74-A9FF-C96D-54341DE1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47299-29A2-B237-C70C-31212E45A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01717-DA31-DA6F-59C1-B453D6AF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2180A-034D-CE52-2864-635C05CD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AF01-4F6C-5CEE-B548-5DE3855C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3D398-1180-E8D2-916B-E9B5E3C6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97B3-8704-F196-0EF4-51D3BAE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86CF1-F6A8-AFCC-B301-7A8E49C0E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E1124-22A0-F856-ADC7-D49A82BD6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8F7DE-FDAC-EB65-B4B3-4F0E2E40F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BFA47-7F99-0064-0F8F-4C5344DC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50027-EF1B-2960-0FA9-C60000ACF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C81CA-A89C-DF60-0A43-AA7DF387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A2242-31B9-CFD6-88E2-39F2BB32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3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5F70-263C-E127-BF9B-D2551CE6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52A6A-A296-2103-081E-5A1E5C9C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C1A6B-93A4-97E9-8FF3-3444E805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8AA04-DC57-C72D-CDC3-C8786670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5739C-7A2D-AFCB-E55C-588E6220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3A7A5-77EE-C160-B6F1-AD59FA96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AFFA7-2824-FEBD-8FDC-E472813A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5A60-A4C7-5405-6E77-9067B7FB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CA8A-2F1F-B4E2-F5C3-386C24E5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1C6E3-AD47-F582-DCFA-DD35B58F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5E87E-20F8-77FC-5115-1C1618D8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7293C-00C6-AC1C-E33F-8B62E480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5F31-5B0E-1CBF-F7DE-C925563E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5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CA15-CBCD-4A99-3977-3A96D4F1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357C-C87C-F1EF-797E-0230055CC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FB817-82B2-103B-8855-FC5989B2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D6001-BB33-F600-1A12-A7E2B97F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DB7A-A939-5B3F-076E-25EF85A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29CE2-DE43-66DE-9F82-BBC477E5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47752-7156-193B-6480-4303168A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D02E-A0FA-A363-194E-EB6ABCEA3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9029D-C080-1EF5-48AD-6B6673D77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5EBA-AA3F-40AA-80A6-A9008744682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516CE-6618-87F7-65B4-D3E2FD47B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D5151-8895-F206-A71E-8F11EC178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06AB-4659-49B1-8036-010F6ADE8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04C3-7649-57BB-107C-9DC967DFF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Collison Avoidance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E52F-9486-7522-110B-A362DB97E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CS7680 Final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584FD-032D-D884-F990-000122BC2AFC}"/>
              </a:ext>
            </a:extLst>
          </p:cNvPr>
          <p:cNvSpPr txBox="1"/>
          <p:nvPr/>
        </p:nvSpPr>
        <p:spPr>
          <a:xfrm>
            <a:off x="7679410" y="5257800"/>
            <a:ext cx="261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Harshil Bhojwani</a:t>
            </a:r>
          </a:p>
        </p:txBody>
      </p:sp>
    </p:spTree>
    <p:extLst>
      <p:ext uri="{BB962C8B-B14F-4D97-AF65-F5344CB8AC3E}">
        <p14:creationId xmlns:p14="http://schemas.microsoft.com/office/powerpoint/2010/main" val="16431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D1C7-4738-C790-1860-5E86F052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420" y="6044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Chassis</a:t>
            </a:r>
          </a:p>
        </p:txBody>
      </p:sp>
      <p:pic>
        <p:nvPicPr>
          <p:cNvPr id="1026" name="Picture 2" descr="SunFounder PiCar-X — SunFounder PiCar-X Kit documentation">
            <a:extLst>
              <a:ext uri="{FF2B5EF4-FFF2-40B4-BE49-F238E27FC236}">
                <a16:creationId xmlns:a16="http://schemas.microsoft.com/office/drawing/2014/main" id="{6B5138FD-1F06-8398-FAD2-264983A3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921" y="1649968"/>
            <a:ext cx="593407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BADC-31E6-9F5C-BC4D-9C48491B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Robot Hat</a:t>
            </a:r>
          </a:p>
        </p:txBody>
      </p:sp>
      <p:pic>
        <p:nvPicPr>
          <p:cNvPr id="2050" name="Picture 2" descr="Amazon.com: SunFounder Robot HAT Expansion Board Designed for Raspberry Pi  4/3B+/3B/Zero W Robot, IoT, Sensors, Motors, Servos Driver, Inclulded ...">
            <a:extLst>
              <a:ext uri="{FF2B5EF4-FFF2-40B4-BE49-F238E27FC236}">
                <a16:creationId xmlns:a16="http://schemas.microsoft.com/office/drawing/2014/main" id="{A680468B-3E03-7EE2-72E3-1353AE72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185" y="1343983"/>
            <a:ext cx="5461981" cy="546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67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2728-9985-6C77-D0F6-76FBCE74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					I2C</a:t>
            </a:r>
          </a:p>
        </p:txBody>
      </p:sp>
      <p:pic>
        <p:nvPicPr>
          <p:cNvPr id="7170" name="Picture 2" descr="I2C Primer: What is I2C? (Part 1) | Analog Devices">
            <a:extLst>
              <a:ext uri="{FF2B5EF4-FFF2-40B4-BE49-F238E27FC236}">
                <a16:creationId xmlns:a16="http://schemas.microsoft.com/office/drawing/2014/main" id="{4E68C73C-C395-60DB-430D-2072663D6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63629"/>
            <a:ext cx="8951710" cy="357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7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118B-20E8-E601-6EF6-3BBF3276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ADC</a:t>
            </a:r>
          </a:p>
        </p:txBody>
      </p:sp>
      <p:pic>
        <p:nvPicPr>
          <p:cNvPr id="8194" name="Picture 2" descr="DGIST Series] Sensor Interfaces and ADC Circuits">
            <a:extLst>
              <a:ext uri="{FF2B5EF4-FFF2-40B4-BE49-F238E27FC236}">
                <a16:creationId xmlns:a16="http://schemas.microsoft.com/office/drawing/2014/main" id="{33358A1F-04C2-FFD5-ED90-4797DA95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71" y="1791508"/>
            <a:ext cx="6697205" cy="381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4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28A2-68A1-0604-8A49-AB58C2AC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   TT Motor</a:t>
            </a:r>
          </a:p>
        </p:txBody>
      </p:sp>
      <p:pic>
        <p:nvPicPr>
          <p:cNvPr id="3074" name="Picture 2" descr="TT Motor — SunFounder 3in1 Kit documentation">
            <a:extLst>
              <a:ext uri="{FF2B5EF4-FFF2-40B4-BE49-F238E27FC236}">
                <a16:creationId xmlns:a16="http://schemas.microsoft.com/office/drawing/2014/main" id="{7E23C73B-67F7-03E6-8186-9BC344E4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2" y="2220858"/>
            <a:ext cx="5851021" cy="294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azon.com: Adafruit DC Gearbox Motor -&quot;TT Motor&quot; - 200RPM - 3 to 6VDC  (3777) : Toys &amp; Games">
            <a:extLst>
              <a:ext uri="{FF2B5EF4-FFF2-40B4-BE49-F238E27FC236}">
                <a16:creationId xmlns:a16="http://schemas.microsoft.com/office/drawing/2014/main" id="{931E97A6-1A84-2EA3-EDBF-0618F3FC0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632" y="1889050"/>
            <a:ext cx="4925895" cy="36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75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14CF-6229-7908-B328-21FFED07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Proximity Sensor</a:t>
            </a:r>
          </a:p>
        </p:txBody>
      </p:sp>
      <p:pic>
        <p:nvPicPr>
          <p:cNvPr id="4098" name="Picture 2" descr="Ultrasonic Sensor Module (HC-SR04) — SunFounder Ultimate Sensor Kit  documentation">
            <a:extLst>
              <a:ext uri="{FF2B5EF4-FFF2-40B4-BE49-F238E27FC236}">
                <a16:creationId xmlns:a16="http://schemas.microsoft.com/office/drawing/2014/main" id="{1D5A46D1-CD47-4BFB-5123-F67B2F09D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247" y="2106208"/>
            <a:ext cx="5958943" cy="34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5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3199-BAAE-8D5A-8A26-5A80557D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Grey Scale Module</a:t>
            </a:r>
          </a:p>
        </p:txBody>
      </p:sp>
      <p:pic>
        <p:nvPicPr>
          <p:cNvPr id="5124" name="Picture 4" descr="1. Introduce Grayscale Module — SunFounder pico_4wd_car documentation">
            <a:extLst>
              <a:ext uri="{FF2B5EF4-FFF2-40B4-BE49-F238E27FC236}">
                <a16:creationId xmlns:a16="http://schemas.microsoft.com/office/drawing/2014/main" id="{21611827-9C6B-25BE-5511-DE5F60A5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14" y="1877896"/>
            <a:ext cx="7383079" cy="41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77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776F-F729-2658-CCF1-E46923E7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Servo</a:t>
            </a:r>
          </a:p>
        </p:txBody>
      </p:sp>
      <p:pic>
        <p:nvPicPr>
          <p:cNvPr id="6146" name="Picture 2" descr="SunFounder SG90 Micro Digital 9G Servo Motor for Helicopter Airplane Boat  Robot">
            <a:extLst>
              <a:ext uri="{FF2B5EF4-FFF2-40B4-BE49-F238E27FC236}">
                <a16:creationId xmlns:a16="http://schemas.microsoft.com/office/drawing/2014/main" id="{31B311F5-779E-60D3-4584-B7C05596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16" y="1690688"/>
            <a:ext cx="3540997" cy="354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ntroduction to Servo Motors &amp; Calibration - Quarky - STEMpedia Education">
            <a:extLst>
              <a:ext uri="{FF2B5EF4-FFF2-40B4-BE49-F238E27FC236}">
                <a16:creationId xmlns:a16="http://schemas.microsoft.com/office/drawing/2014/main" id="{06C0B740-66D6-2274-EB01-6A023229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389" y="1859454"/>
            <a:ext cx="4498102" cy="345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37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500</Words>
  <Application>Microsoft Office PowerPoint</Application>
  <PresentationFormat>Widescreen</PresentationFormat>
  <Paragraphs>23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Collison Avoidance Robot</vt:lpstr>
      <vt:lpstr> Chassis</vt:lpstr>
      <vt:lpstr>Robot Hat</vt:lpstr>
      <vt:lpstr>       I2C</vt:lpstr>
      <vt:lpstr>ADC</vt:lpstr>
      <vt:lpstr>       TT Motor</vt:lpstr>
      <vt:lpstr>Proximity Sensor</vt:lpstr>
      <vt:lpstr>Grey Scale Module</vt:lpstr>
      <vt:lpstr>     Servo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Harshil bhojwani</dc:creator>
  <cp:lastModifiedBy>Harshil bhojwani</cp:lastModifiedBy>
  <cp:revision>1</cp:revision>
  <dcterms:created xsi:type="dcterms:W3CDTF">2025-01-13T15:38:57Z</dcterms:created>
  <dcterms:modified xsi:type="dcterms:W3CDTF">2025-01-13T15:45:43Z</dcterms:modified>
</cp:coreProperties>
</file>