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49A-17FD-418D-966F-7A2BF28C69E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7D7F-965D-48D7-A1E6-821244B58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4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749A-17FD-418D-966F-7A2BF28C69E9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7D7F-965D-48D7-A1E6-821244B58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29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smtClean="0"/>
              <a:t>Cloud Computing: Concepts, Technologies and Business Implications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1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Enabling Technologies</a:t>
            </a:r>
            <a:endParaRPr lang="en-US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Common Features of Cloud Providers</a:t>
            </a:r>
            <a:endParaRPr lang="en-US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8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Windows Azure</a:t>
            </a:r>
            <a:endParaRPr lang="en-US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7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smtClean="0"/>
              <a:t>Amazon EC2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8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Google App Engine </a:t>
            </a:r>
            <a:endParaRPr lang="en-US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0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Demos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6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N" sz="4400" smtClean="0"/>
              <a:t>Cloud Programming Models</a:t>
            </a:r>
            <a:endParaRPr lang="en-IN" sz="44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8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HDFS Architecture</a:t>
            </a:r>
            <a:endParaRPr lang="en-US" sz="4000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5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smtClean="0"/>
              <a:t>Hadoop Distributed File System</a:t>
            </a:r>
            <a:endParaRPr lang="en-US" sz="4400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418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>
                <a:solidFill>
                  <a:schemeClr val="accent1"/>
                </a:solidFill>
              </a:rPr>
              <a:t>Classes of problems “mapreducable”</a:t>
            </a:r>
            <a:endParaRPr lang="en-US" sz="3600" dirty="0" smtClean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71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Outline of the talk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85743"/>
      </p:ext>
    </p:extLst>
  </p:cSld>
  <p:clrMapOvr>
    <a:masterClrMapping/>
  </p:clrMapOvr>
  <p:transition advClick="0"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Demos</a:t>
            </a:r>
            <a:endParaRPr lang="en-US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2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Speakers’ Background in cloud computing </a:t>
            </a:r>
            <a:endParaRPr lang="en-US" sz="3600" dirty="0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5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Introduction: A Golden Era in Computing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smtClean="0"/>
              <a:t>Evolution of Internet Computing</a:t>
            </a:r>
            <a:endParaRPr lang="en-US" sz="35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1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19980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Enter the cloud</a:t>
            </a:r>
            <a:endParaRPr lang="en-US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smtClean="0">
                <a:latin typeface="Bookman Old Style" pitchFamily="18" charset="0"/>
              </a:rPr>
              <a:t>“Grid Technology: A slide from my presentation</a:t>
            </a:r>
            <a:br>
              <a:rPr lang="en-US" sz="2400" smtClean="0">
                <a:latin typeface="Bookman Old Style" pitchFamily="18" charset="0"/>
              </a:rPr>
            </a:br>
            <a:r>
              <a:rPr lang="en-US" sz="2400" smtClean="0">
                <a:latin typeface="Bookman Old Style" pitchFamily="18" charset="0"/>
              </a:rPr>
              <a:t>to Industry (2005)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9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smtClean="0"/>
              <a:t>Answer: The Cloud Computing?</a:t>
            </a:r>
            <a:endParaRPr lang="en-US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(4:3)</PresentationFormat>
  <Paragraphs>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Office Theme</vt:lpstr>
      <vt:lpstr>Cloud Computing: Concepts, Technologies and Business Implications</vt:lpstr>
      <vt:lpstr>Outline of the talk</vt:lpstr>
      <vt:lpstr>Speakers’ Background in cloud computing </vt:lpstr>
      <vt:lpstr>Introduction: A Golden Era in Computing</vt:lpstr>
      <vt:lpstr>Evolution of Internet Computing</vt:lpstr>
      <vt:lpstr>PowerPoint Presentation</vt:lpstr>
      <vt:lpstr>Enter the cloud</vt:lpstr>
      <vt:lpstr>“Grid Technology: A slide from my presentation to Industry (2005)</vt:lpstr>
      <vt:lpstr>Answer: The Cloud Computing?</vt:lpstr>
      <vt:lpstr>Enabling Technologies</vt:lpstr>
      <vt:lpstr>Common Features of Cloud Providers</vt:lpstr>
      <vt:lpstr>Windows Azure</vt:lpstr>
      <vt:lpstr>Amazon EC2</vt:lpstr>
      <vt:lpstr>Google App Engine </vt:lpstr>
      <vt:lpstr>Demos</vt:lpstr>
      <vt:lpstr>Cloud Programming Models</vt:lpstr>
      <vt:lpstr>HDFS Architecture</vt:lpstr>
      <vt:lpstr>Hadoop Distributed File System</vt:lpstr>
      <vt:lpstr>Classes of problems “mapreducable”</vt:lpstr>
      <vt:lpstr>PowerPoint Presentation</vt:lpstr>
      <vt:lpstr>Demos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Computing: Concepts, Technologies and Business Implications</dc:title>
  <dc:creator>student</dc:creator>
  <cp:lastModifiedBy>student</cp:lastModifiedBy>
  <cp:revision>1</cp:revision>
  <dcterms:created xsi:type="dcterms:W3CDTF">2022-05-10T03:46:04Z</dcterms:created>
  <dcterms:modified xsi:type="dcterms:W3CDTF">2022-05-10T03:46:04Z</dcterms:modified>
</cp:coreProperties>
</file>