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3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9132" y="1170432"/>
            <a:ext cx="3134995" cy="3134995"/>
          </a:xfrm>
          <a:custGeom>
            <a:avLst/>
            <a:gdLst/>
            <a:ahLst/>
            <a:cxnLst/>
            <a:rect l="l" t="t" r="r" b="b"/>
            <a:pathLst>
              <a:path w="3134995" h="3134995">
                <a:moveTo>
                  <a:pt x="3134741" y="0"/>
                </a:moveTo>
                <a:lnTo>
                  <a:pt x="0" y="313474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5796" y="1469136"/>
            <a:ext cx="3912235" cy="3912235"/>
          </a:xfrm>
          <a:custGeom>
            <a:avLst/>
            <a:gdLst/>
            <a:ahLst/>
            <a:cxnLst/>
            <a:rect l="l" t="t" r="r" b="b"/>
            <a:pathLst>
              <a:path w="3912234" h="3912235">
                <a:moveTo>
                  <a:pt x="3912107" y="0"/>
                </a:moveTo>
                <a:lnTo>
                  <a:pt x="0" y="391210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5805" y="1308353"/>
            <a:ext cx="3839845" cy="3839845"/>
          </a:xfrm>
          <a:custGeom>
            <a:avLst/>
            <a:gdLst/>
            <a:ahLst/>
            <a:cxnLst/>
            <a:rect l="l" t="t" r="r" b="b"/>
            <a:pathLst>
              <a:path w="3839845" h="3839845">
                <a:moveTo>
                  <a:pt x="3839464" y="0"/>
                </a:moveTo>
                <a:lnTo>
                  <a:pt x="0" y="3839464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141" y="1771650"/>
            <a:ext cx="3430904" cy="3430904"/>
          </a:xfrm>
          <a:custGeom>
            <a:avLst/>
            <a:gdLst/>
            <a:ahLst/>
            <a:cxnLst/>
            <a:rect l="l" t="t" r="r" b="b"/>
            <a:pathLst>
              <a:path w="3430904" h="3430904">
                <a:moveTo>
                  <a:pt x="3430524" y="0"/>
                </a:moveTo>
                <a:lnTo>
                  <a:pt x="0" y="3430524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1216" y="534923"/>
            <a:ext cx="3364991" cy="531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6738" y="520700"/>
            <a:ext cx="3349752" cy="51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542" y="613029"/>
            <a:ext cx="133350" cy="123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8101" y="608076"/>
            <a:ext cx="337820" cy="343535"/>
          </a:xfrm>
          <a:custGeom>
            <a:avLst/>
            <a:gdLst/>
            <a:ahLst/>
            <a:cxnLst/>
            <a:rect l="l" t="t" r="r" b="b"/>
            <a:pathLst>
              <a:path w="337820" h="343534">
                <a:moveTo>
                  <a:pt x="193928" y="0"/>
                </a:moveTo>
                <a:lnTo>
                  <a:pt x="143319" y="6397"/>
                </a:lnTo>
                <a:lnTo>
                  <a:pt x="97282" y="25653"/>
                </a:lnTo>
                <a:lnTo>
                  <a:pt x="57848" y="56864"/>
                </a:lnTo>
                <a:lnTo>
                  <a:pt x="26797" y="99313"/>
                </a:lnTo>
                <a:lnTo>
                  <a:pt x="6730" y="148161"/>
                </a:lnTo>
                <a:lnTo>
                  <a:pt x="0" y="198627"/>
                </a:lnTo>
                <a:lnTo>
                  <a:pt x="2331" y="227772"/>
                </a:lnTo>
                <a:lnTo>
                  <a:pt x="20949" y="279155"/>
                </a:lnTo>
                <a:lnTo>
                  <a:pt x="57828" y="319853"/>
                </a:lnTo>
                <a:lnTo>
                  <a:pt x="111255" y="340911"/>
                </a:lnTo>
                <a:lnTo>
                  <a:pt x="144018" y="343535"/>
                </a:lnTo>
                <a:lnTo>
                  <a:pt x="182880" y="339984"/>
                </a:lnTo>
                <a:lnTo>
                  <a:pt x="251460" y="311548"/>
                </a:lnTo>
                <a:lnTo>
                  <a:pt x="281177" y="286638"/>
                </a:lnTo>
                <a:lnTo>
                  <a:pt x="305847" y="256635"/>
                </a:lnTo>
                <a:lnTo>
                  <a:pt x="334041" y="187483"/>
                </a:lnTo>
                <a:lnTo>
                  <a:pt x="337565" y="148336"/>
                </a:lnTo>
                <a:lnTo>
                  <a:pt x="335089" y="116379"/>
                </a:lnTo>
                <a:lnTo>
                  <a:pt x="315277" y="62468"/>
                </a:lnTo>
                <a:lnTo>
                  <a:pt x="276582" y="22770"/>
                </a:lnTo>
                <a:lnTo>
                  <a:pt x="224575" y="2526"/>
                </a:lnTo>
                <a:lnTo>
                  <a:pt x="193928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74258" y="533019"/>
            <a:ext cx="332740" cy="492759"/>
          </a:xfrm>
          <a:custGeom>
            <a:avLst/>
            <a:gdLst/>
            <a:ahLst/>
            <a:cxnLst/>
            <a:rect l="l" t="t" r="r" b="b"/>
            <a:pathLst>
              <a:path w="332739" h="492759">
                <a:moveTo>
                  <a:pt x="67309" y="0"/>
                </a:moveTo>
                <a:lnTo>
                  <a:pt x="332231" y="0"/>
                </a:lnTo>
                <a:lnTo>
                  <a:pt x="320801" y="87502"/>
                </a:lnTo>
                <a:lnTo>
                  <a:pt x="148970" y="87502"/>
                </a:lnTo>
                <a:lnTo>
                  <a:pt x="134874" y="189229"/>
                </a:lnTo>
                <a:lnTo>
                  <a:pt x="307593" y="189229"/>
                </a:lnTo>
                <a:lnTo>
                  <a:pt x="296417" y="275970"/>
                </a:lnTo>
                <a:lnTo>
                  <a:pt x="122808" y="275970"/>
                </a:lnTo>
                <a:lnTo>
                  <a:pt x="104647" y="406526"/>
                </a:lnTo>
                <a:lnTo>
                  <a:pt x="279400" y="406526"/>
                </a:lnTo>
                <a:lnTo>
                  <a:pt x="268224" y="492632"/>
                </a:lnTo>
                <a:lnTo>
                  <a:pt x="0" y="492632"/>
                </a:lnTo>
                <a:lnTo>
                  <a:pt x="67309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7641" y="533019"/>
            <a:ext cx="332740" cy="492759"/>
          </a:xfrm>
          <a:custGeom>
            <a:avLst/>
            <a:gdLst/>
            <a:ahLst/>
            <a:cxnLst/>
            <a:rect l="l" t="t" r="r" b="b"/>
            <a:pathLst>
              <a:path w="332739" h="492759">
                <a:moveTo>
                  <a:pt x="67310" y="0"/>
                </a:moveTo>
                <a:lnTo>
                  <a:pt x="332232" y="0"/>
                </a:lnTo>
                <a:lnTo>
                  <a:pt x="320802" y="87502"/>
                </a:lnTo>
                <a:lnTo>
                  <a:pt x="148971" y="87502"/>
                </a:lnTo>
                <a:lnTo>
                  <a:pt x="134874" y="189229"/>
                </a:lnTo>
                <a:lnTo>
                  <a:pt x="307594" y="189229"/>
                </a:lnTo>
                <a:lnTo>
                  <a:pt x="296418" y="275970"/>
                </a:lnTo>
                <a:lnTo>
                  <a:pt x="122809" y="275970"/>
                </a:lnTo>
                <a:lnTo>
                  <a:pt x="104648" y="406526"/>
                </a:lnTo>
                <a:lnTo>
                  <a:pt x="279400" y="406526"/>
                </a:lnTo>
                <a:lnTo>
                  <a:pt x="268224" y="492632"/>
                </a:lnTo>
                <a:lnTo>
                  <a:pt x="0" y="492632"/>
                </a:lnTo>
                <a:lnTo>
                  <a:pt x="67310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7145" y="533019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60" h="492759">
                <a:moveTo>
                  <a:pt x="0" y="0"/>
                </a:moveTo>
                <a:lnTo>
                  <a:pt x="93725" y="0"/>
                </a:lnTo>
                <a:lnTo>
                  <a:pt x="170433" y="197230"/>
                </a:lnTo>
                <a:lnTo>
                  <a:pt x="310388" y="0"/>
                </a:lnTo>
                <a:lnTo>
                  <a:pt x="416559" y="0"/>
                </a:lnTo>
                <a:lnTo>
                  <a:pt x="206247" y="295782"/>
                </a:lnTo>
                <a:lnTo>
                  <a:pt x="179831" y="492632"/>
                </a:lnTo>
                <a:lnTo>
                  <a:pt x="87375" y="492632"/>
                </a:lnTo>
                <a:lnTo>
                  <a:pt x="114553" y="29578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1353" y="533019"/>
            <a:ext cx="257175" cy="492759"/>
          </a:xfrm>
          <a:custGeom>
            <a:avLst/>
            <a:gdLst/>
            <a:ahLst/>
            <a:cxnLst/>
            <a:rect l="l" t="t" r="r" b="b"/>
            <a:pathLst>
              <a:path w="257175" h="492759">
                <a:moveTo>
                  <a:pt x="67310" y="0"/>
                </a:moveTo>
                <a:lnTo>
                  <a:pt x="160274" y="0"/>
                </a:lnTo>
                <a:lnTo>
                  <a:pt x="103886" y="407923"/>
                </a:lnTo>
                <a:lnTo>
                  <a:pt x="256794" y="407923"/>
                </a:lnTo>
                <a:lnTo>
                  <a:pt x="246125" y="492632"/>
                </a:lnTo>
                <a:lnTo>
                  <a:pt x="0" y="492632"/>
                </a:lnTo>
                <a:lnTo>
                  <a:pt x="67310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6923" y="533019"/>
            <a:ext cx="346710" cy="492759"/>
          </a:xfrm>
          <a:custGeom>
            <a:avLst/>
            <a:gdLst/>
            <a:ahLst/>
            <a:cxnLst/>
            <a:rect l="l" t="t" r="r" b="b"/>
            <a:pathLst>
              <a:path w="346710" h="492759">
                <a:moveTo>
                  <a:pt x="67310" y="0"/>
                </a:moveTo>
                <a:lnTo>
                  <a:pt x="153670" y="0"/>
                </a:lnTo>
                <a:lnTo>
                  <a:pt x="190178" y="857"/>
                </a:lnTo>
                <a:lnTo>
                  <a:pt x="245717" y="7715"/>
                </a:lnTo>
                <a:lnTo>
                  <a:pt x="283656" y="23121"/>
                </a:lnTo>
                <a:lnTo>
                  <a:pt x="313997" y="46934"/>
                </a:lnTo>
                <a:lnTo>
                  <a:pt x="341042" y="94408"/>
                </a:lnTo>
                <a:lnTo>
                  <a:pt x="346201" y="132714"/>
                </a:lnTo>
                <a:lnTo>
                  <a:pt x="344699" y="154574"/>
                </a:lnTo>
                <a:lnTo>
                  <a:pt x="332646" y="195151"/>
                </a:lnTo>
                <a:lnTo>
                  <a:pt x="308875" y="230822"/>
                </a:lnTo>
                <a:lnTo>
                  <a:pt x="276387" y="257301"/>
                </a:lnTo>
                <a:lnTo>
                  <a:pt x="233283" y="274161"/>
                </a:lnTo>
                <a:lnTo>
                  <a:pt x="165465" y="283114"/>
                </a:lnTo>
                <a:lnTo>
                  <a:pt x="121412" y="284733"/>
                </a:lnTo>
                <a:lnTo>
                  <a:pt x="92837" y="492632"/>
                </a:lnTo>
                <a:lnTo>
                  <a:pt x="0" y="492632"/>
                </a:lnTo>
                <a:lnTo>
                  <a:pt x="67310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96208" y="533019"/>
            <a:ext cx="549275" cy="492759"/>
          </a:xfrm>
          <a:custGeom>
            <a:avLst/>
            <a:gdLst/>
            <a:ahLst/>
            <a:cxnLst/>
            <a:rect l="l" t="t" r="r" b="b"/>
            <a:pathLst>
              <a:path w="549275" h="492759">
                <a:moveTo>
                  <a:pt x="125094" y="0"/>
                </a:moveTo>
                <a:lnTo>
                  <a:pt x="209042" y="0"/>
                </a:lnTo>
                <a:lnTo>
                  <a:pt x="292607" y="343280"/>
                </a:lnTo>
                <a:lnTo>
                  <a:pt x="462788" y="0"/>
                </a:lnTo>
                <a:lnTo>
                  <a:pt x="542544" y="0"/>
                </a:lnTo>
                <a:lnTo>
                  <a:pt x="549275" y="492632"/>
                </a:lnTo>
                <a:lnTo>
                  <a:pt x="462788" y="492632"/>
                </a:lnTo>
                <a:lnTo>
                  <a:pt x="458851" y="197992"/>
                </a:lnTo>
                <a:lnTo>
                  <a:pt x="312674" y="492632"/>
                </a:lnTo>
                <a:lnTo>
                  <a:pt x="242062" y="492632"/>
                </a:lnTo>
                <a:lnTo>
                  <a:pt x="167005" y="183260"/>
                </a:lnTo>
                <a:lnTo>
                  <a:pt x="88392" y="492632"/>
                </a:lnTo>
                <a:lnTo>
                  <a:pt x="0" y="492632"/>
                </a:lnTo>
                <a:lnTo>
                  <a:pt x="125094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6738" y="533019"/>
            <a:ext cx="332740" cy="492759"/>
          </a:xfrm>
          <a:custGeom>
            <a:avLst/>
            <a:gdLst/>
            <a:ahLst/>
            <a:cxnLst/>
            <a:rect l="l" t="t" r="r" b="b"/>
            <a:pathLst>
              <a:path w="332739" h="492759">
                <a:moveTo>
                  <a:pt x="67310" y="0"/>
                </a:moveTo>
                <a:lnTo>
                  <a:pt x="332231" y="0"/>
                </a:lnTo>
                <a:lnTo>
                  <a:pt x="320801" y="87502"/>
                </a:lnTo>
                <a:lnTo>
                  <a:pt x="148970" y="87502"/>
                </a:lnTo>
                <a:lnTo>
                  <a:pt x="134874" y="189229"/>
                </a:lnTo>
                <a:lnTo>
                  <a:pt x="307594" y="189229"/>
                </a:lnTo>
                <a:lnTo>
                  <a:pt x="296418" y="275970"/>
                </a:lnTo>
                <a:lnTo>
                  <a:pt x="122809" y="275970"/>
                </a:lnTo>
                <a:lnTo>
                  <a:pt x="104648" y="406526"/>
                </a:lnTo>
                <a:lnTo>
                  <a:pt x="279400" y="406526"/>
                </a:lnTo>
                <a:lnTo>
                  <a:pt x="268224" y="492632"/>
                </a:lnTo>
                <a:lnTo>
                  <a:pt x="0" y="492632"/>
                </a:lnTo>
                <a:lnTo>
                  <a:pt x="67310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6407" y="520700"/>
            <a:ext cx="522605" cy="517525"/>
          </a:xfrm>
          <a:custGeom>
            <a:avLst/>
            <a:gdLst/>
            <a:ahLst/>
            <a:cxnLst/>
            <a:rect l="l" t="t" r="r" b="b"/>
            <a:pathLst>
              <a:path w="522604" h="517525">
                <a:moveTo>
                  <a:pt x="289051" y="0"/>
                </a:moveTo>
                <a:lnTo>
                  <a:pt x="337530" y="4073"/>
                </a:lnTo>
                <a:lnTo>
                  <a:pt x="381603" y="16303"/>
                </a:lnTo>
                <a:lnTo>
                  <a:pt x="421247" y="36701"/>
                </a:lnTo>
                <a:lnTo>
                  <a:pt x="456438" y="65277"/>
                </a:lnTo>
                <a:lnTo>
                  <a:pt x="485274" y="100139"/>
                </a:lnTo>
                <a:lnTo>
                  <a:pt x="505872" y="139382"/>
                </a:lnTo>
                <a:lnTo>
                  <a:pt x="518231" y="183007"/>
                </a:lnTo>
                <a:lnTo>
                  <a:pt x="522350" y="231012"/>
                </a:lnTo>
                <a:lnTo>
                  <a:pt x="519920" y="268946"/>
                </a:lnTo>
                <a:lnTo>
                  <a:pt x="500437" y="341526"/>
                </a:lnTo>
                <a:lnTo>
                  <a:pt x="483362" y="376174"/>
                </a:lnTo>
                <a:lnTo>
                  <a:pt x="462238" y="408295"/>
                </a:lnTo>
                <a:lnTo>
                  <a:pt x="410370" y="460630"/>
                </a:lnTo>
                <a:lnTo>
                  <a:pt x="346005" y="496824"/>
                </a:lnTo>
                <a:lnTo>
                  <a:pt x="271571" y="515112"/>
                </a:lnTo>
                <a:lnTo>
                  <a:pt x="230758" y="517398"/>
                </a:lnTo>
                <a:lnTo>
                  <a:pt x="180824" y="513494"/>
                </a:lnTo>
                <a:lnTo>
                  <a:pt x="136175" y="501792"/>
                </a:lnTo>
                <a:lnTo>
                  <a:pt x="96813" y="482304"/>
                </a:lnTo>
                <a:lnTo>
                  <a:pt x="62737" y="455040"/>
                </a:lnTo>
                <a:lnTo>
                  <a:pt x="35307" y="421437"/>
                </a:lnTo>
                <a:lnTo>
                  <a:pt x="15700" y="382904"/>
                </a:lnTo>
                <a:lnTo>
                  <a:pt x="3927" y="339419"/>
                </a:lnTo>
                <a:lnTo>
                  <a:pt x="0" y="290957"/>
                </a:lnTo>
                <a:lnTo>
                  <a:pt x="4691" y="235259"/>
                </a:lnTo>
                <a:lnTo>
                  <a:pt x="18764" y="183610"/>
                </a:lnTo>
                <a:lnTo>
                  <a:pt x="42219" y="136009"/>
                </a:lnTo>
                <a:lnTo>
                  <a:pt x="75056" y="92455"/>
                </a:lnTo>
                <a:lnTo>
                  <a:pt x="110382" y="59139"/>
                </a:lnTo>
                <a:lnTo>
                  <a:pt x="149450" y="33247"/>
                </a:lnTo>
                <a:lnTo>
                  <a:pt x="192255" y="14768"/>
                </a:lnTo>
                <a:lnTo>
                  <a:pt x="238791" y="3690"/>
                </a:lnTo>
                <a:lnTo>
                  <a:pt x="289051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1407" y="1357883"/>
            <a:ext cx="4895088" cy="531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6548" y="1343660"/>
            <a:ext cx="4880609" cy="5173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32554" y="1494536"/>
            <a:ext cx="126364" cy="162560"/>
          </a:xfrm>
          <a:custGeom>
            <a:avLst/>
            <a:gdLst/>
            <a:ahLst/>
            <a:cxnLst/>
            <a:rect l="l" t="t" r="r" b="b"/>
            <a:pathLst>
              <a:path w="126364" h="162560">
                <a:moveTo>
                  <a:pt x="86741" y="0"/>
                </a:moveTo>
                <a:lnTo>
                  <a:pt x="0" y="162178"/>
                </a:lnTo>
                <a:lnTo>
                  <a:pt x="126111" y="162178"/>
                </a:lnTo>
                <a:lnTo>
                  <a:pt x="86741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7570" y="1494536"/>
            <a:ext cx="126364" cy="162560"/>
          </a:xfrm>
          <a:custGeom>
            <a:avLst/>
            <a:gdLst/>
            <a:ahLst/>
            <a:cxnLst/>
            <a:rect l="l" t="t" r="r" b="b"/>
            <a:pathLst>
              <a:path w="126364" h="162560">
                <a:moveTo>
                  <a:pt x="86741" y="0"/>
                </a:moveTo>
                <a:lnTo>
                  <a:pt x="0" y="162178"/>
                </a:lnTo>
                <a:lnTo>
                  <a:pt x="126111" y="162178"/>
                </a:lnTo>
                <a:lnTo>
                  <a:pt x="86741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74993" y="1355978"/>
            <a:ext cx="312420" cy="492759"/>
          </a:xfrm>
          <a:custGeom>
            <a:avLst/>
            <a:gdLst/>
            <a:ahLst/>
            <a:cxnLst/>
            <a:rect l="l" t="t" r="r" b="b"/>
            <a:pathLst>
              <a:path w="312420" h="492760">
                <a:moveTo>
                  <a:pt x="11429" y="0"/>
                </a:moveTo>
                <a:lnTo>
                  <a:pt x="312165" y="0"/>
                </a:lnTo>
                <a:lnTo>
                  <a:pt x="301498" y="87757"/>
                </a:lnTo>
                <a:lnTo>
                  <a:pt x="198754" y="87757"/>
                </a:lnTo>
                <a:lnTo>
                  <a:pt x="143382" y="492633"/>
                </a:lnTo>
                <a:lnTo>
                  <a:pt x="51688" y="492633"/>
                </a:lnTo>
                <a:lnTo>
                  <a:pt x="106933" y="87757"/>
                </a:lnTo>
                <a:lnTo>
                  <a:pt x="0" y="87757"/>
                </a:lnTo>
                <a:lnTo>
                  <a:pt x="11429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6264" y="1355978"/>
            <a:ext cx="461009" cy="492759"/>
          </a:xfrm>
          <a:custGeom>
            <a:avLst/>
            <a:gdLst/>
            <a:ahLst/>
            <a:cxnLst/>
            <a:rect l="l" t="t" r="r" b="b"/>
            <a:pathLst>
              <a:path w="461009" h="492760">
                <a:moveTo>
                  <a:pt x="66548" y="0"/>
                </a:moveTo>
                <a:lnTo>
                  <a:pt x="147320" y="0"/>
                </a:lnTo>
                <a:lnTo>
                  <a:pt x="324993" y="334899"/>
                </a:lnTo>
                <a:lnTo>
                  <a:pt x="370713" y="0"/>
                </a:lnTo>
                <a:lnTo>
                  <a:pt x="460883" y="0"/>
                </a:lnTo>
                <a:lnTo>
                  <a:pt x="393954" y="492633"/>
                </a:lnTo>
                <a:lnTo>
                  <a:pt x="314960" y="492633"/>
                </a:lnTo>
                <a:lnTo>
                  <a:pt x="135000" y="154050"/>
                </a:lnTo>
                <a:lnTo>
                  <a:pt x="88773" y="492633"/>
                </a:lnTo>
                <a:lnTo>
                  <a:pt x="0" y="492633"/>
                </a:lnTo>
                <a:lnTo>
                  <a:pt x="66548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3297" y="1355978"/>
            <a:ext cx="332740" cy="492759"/>
          </a:xfrm>
          <a:custGeom>
            <a:avLst/>
            <a:gdLst/>
            <a:ahLst/>
            <a:cxnLst/>
            <a:rect l="l" t="t" r="r" b="b"/>
            <a:pathLst>
              <a:path w="332739" h="492760">
                <a:moveTo>
                  <a:pt x="67310" y="0"/>
                </a:moveTo>
                <a:lnTo>
                  <a:pt x="332231" y="0"/>
                </a:lnTo>
                <a:lnTo>
                  <a:pt x="320801" y="87503"/>
                </a:lnTo>
                <a:lnTo>
                  <a:pt x="148971" y="87503"/>
                </a:lnTo>
                <a:lnTo>
                  <a:pt x="134874" y="189230"/>
                </a:lnTo>
                <a:lnTo>
                  <a:pt x="307593" y="189230"/>
                </a:lnTo>
                <a:lnTo>
                  <a:pt x="296417" y="275971"/>
                </a:lnTo>
                <a:lnTo>
                  <a:pt x="122809" y="275971"/>
                </a:lnTo>
                <a:lnTo>
                  <a:pt x="104648" y="406526"/>
                </a:lnTo>
                <a:lnTo>
                  <a:pt x="279400" y="406526"/>
                </a:lnTo>
                <a:lnTo>
                  <a:pt x="268224" y="492633"/>
                </a:lnTo>
                <a:lnTo>
                  <a:pt x="0" y="492633"/>
                </a:lnTo>
                <a:lnTo>
                  <a:pt x="67310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78933" y="1355978"/>
            <a:ext cx="549275" cy="492759"/>
          </a:xfrm>
          <a:custGeom>
            <a:avLst/>
            <a:gdLst/>
            <a:ahLst/>
            <a:cxnLst/>
            <a:rect l="l" t="t" r="r" b="b"/>
            <a:pathLst>
              <a:path w="549275" h="492760">
                <a:moveTo>
                  <a:pt x="125094" y="0"/>
                </a:moveTo>
                <a:lnTo>
                  <a:pt x="209041" y="0"/>
                </a:lnTo>
                <a:lnTo>
                  <a:pt x="292607" y="343281"/>
                </a:lnTo>
                <a:lnTo>
                  <a:pt x="462788" y="0"/>
                </a:lnTo>
                <a:lnTo>
                  <a:pt x="542543" y="0"/>
                </a:lnTo>
                <a:lnTo>
                  <a:pt x="549275" y="492633"/>
                </a:lnTo>
                <a:lnTo>
                  <a:pt x="462788" y="492633"/>
                </a:lnTo>
                <a:lnTo>
                  <a:pt x="458850" y="197993"/>
                </a:lnTo>
                <a:lnTo>
                  <a:pt x="312674" y="492633"/>
                </a:lnTo>
                <a:lnTo>
                  <a:pt x="242062" y="492633"/>
                </a:lnTo>
                <a:lnTo>
                  <a:pt x="167004" y="183261"/>
                </a:lnTo>
                <a:lnTo>
                  <a:pt x="88391" y="492633"/>
                </a:lnTo>
                <a:lnTo>
                  <a:pt x="0" y="492633"/>
                </a:lnTo>
                <a:lnTo>
                  <a:pt x="125094" y="0"/>
                </a:lnTo>
                <a:close/>
              </a:path>
            </a:pathLst>
          </a:custGeom>
          <a:ln w="12191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9461" y="1355978"/>
            <a:ext cx="332740" cy="492759"/>
          </a:xfrm>
          <a:custGeom>
            <a:avLst/>
            <a:gdLst/>
            <a:ahLst/>
            <a:cxnLst/>
            <a:rect l="l" t="t" r="r" b="b"/>
            <a:pathLst>
              <a:path w="332739" h="492760">
                <a:moveTo>
                  <a:pt x="67310" y="0"/>
                </a:moveTo>
                <a:lnTo>
                  <a:pt x="332232" y="0"/>
                </a:lnTo>
                <a:lnTo>
                  <a:pt x="320801" y="87503"/>
                </a:lnTo>
                <a:lnTo>
                  <a:pt x="148971" y="87503"/>
                </a:lnTo>
                <a:lnTo>
                  <a:pt x="134874" y="189230"/>
                </a:lnTo>
                <a:lnTo>
                  <a:pt x="307593" y="189230"/>
                </a:lnTo>
                <a:lnTo>
                  <a:pt x="296417" y="275971"/>
                </a:lnTo>
                <a:lnTo>
                  <a:pt x="122809" y="275971"/>
                </a:lnTo>
                <a:lnTo>
                  <a:pt x="104648" y="406526"/>
                </a:lnTo>
                <a:lnTo>
                  <a:pt x="279400" y="406526"/>
                </a:lnTo>
                <a:lnTo>
                  <a:pt x="268224" y="492633"/>
                </a:lnTo>
                <a:lnTo>
                  <a:pt x="0" y="492633"/>
                </a:lnTo>
                <a:lnTo>
                  <a:pt x="67310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0497" y="1355978"/>
            <a:ext cx="466725" cy="492759"/>
          </a:xfrm>
          <a:custGeom>
            <a:avLst/>
            <a:gdLst/>
            <a:ahLst/>
            <a:cxnLst/>
            <a:rect l="l" t="t" r="r" b="b"/>
            <a:pathLst>
              <a:path w="466725" h="492760">
                <a:moveTo>
                  <a:pt x="265938" y="0"/>
                </a:moveTo>
                <a:lnTo>
                  <a:pt x="344042" y="0"/>
                </a:lnTo>
                <a:lnTo>
                  <a:pt x="466725" y="492633"/>
                </a:lnTo>
                <a:lnTo>
                  <a:pt x="376936" y="492633"/>
                </a:lnTo>
                <a:lnTo>
                  <a:pt x="350900" y="387858"/>
                </a:lnTo>
                <a:lnTo>
                  <a:pt x="155448" y="387858"/>
                </a:lnTo>
                <a:lnTo>
                  <a:pt x="99440" y="492633"/>
                </a:lnTo>
                <a:lnTo>
                  <a:pt x="0" y="492633"/>
                </a:lnTo>
                <a:lnTo>
                  <a:pt x="265938" y="0"/>
                </a:lnTo>
                <a:close/>
              </a:path>
            </a:pathLst>
          </a:custGeom>
          <a:ln w="12191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54755" y="1355978"/>
            <a:ext cx="461009" cy="492759"/>
          </a:xfrm>
          <a:custGeom>
            <a:avLst/>
            <a:gdLst/>
            <a:ahLst/>
            <a:cxnLst/>
            <a:rect l="l" t="t" r="r" b="b"/>
            <a:pathLst>
              <a:path w="461010" h="492760">
                <a:moveTo>
                  <a:pt x="66548" y="0"/>
                </a:moveTo>
                <a:lnTo>
                  <a:pt x="147320" y="0"/>
                </a:lnTo>
                <a:lnTo>
                  <a:pt x="324993" y="334899"/>
                </a:lnTo>
                <a:lnTo>
                  <a:pt x="370713" y="0"/>
                </a:lnTo>
                <a:lnTo>
                  <a:pt x="460883" y="0"/>
                </a:lnTo>
                <a:lnTo>
                  <a:pt x="393954" y="492633"/>
                </a:lnTo>
                <a:lnTo>
                  <a:pt x="314960" y="492633"/>
                </a:lnTo>
                <a:lnTo>
                  <a:pt x="135001" y="154050"/>
                </a:lnTo>
                <a:lnTo>
                  <a:pt x="88773" y="492633"/>
                </a:lnTo>
                <a:lnTo>
                  <a:pt x="0" y="492633"/>
                </a:lnTo>
                <a:lnTo>
                  <a:pt x="66548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5514" y="1355978"/>
            <a:ext cx="466725" cy="492759"/>
          </a:xfrm>
          <a:custGeom>
            <a:avLst/>
            <a:gdLst/>
            <a:ahLst/>
            <a:cxnLst/>
            <a:rect l="l" t="t" r="r" b="b"/>
            <a:pathLst>
              <a:path w="466725" h="492760">
                <a:moveTo>
                  <a:pt x="265938" y="0"/>
                </a:moveTo>
                <a:lnTo>
                  <a:pt x="344043" y="0"/>
                </a:lnTo>
                <a:lnTo>
                  <a:pt x="466725" y="492633"/>
                </a:lnTo>
                <a:lnTo>
                  <a:pt x="376936" y="492633"/>
                </a:lnTo>
                <a:lnTo>
                  <a:pt x="350900" y="387858"/>
                </a:lnTo>
                <a:lnTo>
                  <a:pt x="155448" y="387858"/>
                </a:lnTo>
                <a:lnTo>
                  <a:pt x="99441" y="492633"/>
                </a:lnTo>
                <a:lnTo>
                  <a:pt x="0" y="492633"/>
                </a:lnTo>
                <a:lnTo>
                  <a:pt x="265938" y="0"/>
                </a:lnTo>
                <a:close/>
              </a:path>
            </a:pathLst>
          </a:custGeom>
          <a:ln w="12191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06548" y="1355978"/>
            <a:ext cx="549275" cy="492759"/>
          </a:xfrm>
          <a:custGeom>
            <a:avLst/>
            <a:gdLst/>
            <a:ahLst/>
            <a:cxnLst/>
            <a:rect l="l" t="t" r="r" b="b"/>
            <a:pathLst>
              <a:path w="549275" h="492760">
                <a:moveTo>
                  <a:pt x="125094" y="0"/>
                </a:moveTo>
                <a:lnTo>
                  <a:pt x="209042" y="0"/>
                </a:lnTo>
                <a:lnTo>
                  <a:pt x="292607" y="343281"/>
                </a:lnTo>
                <a:lnTo>
                  <a:pt x="462788" y="0"/>
                </a:lnTo>
                <a:lnTo>
                  <a:pt x="542544" y="0"/>
                </a:lnTo>
                <a:lnTo>
                  <a:pt x="549275" y="492633"/>
                </a:lnTo>
                <a:lnTo>
                  <a:pt x="462788" y="492633"/>
                </a:lnTo>
                <a:lnTo>
                  <a:pt x="458850" y="197993"/>
                </a:lnTo>
                <a:lnTo>
                  <a:pt x="312674" y="492633"/>
                </a:lnTo>
                <a:lnTo>
                  <a:pt x="242062" y="492633"/>
                </a:lnTo>
                <a:lnTo>
                  <a:pt x="167005" y="183261"/>
                </a:lnTo>
                <a:lnTo>
                  <a:pt x="88392" y="492633"/>
                </a:lnTo>
                <a:lnTo>
                  <a:pt x="0" y="492633"/>
                </a:lnTo>
                <a:lnTo>
                  <a:pt x="125094" y="0"/>
                </a:lnTo>
                <a:close/>
              </a:path>
            </a:pathLst>
          </a:custGeom>
          <a:ln w="12191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5073" y="1343660"/>
            <a:ext cx="501650" cy="517525"/>
          </a:xfrm>
          <a:custGeom>
            <a:avLst/>
            <a:gdLst/>
            <a:ahLst/>
            <a:cxnLst/>
            <a:rect l="l" t="t" r="r" b="b"/>
            <a:pathLst>
              <a:path w="501650" h="517525">
                <a:moveTo>
                  <a:pt x="273558" y="0"/>
                </a:moveTo>
                <a:lnTo>
                  <a:pt x="314594" y="3032"/>
                </a:lnTo>
                <a:lnTo>
                  <a:pt x="354584" y="12064"/>
                </a:lnTo>
                <a:lnTo>
                  <a:pt x="392223" y="26542"/>
                </a:lnTo>
                <a:lnTo>
                  <a:pt x="425958" y="45974"/>
                </a:lnTo>
                <a:lnTo>
                  <a:pt x="457104" y="71469"/>
                </a:lnTo>
                <a:lnTo>
                  <a:pt x="486917" y="104393"/>
                </a:lnTo>
                <a:lnTo>
                  <a:pt x="409955" y="154304"/>
                </a:lnTo>
                <a:lnTo>
                  <a:pt x="393336" y="136705"/>
                </a:lnTo>
                <a:lnTo>
                  <a:pt x="377015" y="121999"/>
                </a:lnTo>
                <a:lnTo>
                  <a:pt x="329187" y="94718"/>
                </a:lnTo>
                <a:lnTo>
                  <a:pt x="274574" y="86360"/>
                </a:lnTo>
                <a:lnTo>
                  <a:pt x="233880" y="90648"/>
                </a:lnTo>
                <a:lnTo>
                  <a:pt x="197151" y="103520"/>
                </a:lnTo>
                <a:lnTo>
                  <a:pt x="164399" y="124989"/>
                </a:lnTo>
                <a:lnTo>
                  <a:pt x="135636" y="155066"/>
                </a:lnTo>
                <a:lnTo>
                  <a:pt x="103743" y="212597"/>
                </a:lnTo>
                <a:lnTo>
                  <a:pt x="93090" y="276225"/>
                </a:lnTo>
                <a:lnTo>
                  <a:pt x="95827" y="307754"/>
                </a:lnTo>
                <a:lnTo>
                  <a:pt x="117683" y="362860"/>
                </a:lnTo>
                <a:lnTo>
                  <a:pt x="159928" y="405890"/>
                </a:lnTo>
                <a:lnTo>
                  <a:pt x="213752" y="428126"/>
                </a:lnTo>
                <a:lnTo>
                  <a:pt x="244475" y="430911"/>
                </a:lnTo>
                <a:lnTo>
                  <a:pt x="267741" y="429480"/>
                </a:lnTo>
                <a:lnTo>
                  <a:pt x="311036" y="417998"/>
                </a:lnTo>
                <a:lnTo>
                  <a:pt x="349658" y="394968"/>
                </a:lnTo>
                <a:lnTo>
                  <a:pt x="381559" y="360435"/>
                </a:lnTo>
                <a:lnTo>
                  <a:pt x="394842" y="338836"/>
                </a:lnTo>
                <a:lnTo>
                  <a:pt x="241173" y="338836"/>
                </a:lnTo>
                <a:lnTo>
                  <a:pt x="252475" y="251460"/>
                </a:lnTo>
                <a:lnTo>
                  <a:pt x="501650" y="251460"/>
                </a:lnTo>
                <a:lnTo>
                  <a:pt x="494865" y="309445"/>
                </a:lnTo>
                <a:lnTo>
                  <a:pt x="479853" y="361108"/>
                </a:lnTo>
                <a:lnTo>
                  <a:pt x="456626" y="406461"/>
                </a:lnTo>
                <a:lnTo>
                  <a:pt x="425196" y="445515"/>
                </a:lnTo>
                <a:lnTo>
                  <a:pt x="387143" y="476946"/>
                </a:lnTo>
                <a:lnTo>
                  <a:pt x="344233" y="499411"/>
                </a:lnTo>
                <a:lnTo>
                  <a:pt x="296465" y="512899"/>
                </a:lnTo>
                <a:lnTo>
                  <a:pt x="243839" y="517398"/>
                </a:lnTo>
                <a:lnTo>
                  <a:pt x="187065" y="512206"/>
                </a:lnTo>
                <a:lnTo>
                  <a:pt x="136731" y="496633"/>
                </a:lnTo>
                <a:lnTo>
                  <a:pt x="92803" y="470677"/>
                </a:lnTo>
                <a:lnTo>
                  <a:pt x="55245" y="434339"/>
                </a:lnTo>
                <a:lnTo>
                  <a:pt x="31075" y="399409"/>
                </a:lnTo>
                <a:lnTo>
                  <a:pt x="13811" y="361299"/>
                </a:lnTo>
                <a:lnTo>
                  <a:pt x="3452" y="320022"/>
                </a:lnTo>
                <a:lnTo>
                  <a:pt x="0" y="275589"/>
                </a:lnTo>
                <a:lnTo>
                  <a:pt x="5050" y="221392"/>
                </a:lnTo>
                <a:lnTo>
                  <a:pt x="20208" y="171005"/>
                </a:lnTo>
                <a:lnTo>
                  <a:pt x="45487" y="124428"/>
                </a:lnTo>
                <a:lnTo>
                  <a:pt x="80899" y="81661"/>
                </a:lnTo>
                <a:lnTo>
                  <a:pt x="123235" y="45916"/>
                </a:lnTo>
                <a:lnTo>
                  <a:pt x="169465" y="20399"/>
                </a:lnTo>
                <a:lnTo>
                  <a:pt x="219577" y="5097"/>
                </a:lnTo>
                <a:lnTo>
                  <a:pt x="273558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6035" y="2180844"/>
            <a:ext cx="2353056" cy="531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21939" y="2166620"/>
            <a:ext cx="2337689" cy="517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10353" y="2178939"/>
            <a:ext cx="549275" cy="492759"/>
          </a:xfrm>
          <a:custGeom>
            <a:avLst/>
            <a:gdLst/>
            <a:ahLst/>
            <a:cxnLst/>
            <a:rect l="l" t="t" r="r" b="b"/>
            <a:pathLst>
              <a:path w="549275" h="492760">
                <a:moveTo>
                  <a:pt x="125095" y="0"/>
                </a:moveTo>
                <a:lnTo>
                  <a:pt x="209042" y="0"/>
                </a:lnTo>
                <a:lnTo>
                  <a:pt x="292608" y="343281"/>
                </a:lnTo>
                <a:lnTo>
                  <a:pt x="462788" y="0"/>
                </a:lnTo>
                <a:lnTo>
                  <a:pt x="542544" y="0"/>
                </a:lnTo>
                <a:lnTo>
                  <a:pt x="549275" y="492633"/>
                </a:lnTo>
                <a:lnTo>
                  <a:pt x="462788" y="492633"/>
                </a:lnTo>
                <a:lnTo>
                  <a:pt x="458850" y="197993"/>
                </a:lnTo>
                <a:lnTo>
                  <a:pt x="312674" y="492633"/>
                </a:lnTo>
                <a:lnTo>
                  <a:pt x="242062" y="492633"/>
                </a:lnTo>
                <a:lnTo>
                  <a:pt x="167005" y="183261"/>
                </a:lnTo>
                <a:lnTo>
                  <a:pt x="88392" y="492633"/>
                </a:lnTo>
                <a:lnTo>
                  <a:pt x="0" y="492633"/>
                </a:lnTo>
                <a:lnTo>
                  <a:pt x="125095" y="0"/>
                </a:lnTo>
                <a:close/>
              </a:path>
            </a:pathLst>
          </a:custGeom>
          <a:ln w="12191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70882" y="2178939"/>
            <a:ext cx="332740" cy="492759"/>
          </a:xfrm>
          <a:custGeom>
            <a:avLst/>
            <a:gdLst/>
            <a:ahLst/>
            <a:cxnLst/>
            <a:rect l="l" t="t" r="r" b="b"/>
            <a:pathLst>
              <a:path w="332739" h="492760">
                <a:moveTo>
                  <a:pt x="67309" y="0"/>
                </a:moveTo>
                <a:lnTo>
                  <a:pt x="332231" y="0"/>
                </a:lnTo>
                <a:lnTo>
                  <a:pt x="320801" y="87502"/>
                </a:lnTo>
                <a:lnTo>
                  <a:pt x="148970" y="87502"/>
                </a:lnTo>
                <a:lnTo>
                  <a:pt x="134873" y="189230"/>
                </a:lnTo>
                <a:lnTo>
                  <a:pt x="307593" y="189230"/>
                </a:lnTo>
                <a:lnTo>
                  <a:pt x="296417" y="275971"/>
                </a:lnTo>
                <a:lnTo>
                  <a:pt x="122808" y="275971"/>
                </a:lnTo>
                <a:lnTo>
                  <a:pt x="104647" y="406526"/>
                </a:lnTo>
                <a:lnTo>
                  <a:pt x="279400" y="406526"/>
                </a:lnTo>
                <a:lnTo>
                  <a:pt x="268223" y="492633"/>
                </a:lnTo>
                <a:lnTo>
                  <a:pt x="0" y="492633"/>
                </a:lnTo>
                <a:lnTo>
                  <a:pt x="67309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0433" y="2178939"/>
            <a:ext cx="312420" cy="492759"/>
          </a:xfrm>
          <a:custGeom>
            <a:avLst/>
            <a:gdLst/>
            <a:ahLst/>
            <a:cxnLst/>
            <a:rect l="l" t="t" r="r" b="b"/>
            <a:pathLst>
              <a:path w="312420" h="492760">
                <a:moveTo>
                  <a:pt x="11429" y="0"/>
                </a:moveTo>
                <a:lnTo>
                  <a:pt x="312165" y="0"/>
                </a:lnTo>
                <a:lnTo>
                  <a:pt x="301497" y="87757"/>
                </a:lnTo>
                <a:lnTo>
                  <a:pt x="198754" y="87757"/>
                </a:lnTo>
                <a:lnTo>
                  <a:pt x="143382" y="492633"/>
                </a:lnTo>
                <a:lnTo>
                  <a:pt x="51688" y="492633"/>
                </a:lnTo>
                <a:lnTo>
                  <a:pt x="106933" y="87757"/>
                </a:lnTo>
                <a:lnTo>
                  <a:pt x="0" y="87757"/>
                </a:lnTo>
                <a:lnTo>
                  <a:pt x="11429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05733" y="2178939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60" h="492760">
                <a:moveTo>
                  <a:pt x="0" y="0"/>
                </a:moveTo>
                <a:lnTo>
                  <a:pt x="93725" y="0"/>
                </a:lnTo>
                <a:lnTo>
                  <a:pt x="170433" y="197231"/>
                </a:lnTo>
                <a:lnTo>
                  <a:pt x="310388" y="0"/>
                </a:lnTo>
                <a:lnTo>
                  <a:pt x="416559" y="0"/>
                </a:lnTo>
                <a:lnTo>
                  <a:pt x="206247" y="295783"/>
                </a:lnTo>
                <a:lnTo>
                  <a:pt x="179831" y="492633"/>
                </a:lnTo>
                <a:lnTo>
                  <a:pt x="87375" y="492633"/>
                </a:lnTo>
                <a:lnTo>
                  <a:pt x="114553" y="29578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03751" y="2166620"/>
            <a:ext cx="346075" cy="517525"/>
          </a:xfrm>
          <a:custGeom>
            <a:avLst/>
            <a:gdLst/>
            <a:ahLst/>
            <a:cxnLst/>
            <a:rect l="l" t="t" r="r" b="b"/>
            <a:pathLst>
              <a:path w="346075" h="517525">
                <a:moveTo>
                  <a:pt x="199262" y="0"/>
                </a:moveTo>
                <a:lnTo>
                  <a:pt x="241196" y="5070"/>
                </a:lnTo>
                <a:lnTo>
                  <a:pt x="279558" y="20272"/>
                </a:lnTo>
                <a:lnTo>
                  <a:pt x="314348" y="45594"/>
                </a:lnTo>
                <a:lnTo>
                  <a:pt x="345566" y="81025"/>
                </a:lnTo>
                <a:lnTo>
                  <a:pt x="278257" y="140588"/>
                </a:lnTo>
                <a:lnTo>
                  <a:pt x="257849" y="117159"/>
                </a:lnTo>
                <a:lnTo>
                  <a:pt x="238156" y="100409"/>
                </a:lnTo>
                <a:lnTo>
                  <a:pt x="219178" y="90350"/>
                </a:lnTo>
                <a:lnTo>
                  <a:pt x="200913" y="86994"/>
                </a:lnTo>
                <a:lnTo>
                  <a:pt x="192434" y="87659"/>
                </a:lnTo>
                <a:lnTo>
                  <a:pt x="160502" y="115788"/>
                </a:lnTo>
                <a:lnTo>
                  <a:pt x="159765" y="122935"/>
                </a:lnTo>
                <a:lnTo>
                  <a:pt x="160432" y="129982"/>
                </a:lnTo>
                <a:lnTo>
                  <a:pt x="178558" y="164214"/>
                </a:lnTo>
                <a:lnTo>
                  <a:pt x="211046" y="201259"/>
                </a:lnTo>
                <a:lnTo>
                  <a:pt x="235458" y="227329"/>
                </a:lnTo>
                <a:lnTo>
                  <a:pt x="248604" y="241452"/>
                </a:lnTo>
                <a:lnTo>
                  <a:pt x="273303" y="270509"/>
                </a:lnTo>
                <a:lnTo>
                  <a:pt x="299021" y="312604"/>
                </a:lnTo>
                <a:lnTo>
                  <a:pt x="311753" y="351472"/>
                </a:lnTo>
                <a:lnTo>
                  <a:pt x="314198" y="377697"/>
                </a:lnTo>
                <a:lnTo>
                  <a:pt x="311554" y="406130"/>
                </a:lnTo>
                <a:lnTo>
                  <a:pt x="290409" y="455850"/>
                </a:lnTo>
                <a:lnTo>
                  <a:pt x="249358" y="494734"/>
                </a:lnTo>
                <a:lnTo>
                  <a:pt x="195308" y="514875"/>
                </a:lnTo>
                <a:lnTo>
                  <a:pt x="163829" y="517397"/>
                </a:lnTo>
                <a:lnTo>
                  <a:pt x="115871" y="511423"/>
                </a:lnTo>
                <a:lnTo>
                  <a:pt x="72580" y="493506"/>
                </a:lnTo>
                <a:lnTo>
                  <a:pt x="33956" y="463659"/>
                </a:lnTo>
                <a:lnTo>
                  <a:pt x="0" y="421893"/>
                </a:lnTo>
                <a:lnTo>
                  <a:pt x="70993" y="364616"/>
                </a:lnTo>
                <a:lnTo>
                  <a:pt x="92874" y="393193"/>
                </a:lnTo>
                <a:lnTo>
                  <a:pt x="115649" y="413591"/>
                </a:lnTo>
                <a:lnTo>
                  <a:pt x="139305" y="425821"/>
                </a:lnTo>
                <a:lnTo>
                  <a:pt x="163829" y="429894"/>
                </a:lnTo>
                <a:lnTo>
                  <a:pt x="175188" y="428940"/>
                </a:lnTo>
                <a:lnTo>
                  <a:pt x="210929" y="406427"/>
                </a:lnTo>
                <a:lnTo>
                  <a:pt x="220090" y="377316"/>
                </a:lnTo>
                <a:lnTo>
                  <a:pt x="219471" y="368772"/>
                </a:lnTo>
                <a:lnTo>
                  <a:pt x="202946" y="331686"/>
                </a:lnTo>
                <a:lnTo>
                  <a:pt x="174751" y="298209"/>
                </a:lnTo>
                <a:lnTo>
                  <a:pt x="153797" y="275589"/>
                </a:lnTo>
                <a:lnTo>
                  <a:pt x="131248" y="251202"/>
                </a:lnTo>
                <a:lnTo>
                  <a:pt x="98915" y="212046"/>
                </a:lnTo>
                <a:lnTo>
                  <a:pt x="73548" y="161718"/>
                </a:lnTo>
                <a:lnTo>
                  <a:pt x="68325" y="126872"/>
                </a:lnTo>
                <a:lnTo>
                  <a:pt x="70185" y="104701"/>
                </a:lnTo>
                <a:lnTo>
                  <a:pt x="85095" y="63882"/>
                </a:lnTo>
                <a:lnTo>
                  <a:pt x="118556" y="25396"/>
                </a:lnTo>
                <a:lnTo>
                  <a:pt x="169090" y="2813"/>
                </a:lnTo>
                <a:lnTo>
                  <a:pt x="199262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21939" y="2166620"/>
            <a:ext cx="346075" cy="517525"/>
          </a:xfrm>
          <a:custGeom>
            <a:avLst/>
            <a:gdLst/>
            <a:ahLst/>
            <a:cxnLst/>
            <a:rect l="l" t="t" r="r" b="b"/>
            <a:pathLst>
              <a:path w="346075" h="517525">
                <a:moveTo>
                  <a:pt x="199262" y="0"/>
                </a:moveTo>
                <a:lnTo>
                  <a:pt x="241196" y="5070"/>
                </a:lnTo>
                <a:lnTo>
                  <a:pt x="279558" y="20272"/>
                </a:lnTo>
                <a:lnTo>
                  <a:pt x="314348" y="45594"/>
                </a:lnTo>
                <a:lnTo>
                  <a:pt x="345566" y="81025"/>
                </a:lnTo>
                <a:lnTo>
                  <a:pt x="278257" y="140588"/>
                </a:lnTo>
                <a:lnTo>
                  <a:pt x="257849" y="117159"/>
                </a:lnTo>
                <a:lnTo>
                  <a:pt x="238156" y="100409"/>
                </a:lnTo>
                <a:lnTo>
                  <a:pt x="219178" y="90350"/>
                </a:lnTo>
                <a:lnTo>
                  <a:pt x="200913" y="86994"/>
                </a:lnTo>
                <a:lnTo>
                  <a:pt x="192434" y="87659"/>
                </a:lnTo>
                <a:lnTo>
                  <a:pt x="160502" y="115788"/>
                </a:lnTo>
                <a:lnTo>
                  <a:pt x="159765" y="122935"/>
                </a:lnTo>
                <a:lnTo>
                  <a:pt x="160432" y="129982"/>
                </a:lnTo>
                <a:lnTo>
                  <a:pt x="178558" y="164214"/>
                </a:lnTo>
                <a:lnTo>
                  <a:pt x="211046" y="201259"/>
                </a:lnTo>
                <a:lnTo>
                  <a:pt x="235458" y="227329"/>
                </a:lnTo>
                <a:lnTo>
                  <a:pt x="248604" y="241452"/>
                </a:lnTo>
                <a:lnTo>
                  <a:pt x="273303" y="270509"/>
                </a:lnTo>
                <a:lnTo>
                  <a:pt x="299021" y="312604"/>
                </a:lnTo>
                <a:lnTo>
                  <a:pt x="311753" y="351472"/>
                </a:lnTo>
                <a:lnTo>
                  <a:pt x="314198" y="377697"/>
                </a:lnTo>
                <a:lnTo>
                  <a:pt x="311554" y="406130"/>
                </a:lnTo>
                <a:lnTo>
                  <a:pt x="290409" y="455850"/>
                </a:lnTo>
                <a:lnTo>
                  <a:pt x="249358" y="494734"/>
                </a:lnTo>
                <a:lnTo>
                  <a:pt x="195308" y="514875"/>
                </a:lnTo>
                <a:lnTo>
                  <a:pt x="163830" y="517397"/>
                </a:lnTo>
                <a:lnTo>
                  <a:pt x="115871" y="511423"/>
                </a:lnTo>
                <a:lnTo>
                  <a:pt x="72580" y="493506"/>
                </a:lnTo>
                <a:lnTo>
                  <a:pt x="33956" y="463659"/>
                </a:lnTo>
                <a:lnTo>
                  <a:pt x="0" y="421893"/>
                </a:lnTo>
                <a:lnTo>
                  <a:pt x="70993" y="364616"/>
                </a:lnTo>
                <a:lnTo>
                  <a:pt x="92874" y="393193"/>
                </a:lnTo>
                <a:lnTo>
                  <a:pt x="115649" y="413591"/>
                </a:lnTo>
                <a:lnTo>
                  <a:pt x="139305" y="425821"/>
                </a:lnTo>
                <a:lnTo>
                  <a:pt x="163830" y="429894"/>
                </a:lnTo>
                <a:lnTo>
                  <a:pt x="175188" y="428940"/>
                </a:lnTo>
                <a:lnTo>
                  <a:pt x="210929" y="406427"/>
                </a:lnTo>
                <a:lnTo>
                  <a:pt x="220090" y="377316"/>
                </a:lnTo>
                <a:lnTo>
                  <a:pt x="219471" y="368772"/>
                </a:lnTo>
                <a:lnTo>
                  <a:pt x="202946" y="331686"/>
                </a:lnTo>
                <a:lnTo>
                  <a:pt x="174751" y="298209"/>
                </a:lnTo>
                <a:lnTo>
                  <a:pt x="153797" y="275589"/>
                </a:lnTo>
                <a:lnTo>
                  <a:pt x="131248" y="251202"/>
                </a:lnTo>
                <a:lnTo>
                  <a:pt x="98915" y="212046"/>
                </a:lnTo>
                <a:lnTo>
                  <a:pt x="73548" y="161718"/>
                </a:lnTo>
                <a:lnTo>
                  <a:pt x="68325" y="126872"/>
                </a:lnTo>
                <a:lnTo>
                  <a:pt x="70185" y="104701"/>
                </a:lnTo>
                <a:lnTo>
                  <a:pt x="85095" y="63882"/>
                </a:lnTo>
                <a:lnTo>
                  <a:pt x="118556" y="25396"/>
                </a:lnTo>
                <a:lnTo>
                  <a:pt x="169090" y="2813"/>
                </a:lnTo>
                <a:lnTo>
                  <a:pt x="199262" y="0"/>
                </a:lnTo>
                <a:close/>
              </a:path>
            </a:pathLst>
          </a:custGeom>
          <a:ln w="12192">
            <a:solidFill>
              <a:srgbClr val="042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070607" y="2764358"/>
            <a:ext cx="48698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75" dirty="0">
                <a:solidFill>
                  <a:srgbClr val="136093"/>
                </a:solidFill>
                <a:latin typeface="Trebuchet MS"/>
                <a:cs typeface="Trebuchet MS"/>
              </a:rPr>
              <a:t>Presented</a:t>
            </a:r>
            <a:r>
              <a:rPr sz="5400" b="1" spc="-30" dirty="0">
                <a:solidFill>
                  <a:srgbClr val="136093"/>
                </a:solidFill>
                <a:latin typeface="Trebuchet MS"/>
                <a:cs typeface="Trebuchet MS"/>
              </a:rPr>
              <a:t> </a:t>
            </a:r>
            <a:r>
              <a:rPr sz="5400" b="1" spc="30" dirty="0">
                <a:solidFill>
                  <a:srgbClr val="136093"/>
                </a:solidFill>
                <a:latin typeface="Trebuchet MS"/>
                <a:cs typeface="Trebuchet MS"/>
              </a:rPr>
              <a:t>By:-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25540" y="2581655"/>
            <a:ext cx="1120139" cy="14432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TextBox 88"/>
          <p:cNvSpPr txBox="1"/>
          <p:nvPr/>
        </p:nvSpPr>
        <p:spPr>
          <a:xfrm>
            <a:off x="990600" y="38862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HARSHIL GUPTA               -  (17BCE1112)</a:t>
            </a:r>
          </a:p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ANSH GOYAL                       - 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17BCE1278)</a:t>
            </a:r>
          </a:p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SHIKHAR CHAUDHARY  - 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17BCE1238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456385"/>
            <a:ext cx="7990205" cy="54187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50190" indent="-28638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0357"/>
              <a:buFont typeface="Wingdings"/>
              <a:buChar char=""/>
              <a:tabLst>
                <a:tab pos="299720" algn="l"/>
              </a:tabLst>
            </a:pPr>
            <a:r>
              <a:rPr sz="2800" spc="-22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Both</a:t>
            </a:r>
            <a:r>
              <a:rPr lang="en-US" sz="2800" spc="-22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employees and the administrator can login this system and workout with some restrictions. Thus, provides  high accessing and security.</a:t>
            </a:r>
            <a:endParaRPr sz="2800">
              <a:latin typeface="Comic Sans MS" pitchFamily="66" charset="0"/>
              <a:cs typeface="Times New Roman"/>
            </a:endParaRPr>
          </a:p>
          <a:p>
            <a:pPr marL="299085" marR="196850" indent="-286385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80357"/>
              <a:buFont typeface="Wingdings"/>
              <a:buChar char=""/>
              <a:tabLst>
                <a:tab pos="299720" algn="l"/>
              </a:tabLst>
            </a:pPr>
            <a:r>
              <a:rPr sz="2800" spc="-315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We </a:t>
            </a:r>
            <a:r>
              <a:rPr lang="en-US" sz="2800" spc="-31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can add new users for both employees and the admin and can also delete the existing login in case needed.</a:t>
            </a:r>
            <a:endParaRPr sz="2800">
              <a:latin typeface="Comic Sans MS" pitchFamily="66" charset="0"/>
              <a:cs typeface="Times New Roman"/>
            </a:endParaRPr>
          </a:p>
          <a:p>
            <a:pPr marL="387350" indent="-374650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80357"/>
              <a:buFont typeface="Wingdings"/>
              <a:buChar char=""/>
              <a:tabLst>
                <a:tab pos="387985" algn="l"/>
              </a:tabLst>
            </a:pPr>
            <a:r>
              <a:rPr lang="en-US" sz="2800" spc="-39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Leave is granted  by  the  admin  according  to  the  need  and  availability.</a:t>
            </a:r>
            <a:endParaRPr sz="2800">
              <a:latin typeface="Comic Sans MS" pitchFamily="66" charset="0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80357"/>
              <a:buFont typeface="Wingdings"/>
              <a:buChar char=""/>
              <a:tabLst>
                <a:tab pos="387985" algn="l"/>
              </a:tabLst>
            </a:pPr>
            <a:r>
              <a:rPr sz="2800" spc="-31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Date </a:t>
            </a:r>
            <a:r>
              <a:rPr lang="en-US" sz="2800" spc="-31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is picked up from the calendar rather than being  inserted manually  by  the   user.</a:t>
            </a:r>
            <a:endParaRPr sz="2800">
              <a:latin typeface="Comic Sans MS" pitchFamily="66" charset="0"/>
              <a:cs typeface="Times New Roman"/>
            </a:endParaRPr>
          </a:p>
          <a:p>
            <a:pPr marL="299085" marR="34290" indent="-286385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80357"/>
              <a:buFont typeface="Wingdings"/>
              <a:buChar char=""/>
              <a:tabLst>
                <a:tab pos="387985" algn="l"/>
              </a:tabLst>
            </a:pPr>
            <a:r>
              <a:rPr sz="2800" spc="-300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Navigation </a:t>
            </a:r>
            <a:r>
              <a:rPr sz="2800" spc="-350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to </a:t>
            </a:r>
            <a:r>
              <a:rPr sz="2800" spc="-370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the </a:t>
            </a:r>
            <a:r>
              <a:rPr sz="2800" spc="-409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project </a:t>
            </a:r>
            <a:r>
              <a:rPr sz="2800" spc="-31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is </a:t>
            </a:r>
            <a:r>
              <a:rPr sz="2800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do</a:t>
            </a:r>
            <a:r>
              <a:rPr lang="en-US" sz="2800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</a:t>
            </a:r>
            <a:r>
              <a:rPr lang="en-US" sz="2800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</a:t>
            </a:r>
            <a:r>
              <a:rPr lang="en-US" sz="2800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2800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375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by </a:t>
            </a:r>
            <a:r>
              <a:rPr sz="2800" spc="-390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using </a:t>
            </a:r>
            <a:r>
              <a:rPr sz="2800" spc="-37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the </a:t>
            </a:r>
            <a:r>
              <a:rPr sz="2800" spc="-29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ADODCs</a:t>
            </a:r>
            <a:r>
              <a:rPr lang="en-US" sz="2800" spc="-29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29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495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and </a:t>
            </a:r>
            <a:r>
              <a:rPr sz="2800" spc="-40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als</a:t>
            </a:r>
            <a:r>
              <a:rPr lang="en-US" sz="2800" spc="-40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o  </a:t>
            </a:r>
            <a:r>
              <a:rPr sz="2800" spc="-37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by </a:t>
            </a:r>
            <a:r>
              <a:rPr sz="2800" spc="-37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the  </a:t>
            </a:r>
            <a:r>
              <a:rPr sz="2800" spc="-36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Se</a:t>
            </a:r>
            <a:r>
              <a:rPr lang="en-US" sz="2800" spc="-36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36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arch </a:t>
            </a:r>
            <a:r>
              <a:rPr lang="en-US" sz="2800" spc="-36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c</a:t>
            </a:r>
            <a:r>
              <a:rPr lang="en-US" sz="2800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o</a:t>
            </a:r>
            <a:r>
              <a:rPr lang="en-US" sz="2800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m</a:t>
            </a:r>
            <a:r>
              <a:rPr lang="en-US" sz="2800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2800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m</a:t>
            </a:r>
            <a:r>
              <a:rPr lang="en-US" sz="2800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</a:t>
            </a:r>
            <a:r>
              <a:rPr lang="en-US" sz="2800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</a:t>
            </a:r>
            <a:r>
              <a:rPr lang="en-US" sz="2800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800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d.</a:t>
            </a:r>
            <a:r>
              <a:rPr lang="en-US" sz="2800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endParaRPr sz="2800">
              <a:latin typeface="Comic Sans MS" pitchFamily="66" charset="0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4667" y="115823"/>
            <a:ext cx="6073139" cy="1078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4876" y="256031"/>
            <a:ext cx="5792724" cy="798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3372" y="405384"/>
            <a:ext cx="6220968" cy="112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1479931"/>
            <a:ext cx="7293609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09625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97840" algn="l"/>
                <a:tab pos="1768475" algn="l"/>
              </a:tabLst>
            </a:pP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Description of events has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to be 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added	repeatedly.</a:t>
            </a:r>
            <a:endParaRPr sz="3200">
              <a:latin typeface="Comic Sans MS"/>
              <a:cs typeface="Comic Sans MS"/>
            </a:endParaRPr>
          </a:p>
          <a:p>
            <a:pPr marL="12700" marR="639445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Salary is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not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being deducted for 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leaves.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No overtimes are paid</a:t>
            </a:r>
            <a:r>
              <a:rPr sz="3200" spc="-1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either.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Two forms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for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attendance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(because 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of conflicting</a:t>
            </a:r>
            <a:r>
              <a:rPr sz="3200" spc="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time).</a:t>
            </a:r>
            <a:endParaRPr sz="3200">
              <a:latin typeface="Comic Sans MS"/>
              <a:cs typeface="Comic Sans MS"/>
            </a:endParaRPr>
          </a:p>
          <a:p>
            <a:pPr marL="12700" marR="27559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This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software provide with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the 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simple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working to the users.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Complex  outcomes &amp;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demands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can not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be 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satisfactorily fulfilled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to the</a:t>
            </a:r>
            <a:r>
              <a:rPr sz="3200" spc="-2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users.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172" y="381000"/>
            <a:ext cx="8601456" cy="1147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1892934"/>
            <a:ext cx="7990205" cy="4658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572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470534" algn="l"/>
              </a:tabLst>
            </a:pPr>
            <a:r>
              <a:rPr sz="3000" i="1" spc="-305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This </a:t>
            </a:r>
            <a:r>
              <a:rPr sz="3000" i="1" spc="-44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project </a:t>
            </a:r>
            <a:r>
              <a:rPr lang="en-US" sz="3000" i="1" spc="-44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c</a:t>
            </a:r>
            <a:r>
              <a:rPr lang="en-US" sz="3000" i="1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</a:t>
            </a:r>
            <a:r>
              <a:rPr lang="en-US" sz="3000" i="1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 </a:t>
            </a:r>
            <a:r>
              <a:rPr lang="en-US" sz="3000" i="1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5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b</a:t>
            </a:r>
            <a:r>
              <a:rPr lang="en-US" sz="3000" i="1" spc="-5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</a:t>
            </a:r>
            <a:r>
              <a:rPr lang="en-US" sz="3000" i="1" spc="-5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US" sz="3000" i="1" spc="-5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48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modified </a:t>
            </a:r>
            <a:r>
              <a:rPr sz="3000" i="1" spc="-39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in </a:t>
            </a:r>
            <a:r>
              <a:rPr sz="3000" i="1" spc="-39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fut</a:t>
            </a:r>
            <a:r>
              <a:rPr lang="en-US" sz="3000" i="1" spc="-39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39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u</a:t>
            </a:r>
            <a:r>
              <a:rPr lang="en-US" sz="3000" i="1" spc="-39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39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re </a:t>
            </a:r>
            <a:r>
              <a:rPr sz="3000" i="1" spc="-50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</a:t>
            </a:r>
            <a:r>
              <a:rPr lang="en-US" sz="3000" i="1" spc="-50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c</a:t>
            </a:r>
            <a:r>
              <a:rPr lang="en-US" sz="3000" i="1" spc="-50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c</a:t>
            </a:r>
            <a:r>
              <a:rPr lang="en-US" sz="3000" i="1" spc="-50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or</a:t>
            </a:r>
            <a:r>
              <a:rPr lang="en-US" sz="3000" i="1" spc="-50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di</a:t>
            </a:r>
            <a:r>
              <a:rPr lang="en-US" sz="3000" i="1" spc="-50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ng </a:t>
            </a:r>
            <a:r>
              <a:rPr sz="3000" i="1" spc="-375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to </a:t>
            </a:r>
            <a:r>
              <a:rPr sz="3000" i="1" spc="-39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the </a:t>
            </a:r>
            <a:r>
              <a:rPr sz="3000" i="1" spc="-55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</a:t>
            </a:r>
            <a:r>
              <a:rPr lang="en-US" sz="3000" i="1" spc="-55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5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</a:t>
            </a:r>
            <a:r>
              <a:rPr lang="en-US" sz="3000" i="1" spc="-55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5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ed </a:t>
            </a:r>
            <a:r>
              <a:rPr lang="en-US" sz="3000" i="1" spc="-55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40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of </a:t>
            </a:r>
            <a:r>
              <a:rPr sz="3000" i="1" spc="-390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the  </a:t>
            </a:r>
            <a:r>
              <a:rPr sz="3000" i="1" spc="-459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employees</a:t>
            </a:r>
            <a:r>
              <a:rPr sz="3000" i="1" spc="-45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,</a:t>
            </a:r>
            <a:r>
              <a:rPr lang="en-US" sz="3000" i="1" spc="-45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5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3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administrator </a:t>
            </a:r>
            <a:r>
              <a:rPr lang="en-US" sz="3000" i="1" spc="-4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</a:t>
            </a:r>
            <a:r>
              <a:rPr lang="en-US" sz="3000" i="1" spc="-52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</a:t>
            </a:r>
            <a:r>
              <a:rPr lang="en-US" sz="3000" i="1" spc="-52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d</a:t>
            </a:r>
            <a:r>
              <a:rPr sz="3000" i="1" spc="-34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users</a:t>
            </a:r>
            <a:r>
              <a:rPr sz="3000" i="1" spc="-409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.</a:t>
            </a:r>
            <a:endParaRPr sz="3000">
              <a:latin typeface="Comic Sans MS" pitchFamily="66" charset="0"/>
              <a:cs typeface="Times New Roman"/>
            </a:endParaRPr>
          </a:p>
          <a:p>
            <a:pPr marL="469900" marR="361950" indent="-457200">
              <a:lnSpc>
                <a:spcPct val="100000"/>
              </a:lnSpc>
              <a:buFont typeface="Wingdings"/>
              <a:buChar char=""/>
              <a:tabLst>
                <a:tab pos="470534" algn="l"/>
              </a:tabLst>
            </a:pPr>
            <a:r>
              <a:rPr sz="3000" i="1" spc="-305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This </a:t>
            </a:r>
            <a:r>
              <a:rPr sz="3000" i="1" spc="-44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project </a:t>
            </a:r>
            <a:r>
              <a:rPr lang="en-US" sz="3000" i="1" spc="-44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c</a:t>
            </a:r>
            <a:r>
              <a:rPr lang="en-US" sz="3000" i="1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</a:t>
            </a:r>
            <a:r>
              <a:rPr lang="en-US" sz="3000" i="1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 </a:t>
            </a:r>
            <a:r>
              <a:rPr lang="en-US" sz="3000" i="1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5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b</a:t>
            </a:r>
            <a:r>
              <a:rPr lang="en-US" sz="3000" i="1" spc="-5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 </a:t>
            </a:r>
            <a:r>
              <a:rPr lang="en-US" sz="3000" i="1" spc="-5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50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u</a:t>
            </a:r>
            <a:r>
              <a:rPr lang="en-US" sz="3000" i="1" spc="-50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se</a:t>
            </a:r>
            <a:r>
              <a:rPr lang="en-US" sz="3000" i="1" spc="-50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d </a:t>
            </a:r>
            <a:r>
              <a:rPr lang="en-US" sz="3000" i="1" spc="-50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4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not </a:t>
            </a:r>
            <a:r>
              <a:rPr lang="en-US" sz="3000" i="1" spc="-40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only  </a:t>
            </a:r>
            <a:r>
              <a:rPr sz="3000" i="1" spc="-434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as </a:t>
            </a:r>
            <a:r>
              <a:rPr sz="3000" i="1" spc="-395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the </a:t>
            </a:r>
            <a:r>
              <a:rPr sz="3000" i="1" spc="-434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information </a:t>
            </a:r>
            <a:r>
              <a:rPr sz="3000" i="1" spc="-425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system </a:t>
            </a:r>
            <a:r>
              <a:rPr lang="en-US" sz="3000" i="1" spc="-42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40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but </a:t>
            </a:r>
            <a:r>
              <a:rPr sz="3000" i="1" spc="-434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as  </a:t>
            </a:r>
            <a:r>
              <a:rPr sz="3000" i="1" spc="-395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the </a:t>
            </a:r>
            <a:r>
              <a:rPr sz="3000" i="1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m</a:t>
            </a:r>
            <a:r>
              <a:rPr lang="en-US" sz="3000" i="1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</a:t>
            </a:r>
            <a:r>
              <a:rPr lang="en-US" sz="3000" i="1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</a:t>
            </a:r>
            <a:r>
              <a:rPr lang="en-US" sz="3000" i="1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</a:t>
            </a:r>
            <a:r>
              <a:rPr lang="en-US" sz="3000" i="1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g</a:t>
            </a:r>
            <a:r>
              <a:rPr lang="en-US" sz="3000" i="1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ement </a:t>
            </a:r>
            <a:r>
              <a:rPr lang="en-US" sz="3000" i="1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42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system </a:t>
            </a:r>
            <a:r>
              <a:rPr lang="en-US" sz="3000" i="1" spc="-42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al</a:t>
            </a:r>
            <a:r>
              <a:rPr lang="en-US" sz="3000" i="1" spc="-4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so </a:t>
            </a:r>
            <a:r>
              <a:rPr sz="3000" i="1" spc="-40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onl</a:t>
            </a:r>
            <a:r>
              <a:rPr lang="en-US" sz="3000" i="1" spc="-40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y</a:t>
            </a:r>
            <a:r>
              <a:rPr sz="3000" i="1" spc="-40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US" sz="3000" i="1" spc="-40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0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by </a:t>
            </a:r>
            <a:r>
              <a:rPr sz="3000" i="1" spc="-4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in</a:t>
            </a:r>
            <a:r>
              <a:rPr lang="en-US" sz="3000" i="1" spc="-4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clu</a:t>
            </a:r>
            <a:r>
              <a:rPr lang="en-US" sz="3000" i="1" spc="-4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di</a:t>
            </a:r>
            <a:r>
              <a:rPr lang="en-US" sz="3000" i="1" spc="-4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ng </a:t>
            </a:r>
            <a:r>
              <a:rPr lang="en-US" sz="3000" i="1" spc="-4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56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so</a:t>
            </a:r>
            <a:r>
              <a:rPr lang="en-US" sz="3000" i="1" spc="-56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6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m</a:t>
            </a:r>
            <a:r>
              <a:rPr lang="en-US" sz="3000" i="1" spc="-56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6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 </a:t>
            </a:r>
            <a:r>
              <a:rPr sz="3000" i="1" spc="-57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mo</a:t>
            </a:r>
            <a:r>
              <a:rPr lang="en-US" sz="3000" i="1" spc="-57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7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r</a:t>
            </a:r>
            <a:r>
              <a:rPr lang="en-US" sz="3000" i="1" spc="-57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7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  </a:t>
            </a:r>
            <a:r>
              <a:rPr sz="3000" i="1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ma</a:t>
            </a:r>
            <a:r>
              <a:rPr lang="en-US" sz="3000" i="1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na</a:t>
            </a:r>
            <a:r>
              <a:rPr lang="en-US" sz="3000" i="1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gem</a:t>
            </a:r>
            <a:r>
              <a:rPr lang="en-US" sz="3000" i="1" spc="-509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ent </a:t>
            </a:r>
            <a:r>
              <a:rPr sz="3000" i="1" spc="-41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featu</a:t>
            </a:r>
            <a:r>
              <a:rPr lang="en-US" sz="3000" i="1" spc="-41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1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res </a:t>
            </a:r>
            <a:r>
              <a:rPr sz="3000" i="1" spc="-52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and</a:t>
            </a:r>
            <a:r>
              <a:rPr lang="en-US" sz="3000" i="1" spc="-52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36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20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modifications.</a:t>
            </a:r>
            <a:endParaRPr sz="3000">
              <a:latin typeface="Comic Sans MS" pitchFamily="66" charset="0"/>
              <a:cs typeface="Times New Roman"/>
            </a:endParaRPr>
          </a:p>
          <a:p>
            <a:pPr marL="469900" marR="5080" indent="-457200">
              <a:lnSpc>
                <a:spcPts val="3670"/>
              </a:lnSpc>
              <a:spcBef>
                <a:spcPts val="65"/>
              </a:spcBef>
              <a:buFont typeface="Wingdings"/>
              <a:buChar char=""/>
              <a:tabLst>
                <a:tab pos="470534" algn="l"/>
              </a:tabLst>
            </a:pPr>
            <a:r>
              <a:rPr sz="3000" i="1" spc="-305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This </a:t>
            </a:r>
            <a:r>
              <a:rPr sz="3000" i="1" spc="-44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project </a:t>
            </a:r>
            <a:r>
              <a:rPr lang="en-US" sz="3000" i="1" spc="-44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c</a:t>
            </a:r>
            <a:r>
              <a:rPr lang="en-US" sz="3000" i="1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an</a:t>
            </a:r>
            <a:r>
              <a:rPr lang="en-US" sz="3000" i="1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US" sz="3000" i="1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4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also </a:t>
            </a:r>
            <a:r>
              <a:rPr sz="3000" i="1" spc="-53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be </a:t>
            </a:r>
            <a:r>
              <a:rPr lang="en-US" sz="3000" i="1" spc="-5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9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ma</a:t>
            </a:r>
            <a:r>
              <a:rPr lang="en-US" sz="3000" i="1" spc="-59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9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de</a:t>
            </a:r>
            <a:r>
              <a:rPr lang="en-US" sz="3000" i="1" spc="-59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9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US" sz="3000" i="1" spc="-59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37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to </a:t>
            </a:r>
            <a:r>
              <a:rPr sz="3000" i="1" spc="-530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work </a:t>
            </a:r>
            <a:r>
              <a:rPr sz="3000" i="1" spc="-445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online </a:t>
            </a:r>
            <a:r>
              <a:rPr lang="en-US" sz="3000" i="1" spc="-44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0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by </a:t>
            </a:r>
            <a:r>
              <a:rPr lang="en-US" sz="3000" i="1" spc="-40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59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providing </a:t>
            </a:r>
            <a:r>
              <a:rPr sz="3000" i="1" spc="-395" dirty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the </a:t>
            </a:r>
            <a:r>
              <a:rPr sz="3000" i="1" spc="-40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internet  </a:t>
            </a:r>
            <a:r>
              <a:rPr sz="3000" i="1" spc="-41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featu</a:t>
            </a:r>
            <a:r>
              <a:rPr lang="en-US" sz="3000" i="1" spc="-41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1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res </a:t>
            </a:r>
            <a:r>
              <a:rPr lang="en-US" sz="3000" i="1" spc="-41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and</a:t>
            </a:r>
            <a:r>
              <a:rPr lang="en-US" sz="3000" i="1" spc="-52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h</a:t>
            </a:r>
            <a:r>
              <a:rPr lang="en-US" sz="3000" i="1" spc="-52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en</a:t>
            </a:r>
            <a:r>
              <a:rPr lang="en-US" sz="3000" i="1" spc="-52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ce </a:t>
            </a:r>
            <a:r>
              <a:rPr lang="en-US" sz="3000" i="1" spc="-52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ca</a:t>
            </a:r>
            <a:r>
              <a:rPr lang="en-US" sz="3000" i="1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2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 </a:t>
            </a:r>
            <a:r>
              <a:rPr lang="en-US" sz="3000" i="1" spc="-52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5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b</a:t>
            </a:r>
            <a:r>
              <a:rPr lang="en-US" sz="3000" i="1" spc="-5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e </a:t>
            </a:r>
            <a:r>
              <a:rPr lang="en-US" sz="3000" i="1" spc="-5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50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cha</a:t>
            </a:r>
            <a:r>
              <a:rPr lang="en-US" sz="3000" i="1" spc="-50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nge</a:t>
            </a:r>
            <a:r>
              <a:rPr lang="en-US" sz="3000" i="1" spc="-50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0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d </a:t>
            </a:r>
            <a:r>
              <a:rPr lang="en-US" sz="3000" i="1" spc="-505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375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to </a:t>
            </a:r>
            <a:r>
              <a:rPr sz="3000" i="1" spc="-5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work</a:t>
            </a:r>
            <a:r>
              <a:rPr lang="en-US" sz="3000" i="1" spc="-5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5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US" sz="3000" i="1" spc="-5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</a:t>
            </a:r>
            <a:r>
              <a:rPr sz="3000" i="1" spc="-43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as </a:t>
            </a:r>
            <a:r>
              <a:rPr lang="en-US" sz="3000" i="1" spc="-43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</a:t>
            </a:r>
            <a:r>
              <a:rPr sz="3000" i="1" spc="-49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an </a:t>
            </a:r>
            <a:r>
              <a:rPr lang="en-US" sz="3000" i="1" spc="-490" dirty="0" smtClean="0">
                <a:solidFill>
                  <a:srgbClr val="FFC000"/>
                </a:solidFill>
                <a:latin typeface="Comic Sans MS" pitchFamily="66" charset="0"/>
                <a:cs typeface="Times New Roman"/>
              </a:rPr>
              <a:t>     </a:t>
            </a:r>
            <a:r>
              <a:rPr sz="3000" i="1" u="heavy" spc="-430" smtClean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mic Sans MS" pitchFamily="66" charset="0"/>
                <a:cs typeface="Times New Roman"/>
              </a:rPr>
              <a:t>Onl</a:t>
            </a:r>
            <a:r>
              <a:rPr lang="en-US" sz="3000" i="1" u="heavy" spc="-430" dirty="0" smtClean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mic Sans MS" pitchFamily="66" charset="0"/>
                <a:cs typeface="Times New Roman"/>
              </a:rPr>
              <a:t> </a:t>
            </a:r>
            <a:r>
              <a:rPr sz="3000" i="1" u="heavy" spc="-430" smtClean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mic Sans MS" pitchFamily="66" charset="0"/>
                <a:cs typeface="Times New Roman"/>
              </a:rPr>
              <a:t>ine</a:t>
            </a:r>
            <a:r>
              <a:rPr lang="en-US" sz="3000" i="1" u="heavy" spc="-430" dirty="0" smtClean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mic Sans MS" pitchFamily="66" charset="0"/>
                <a:cs typeface="Times New Roman"/>
              </a:rPr>
              <a:t> </a:t>
            </a:r>
            <a:r>
              <a:rPr sz="3000" i="1" u="heavy" spc="-430" smtClean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mic Sans MS" pitchFamily="66" charset="0"/>
                <a:cs typeface="Times New Roman"/>
              </a:rPr>
              <a:t> </a:t>
            </a:r>
            <a:r>
              <a:rPr sz="3000" i="1" u="heavy" spc="-34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mic Sans MS" pitchFamily="66" charset="0"/>
                <a:cs typeface="Times New Roman"/>
              </a:rPr>
              <a:t>Job</a:t>
            </a:r>
            <a:r>
              <a:rPr sz="3000" i="1" u="heavy" spc="-17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mic Sans MS" pitchFamily="66" charset="0"/>
                <a:cs typeface="Times New Roman"/>
              </a:rPr>
              <a:t> </a:t>
            </a:r>
            <a:r>
              <a:rPr sz="3000" i="1" u="heavy" spc="-35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mic Sans MS" pitchFamily="66" charset="0"/>
                <a:cs typeface="Times New Roman"/>
              </a:rPr>
              <a:t>Portal</a:t>
            </a:r>
            <a:r>
              <a:rPr sz="3000" u="heavy" spc="-35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mic Sans MS" pitchFamily="66" charset="0"/>
                <a:cs typeface="Verdana"/>
              </a:rPr>
              <a:t>.</a:t>
            </a:r>
            <a:endParaRPr sz="3000">
              <a:latin typeface="Comic Sans MS" pitchFamily="66" charset="0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1600200"/>
            <a:ext cx="5367528" cy="2921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923" y="350520"/>
            <a:ext cx="8465820" cy="708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19" y="509016"/>
            <a:ext cx="8148828" cy="391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1383233"/>
            <a:ext cx="7911465" cy="5392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64565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551815" algn="l"/>
                <a:tab pos="552450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An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easy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way to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automate all  functionalities of the employees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of  Company.</a:t>
            </a:r>
            <a:endParaRPr sz="3200">
              <a:latin typeface="Comic Sans MS"/>
              <a:cs typeface="Comic Sans MS"/>
            </a:endParaRPr>
          </a:p>
          <a:p>
            <a:pPr marL="12700" marR="65468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551815" algn="l"/>
                <a:tab pos="552450" algn="l"/>
              </a:tabLst>
            </a:pP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Provides full functional reports to 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management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of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 Company.</a:t>
            </a:r>
            <a:endParaRPr sz="3200">
              <a:latin typeface="Comic Sans MS"/>
              <a:cs typeface="Comic Sans MS"/>
            </a:endParaRPr>
          </a:p>
          <a:p>
            <a:pPr marL="12700" marR="184150">
              <a:lnSpc>
                <a:spcPct val="100000"/>
              </a:lnSpc>
              <a:buFont typeface="Wingdings"/>
              <a:buChar char=""/>
              <a:tabLst>
                <a:tab pos="551815" algn="l"/>
                <a:tab pos="552450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Committed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to bring the best way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of  management in the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various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forms of  Employment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Management.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buFont typeface="Wingdings"/>
              <a:buChar char=""/>
              <a:tabLst>
                <a:tab pos="551815" algn="l"/>
                <a:tab pos="552450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Tool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to manage the inner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operation  of Company related to employee  Details, Leave,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Salary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and</a:t>
            </a:r>
            <a:r>
              <a:rPr sz="3200" b="1" spc="-2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Attendance.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6811" y="563880"/>
            <a:ext cx="3755136" cy="78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6127" y="1183894"/>
            <a:ext cx="7503159" cy="4450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00660" indent="-286385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Manages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the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employees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in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a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better  way.</a:t>
            </a:r>
            <a:endParaRPr sz="3200">
              <a:latin typeface="Comic Sans MS"/>
              <a:cs typeface="Comic Sans MS"/>
            </a:endParaRPr>
          </a:p>
          <a:p>
            <a:pPr marL="299085" marR="5080" indent="-286385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Easy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to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find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the various information  related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to</a:t>
            </a:r>
            <a:r>
              <a:rPr sz="3200" b="1" spc="-1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employees.</a:t>
            </a:r>
            <a:endParaRPr sz="3200">
              <a:latin typeface="Comic Sans MS"/>
              <a:cs typeface="Comic Sans MS"/>
            </a:endParaRPr>
          </a:p>
          <a:p>
            <a:pPr marL="299085" marR="654050" indent="-286385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Maintains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the date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of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Hiring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and 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Retirement.</a:t>
            </a:r>
            <a:endParaRPr sz="3200">
              <a:latin typeface="Comic Sans MS"/>
              <a:cs typeface="Comic Sans MS"/>
            </a:endParaRPr>
          </a:p>
          <a:p>
            <a:pPr marL="299085" marR="451484" indent="-286385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Maintains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the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salary, attendance, 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events,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leaves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and</a:t>
            </a:r>
            <a:r>
              <a:rPr sz="3200" b="1" spc="-3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requests.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9627" y="746759"/>
            <a:ext cx="2907792" cy="77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4116" y="841247"/>
            <a:ext cx="2718816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440" y="1331188"/>
            <a:ext cx="7684770" cy="347345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6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Works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in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multiple pc’s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with VB</a:t>
            </a:r>
            <a:r>
              <a:rPr sz="3200" b="1" spc="-3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6.0</a:t>
            </a:r>
            <a:endParaRPr sz="3200">
              <a:latin typeface="Comic Sans MS"/>
              <a:cs typeface="Comic Sans MS"/>
            </a:endParaRPr>
          </a:p>
          <a:p>
            <a:pPr marL="299085" marR="149225" indent="-286385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Employee’s &amp; administrator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both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can  use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it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with</a:t>
            </a:r>
            <a:r>
              <a:rPr sz="3200" b="1" spc="-3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ease.</a:t>
            </a:r>
            <a:endParaRPr sz="3200">
              <a:latin typeface="Comic Sans MS"/>
              <a:cs typeface="Comic Sans MS"/>
            </a:endParaRPr>
          </a:p>
          <a:p>
            <a:pPr marL="299085" marR="5080" indent="-286385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Can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be used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simultaneously and 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editing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&amp;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updates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can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be made easily 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accordingly.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676" y="553212"/>
            <a:ext cx="8229600" cy="112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2206879"/>
            <a:ext cx="6756400" cy="2812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64184" indent="-286385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The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records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are maintained</a:t>
            </a:r>
            <a:r>
              <a:rPr sz="3200" b="1" spc="-10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in  registers.</a:t>
            </a:r>
            <a:endParaRPr sz="3200">
              <a:latin typeface="Comic Sans MS"/>
              <a:cs typeface="Comic Sans MS"/>
            </a:endParaRPr>
          </a:p>
          <a:p>
            <a:pPr marL="299085" indent="-286385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Time consuming</a:t>
            </a:r>
            <a:r>
              <a:rPr sz="3200" b="1" spc="-1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process.</a:t>
            </a:r>
            <a:endParaRPr sz="3200">
              <a:latin typeface="Comic Sans MS"/>
              <a:cs typeface="Comic Sans MS"/>
            </a:endParaRPr>
          </a:p>
          <a:p>
            <a:pPr marL="299085" marR="5080" indent="-286385">
              <a:lnSpc>
                <a:spcPct val="100000"/>
              </a:lnSpc>
              <a:spcBef>
                <a:spcPts val="136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Complicated searching,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editing </a:t>
            </a:r>
            <a:r>
              <a:rPr sz="3200" b="1" dirty="0">
                <a:solidFill>
                  <a:srgbClr val="FFC000"/>
                </a:solidFill>
                <a:latin typeface="Comic Sans MS"/>
                <a:cs typeface="Comic Sans MS"/>
              </a:rPr>
              <a:t>&amp; 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updating.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413004"/>
            <a:ext cx="8510016" cy="1402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676" y="553212"/>
            <a:ext cx="8229600" cy="1121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20773"/>
            <a:ext cx="7327265" cy="50253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marR="5080" indent="-286385">
              <a:lnSpc>
                <a:spcPts val="3240"/>
              </a:lnSpc>
              <a:spcBef>
                <a:spcPts val="505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299720" algn="l"/>
                <a:tab pos="4893945" algn="l"/>
              </a:tabLst>
            </a:pP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Help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s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i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n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000" b="1" spc="-10" dirty="0">
                <a:solidFill>
                  <a:srgbClr val="FFC000"/>
                </a:solidFill>
                <a:latin typeface="Comic Sans MS"/>
                <a:cs typeface="Comic Sans MS"/>
              </a:rPr>
              <a:t>m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aintai</a:t>
            </a:r>
            <a:r>
              <a:rPr sz="3000" b="1" spc="5" dirty="0">
                <a:solidFill>
                  <a:srgbClr val="FFC000"/>
                </a:solidFill>
                <a:latin typeface="Comic Sans MS"/>
                <a:cs typeface="Comic Sans MS"/>
              </a:rPr>
              <a:t>n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in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g</a:t>
            </a:r>
            <a:r>
              <a:rPr sz="3000" b="1" spc="-2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th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e	computerized 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employee details.</a:t>
            </a:r>
            <a:endParaRPr sz="3000">
              <a:latin typeface="Comic Sans MS"/>
              <a:cs typeface="Comic Sans MS"/>
            </a:endParaRPr>
          </a:p>
          <a:p>
            <a:pPr marL="299085" indent="-286385">
              <a:lnSpc>
                <a:spcPct val="100000"/>
              </a:lnSpc>
              <a:spcBef>
                <a:spcPts val="915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299720" algn="l"/>
              </a:tabLst>
            </a:pP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Calculate the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salary.</a:t>
            </a:r>
            <a:endParaRPr sz="3000">
              <a:latin typeface="Comic Sans MS"/>
              <a:cs typeface="Comic Sans MS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299720" algn="l"/>
              </a:tabLst>
            </a:pP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Easy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attendance</a:t>
            </a:r>
            <a:r>
              <a:rPr sz="3000" b="1" spc="-4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marking.</a:t>
            </a:r>
            <a:endParaRPr sz="3000">
              <a:latin typeface="Comic Sans MS"/>
              <a:cs typeface="Comic Sans MS"/>
            </a:endParaRPr>
          </a:p>
          <a:p>
            <a:pPr marL="299085" marR="544195" indent="-286385">
              <a:lnSpc>
                <a:spcPts val="3240"/>
              </a:lnSpc>
              <a:spcBef>
                <a:spcPts val="1370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299720" algn="l"/>
              </a:tabLst>
            </a:pP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Easy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calculation 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of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various 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leave</a:t>
            </a:r>
            <a:r>
              <a:rPr sz="3000" b="1" spc="-9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in  categories.</a:t>
            </a:r>
            <a:endParaRPr sz="3000">
              <a:latin typeface="Comic Sans MS"/>
              <a:cs typeface="Comic Sans MS"/>
            </a:endParaRPr>
          </a:p>
          <a:p>
            <a:pPr marL="299085" marR="1000125" indent="-286385">
              <a:lnSpc>
                <a:spcPts val="3240"/>
              </a:lnSpc>
              <a:spcBef>
                <a:spcPts val="1320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299720" algn="l"/>
              </a:tabLst>
            </a:pP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Computerized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Events 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&amp;</a:t>
            </a:r>
            <a:r>
              <a:rPr sz="3000" b="1" spc="-10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Requests  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Management.</a:t>
            </a:r>
            <a:endParaRPr sz="3000">
              <a:latin typeface="Comic Sans MS"/>
              <a:cs typeface="Comic Sans MS"/>
            </a:endParaRPr>
          </a:p>
          <a:p>
            <a:pPr marL="299085" marR="893444" indent="-286385">
              <a:lnSpc>
                <a:spcPts val="3240"/>
              </a:lnSpc>
              <a:spcBef>
                <a:spcPts val="1320"/>
              </a:spcBef>
              <a:buClr>
                <a:srgbClr val="FFFFFF"/>
              </a:buClr>
              <a:buSzPct val="80000"/>
              <a:buFont typeface="Wingdings"/>
              <a:buChar char=""/>
              <a:tabLst>
                <a:tab pos="463550" algn="l"/>
                <a:tab pos="464184" algn="l"/>
              </a:tabLst>
            </a:pP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Create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new users to the</a:t>
            </a:r>
            <a:r>
              <a:rPr sz="3000" b="1" spc="-10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system  </a:t>
            </a: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accordingly.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457200"/>
            <a:ext cx="83820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509674"/>
            <a:ext cx="7219315" cy="484441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172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Software</a:t>
            </a:r>
            <a:r>
              <a:rPr sz="3200" b="1" spc="-2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omic Sans MS"/>
                <a:cs typeface="Comic Sans MS"/>
              </a:rPr>
              <a:t>Requirements</a:t>
            </a:r>
            <a:endParaRPr sz="320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1220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756920" algn="l"/>
                <a:tab pos="2743200" algn="l"/>
              </a:tabLst>
            </a:pP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Front</a:t>
            </a:r>
            <a:r>
              <a:rPr sz="2400" b="1" spc="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omic Sans MS"/>
                <a:cs typeface="Comic Sans MS"/>
              </a:rPr>
              <a:t>End</a:t>
            </a:r>
            <a:r>
              <a:rPr sz="2400" b="1" spc="1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omic Sans MS"/>
                <a:cs typeface="Comic Sans MS"/>
              </a:rPr>
              <a:t>:	MS </a:t>
            </a: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Visual Studio</a:t>
            </a:r>
            <a:r>
              <a:rPr sz="2400" b="1" spc="-2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6.0</a:t>
            </a:r>
            <a:endParaRPr sz="240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756920" algn="l"/>
              </a:tabLst>
            </a:pP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Back </a:t>
            </a:r>
            <a:r>
              <a:rPr sz="2400" b="1" dirty="0">
                <a:solidFill>
                  <a:srgbClr val="FFC000"/>
                </a:solidFill>
                <a:latin typeface="Comic Sans MS"/>
                <a:cs typeface="Comic Sans MS"/>
              </a:rPr>
              <a:t>End : </a:t>
            </a:r>
            <a:r>
              <a:rPr sz="2400" b="1" spc="-5">
                <a:solidFill>
                  <a:srgbClr val="FFC000"/>
                </a:solidFill>
                <a:latin typeface="Comic Sans MS"/>
                <a:cs typeface="Comic Sans MS"/>
              </a:rPr>
              <a:t>MS-Access</a:t>
            </a:r>
            <a:r>
              <a:rPr sz="2400" b="1" spc="-35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2400" b="1" spc="-5" smtClean="0">
                <a:solidFill>
                  <a:srgbClr val="FFC000"/>
                </a:solidFill>
                <a:latin typeface="Comic Sans MS"/>
                <a:cs typeface="Comic Sans MS"/>
              </a:rPr>
              <a:t>2003</a:t>
            </a:r>
            <a:r>
              <a:rPr lang="en-US"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lang="en-US" sz="2400" b="1" spc="-5" dirty="0" smtClean="0">
                <a:solidFill>
                  <a:srgbClr val="FFC000"/>
                </a:solidFill>
                <a:latin typeface="Comic Sans MS"/>
                <a:cs typeface="Comic Sans MS"/>
              </a:rPr>
              <a:t>or Oracle</a:t>
            </a:r>
            <a:endParaRPr sz="2400">
              <a:latin typeface="Comic Sans MS"/>
              <a:cs typeface="Comic Sans MS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887094" algn="l"/>
                <a:tab pos="887730" algn="l"/>
              </a:tabLst>
            </a:pP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Database connectivity- </a:t>
            </a:r>
            <a:r>
              <a:rPr sz="2400" b="1" dirty="0">
                <a:solidFill>
                  <a:srgbClr val="FFC000"/>
                </a:solidFill>
                <a:latin typeface="Comic Sans MS"/>
                <a:cs typeface="Comic Sans MS"/>
              </a:rPr>
              <a:t>MS. </a:t>
            </a: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JET. OLEDB.  4.0</a:t>
            </a:r>
            <a:endParaRPr sz="2400">
              <a:latin typeface="Comic Sans MS"/>
              <a:cs typeface="Comic Sans MS"/>
            </a:endParaRPr>
          </a:p>
          <a:p>
            <a:pPr marL="303530" indent="-290830">
              <a:lnSpc>
                <a:spcPct val="100000"/>
              </a:lnSpc>
              <a:spcBef>
                <a:spcPts val="1325"/>
              </a:spcBef>
              <a:buClr>
                <a:srgbClr val="FFFFFF"/>
              </a:buClr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Hardware</a:t>
            </a:r>
            <a:r>
              <a:rPr sz="3200" spc="-4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Requirements</a:t>
            </a:r>
            <a:endParaRPr sz="320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1220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756920" algn="l"/>
              </a:tabLst>
            </a:pPr>
            <a:r>
              <a:rPr sz="2400" b="1" dirty="0">
                <a:solidFill>
                  <a:srgbClr val="FFC000"/>
                </a:solidFill>
                <a:latin typeface="Comic Sans MS"/>
                <a:cs typeface="Comic Sans MS"/>
              </a:rPr>
              <a:t>Processor : </a:t>
            </a: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Pentium </a:t>
            </a:r>
            <a:r>
              <a:rPr sz="2400" b="1" dirty="0">
                <a:solidFill>
                  <a:srgbClr val="FFC000"/>
                </a:solidFill>
                <a:latin typeface="Comic Sans MS"/>
                <a:cs typeface="Comic Sans MS"/>
              </a:rPr>
              <a:t>3 or</a:t>
            </a:r>
            <a:r>
              <a:rPr sz="2400" b="1" spc="-8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omic Sans MS"/>
                <a:cs typeface="Comic Sans MS"/>
              </a:rPr>
              <a:t>later.</a:t>
            </a:r>
            <a:endParaRPr sz="240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756920" algn="l"/>
              </a:tabLst>
            </a:pP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RAM </a:t>
            </a:r>
            <a:r>
              <a:rPr sz="2400" b="1" dirty="0">
                <a:solidFill>
                  <a:srgbClr val="FFC000"/>
                </a:solidFill>
                <a:latin typeface="Comic Sans MS"/>
                <a:cs typeface="Comic Sans MS"/>
              </a:rPr>
              <a:t>: </a:t>
            </a: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256MB </a:t>
            </a:r>
            <a:r>
              <a:rPr sz="2400" b="1" dirty="0">
                <a:solidFill>
                  <a:srgbClr val="FFC000"/>
                </a:solidFill>
                <a:latin typeface="Comic Sans MS"/>
                <a:cs typeface="Comic Sans MS"/>
              </a:rPr>
              <a:t>or</a:t>
            </a:r>
            <a:r>
              <a:rPr sz="2400" b="1" spc="-4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more</a:t>
            </a:r>
            <a:endParaRPr sz="240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Wingdings"/>
              <a:buChar char=""/>
              <a:tabLst>
                <a:tab pos="756920" algn="l"/>
              </a:tabLst>
            </a:pP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Hard Disk </a:t>
            </a:r>
            <a:r>
              <a:rPr sz="2400" b="1" dirty="0">
                <a:solidFill>
                  <a:srgbClr val="FFC000"/>
                </a:solidFill>
                <a:latin typeface="Comic Sans MS"/>
                <a:cs typeface="Comic Sans MS"/>
              </a:rPr>
              <a:t>: </a:t>
            </a: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40GB </a:t>
            </a:r>
            <a:r>
              <a:rPr sz="2400" b="1" dirty="0">
                <a:solidFill>
                  <a:srgbClr val="FFC000"/>
                </a:solidFill>
                <a:latin typeface="Comic Sans MS"/>
                <a:cs typeface="Comic Sans MS"/>
              </a:rPr>
              <a:t>or</a:t>
            </a:r>
            <a:r>
              <a:rPr sz="2400" b="1" spc="-2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omic Sans MS"/>
                <a:cs typeface="Comic Sans MS"/>
              </a:rPr>
              <a:t>more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4919" y="219456"/>
            <a:ext cx="5905500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8552" y="323088"/>
            <a:ext cx="5698236" cy="1030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2728086"/>
            <a:ext cx="2367915" cy="3439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700" b="1" dirty="0">
                <a:solidFill>
                  <a:srgbClr val="FFC000"/>
                </a:solidFill>
                <a:latin typeface="Comic Sans MS"/>
                <a:cs typeface="Comic Sans MS"/>
              </a:rPr>
              <a:t>Employee</a:t>
            </a:r>
            <a:endParaRPr sz="27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700" b="1" dirty="0">
                <a:solidFill>
                  <a:srgbClr val="FFC000"/>
                </a:solidFill>
                <a:latin typeface="Comic Sans MS"/>
                <a:cs typeface="Comic Sans MS"/>
              </a:rPr>
              <a:t>Allowance</a:t>
            </a:r>
            <a:endParaRPr sz="27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700" b="1" spc="-5" dirty="0">
                <a:solidFill>
                  <a:srgbClr val="FFC000"/>
                </a:solidFill>
                <a:latin typeface="Comic Sans MS"/>
                <a:cs typeface="Comic Sans MS"/>
              </a:rPr>
              <a:t>Attendance</a:t>
            </a:r>
            <a:endParaRPr sz="27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700" b="1" dirty="0">
                <a:solidFill>
                  <a:srgbClr val="FFC000"/>
                </a:solidFill>
                <a:latin typeface="Comic Sans MS"/>
                <a:cs typeface="Comic Sans MS"/>
              </a:rPr>
              <a:t>Leave</a:t>
            </a:r>
            <a:endParaRPr sz="27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700" b="1" dirty="0">
                <a:solidFill>
                  <a:srgbClr val="FFC000"/>
                </a:solidFill>
                <a:latin typeface="Comic Sans MS"/>
                <a:cs typeface="Comic Sans MS"/>
              </a:rPr>
              <a:t>User</a:t>
            </a:r>
            <a:endParaRPr sz="27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700" b="1" spc="-5" dirty="0">
                <a:solidFill>
                  <a:srgbClr val="FFC000"/>
                </a:solidFill>
                <a:latin typeface="Comic Sans MS"/>
                <a:cs typeface="Comic Sans MS"/>
              </a:rPr>
              <a:t>Developer</a:t>
            </a:r>
            <a:endParaRPr sz="27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SzPct val="796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700" b="1" dirty="0">
                <a:solidFill>
                  <a:srgbClr val="FFC000"/>
                </a:solidFill>
                <a:latin typeface="Comic Sans MS"/>
                <a:cs typeface="Comic Sans MS"/>
              </a:rPr>
              <a:t>Log</a:t>
            </a:r>
            <a:r>
              <a:rPr sz="2700" b="1" spc="-2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2700" b="1" dirty="0">
                <a:solidFill>
                  <a:srgbClr val="FFC000"/>
                </a:solidFill>
                <a:latin typeface="Comic Sans MS"/>
                <a:cs typeface="Comic Sans MS"/>
              </a:rPr>
              <a:t>OFF</a:t>
            </a:r>
            <a:endParaRPr sz="27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6616" y="2584791"/>
            <a:ext cx="2462530" cy="30435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Employee</a:t>
            </a:r>
            <a:endParaRPr sz="3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Allowance</a:t>
            </a:r>
            <a:endParaRPr sz="3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Attendance</a:t>
            </a:r>
            <a:endParaRPr sz="3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Leave</a:t>
            </a:r>
            <a:endParaRPr sz="3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sz="3000" b="1" spc="-5" dirty="0">
                <a:solidFill>
                  <a:srgbClr val="FFC000"/>
                </a:solidFill>
                <a:latin typeface="Comic Sans MS"/>
                <a:cs typeface="Comic Sans MS"/>
              </a:rPr>
              <a:t>Developer</a:t>
            </a:r>
            <a:endParaRPr sz="3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Log</a:t>
            </a:r>
            <a:r>
              <a:rPr sz="3000" b="1" spc="-4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000" b="1" dirty="0">
                <a:solidFill>
                  <a:srgbClr val="FFC000"/>
                </a:solidFill>
                <a:latin typeface="Comic Sans MS"/>
                <a:cs typeface="Comic Sans MS"/>
              </a:rPr>
              <a:t>OFF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955" y="2020823"/>
            <a:ext cx="2997708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3752" y="2007107"/>
            <a:ext cx="2244852" cy="504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2267" y="338327"/>
            <a:ext cx="6071615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475" y="478536"/>
            <a:ext cx="5791200" cy="832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611833"/>
            <a:ext cx="7703184" cy="5392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0678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97840" algn="l"/>
              </a:tabLst>
            </a:pP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Provide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computerized system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for 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maintaining</a:t>
            </a:r>
            <a:r>
              <a:rPr sz="3200" spc="-2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records.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97840" algn="l"/>
              </a:tabLst>
            </a:pP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More efficient &amp;</a:t>
            </a:r>
            <a:r>
              <a:rPr sz="3200" spc="-2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reliable.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Less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time consuming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and easy to</a:t>
            </a:r>
            <a:r>
              <a:rPr sz="3200" spc="-1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use.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Huge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data storage with less</a:t>
            </a:r>
            <a:r>
              <a:rPr sz="3200" spc="-7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computer 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memory.</a:t>
            </a:r>
            <a:endParaRPr sz="3200">
              <a:latin typeface="Comic Sans MS"/>
              <a:cs typeface="Comic Sans MS"/>
            </a:endParaRPr>
          </a:p>
          <a:p>
            <a:pPr marL="12700" marR="723265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Avoid Human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errors &amp; efforts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for 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Maintaining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daily</a:t>
            </a:r>
            <a:r>
              <a:rPr sz="3200" spc="-5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data.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buFont typeface="Wingdings"/>
              <a:buChar char=""/>
              <a:tabLst>
                <a:tab pos="497840" algn="l"/>
              </a:tabLst>
            </a:pP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Avoid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Data</a:t>
            </a:r>
            <a:r>
              <a:rPr sz="3200" spc="-1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manipulations.</a:t>
            </a:r>
            <a:endParaRPr sz="3200">
              <a:latin typeface="Comic Sans MS"/>
              <a:cs typeface="Comic Sans MS"/>
            </a:endParaRPr>
          </a:p>
          <a:p>
            <a:pPr marL="12700" marR="1148080">
              <a:lnSpc>
                <a:spcPct val="100000"/>
              </a:lnSpc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Also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avoids Data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inconsistency </a:t>
            </a:r>
            <a:r>
              <a:rPr sz="3200" dirty="0">
                <a:solidFill>
                  <a:srgbClr val="FFC000"/>
                </a:solidFill>
                <a:latin typeface="Comic Sans MS"/>
                <a:cs typeface="Comic Sans MS"/>
              </a:rPr>
              <a:t>&amp;  </a:t>
            </a:r>
            <a:r>
              <a:rPr sz="3200" spc="-5" dirty="0">
                <a:solidFill>
                  <a:srgbClr val="FFC000"/>
                </a:solidFill>
                <a:latin typeface="Comic Sans MS"/>
                <a:cs typeface="Comic Sans MS"/>
              </a:rPr>
              <a:t>redundancy.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287</TotalTime>
  <Words>466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Presented By:-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By:-</dc:title>
  <cp:lastModifiedBy>LENOVO</cp:lastModifiedBy>
  <cp:revision>24</cp:revision>
  <dcterms:created xsi:type="dcterms:W3CDTF">2018-08-20T09:28:15Z</dcterms:created>
  <dcterms:modified xsi:type="dcterms:W3CDTF">2018-08-27T20:35:23Z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2018-08-20T00:00:00Z</vt:filetime>
  </property>
</Properties>
</file>