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media/image1.jpeg" ContentType="image/jpeg"/>
  <Override PartName="/ppt/media/image3.png" ContentType="image/png"/>
  <Override PartName="/ppt/media/image2.jpeg" ContentType="image/jpeg"/>
  <Override PartName="/ppt/media/image8.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63" r:id="rId6"/>
    <p:sldMasterId id="2147483665" r:id="rId7"/>
    <p:sldMasterId id="2147483667" r:id="rId8"/>
    <p:sldMasterId id="2147483669" r:id="rId9"/>
    <p:sldMasterId id="2147483671" r:id="rId10"/>
    <p:sldMasterId id="2147483673" r:id="rId11"/>
    <p:sldMasterId id="2147483675"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4.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12" name="PlaceHolder 2"/>
          <p:cNvSpPr>
            <a:spLocks noGrp="1"/>
          </p:cNvSpPr>
          <p:nvPr>
            <p:ph type="subTitle"/>
          </p:nvPr>
        </p:nvSpPr>
        <p:spPr>
          <a:xfrm>
            <a:off x="1028880" y="2161800"/>
            <a:ext cx="10134360" cy="39690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5E49957-4C23-4C72-9682-93A221CC9A76}"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79297F3-3427-4AFA-A73B-2AF50179045E}"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40" name="PlaceHolder 2"/>
          <p:cNvSpPr>
            <a:spLocks noGrp="1"/>
          </p:cNvSpPr>
          <p:nvPr>
            <p:ph/>
          </p:nvPr>
        </p:nvSpPr>
        <p:spPr>
          <a:xfrm>
            <a:off x="1028880" y="2161800"/>
            <a:ext cx="1013436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56718F7-72F6-40B5-AEA2-9EEBA47F02C2}"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AA2F9A4C-482A-474A-AE48-58CA7761A702}"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60" name="PlaceHolder 2"/>
          <p:cNvSpPr>
            <a:spLocks noGrp="1"/>
          </p:cNvSpPr>
          <p:nvPr>
            <p:ph/>
          </p:nvPr>
        </p:nvSpPr>
        <p:spPr>
          <a:xfrm>
            <a:off x="1028880" y="2161800"/>
            <a:ext cx="494532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61" name="PlaceHolder 3"/>
          <p:cNvSpPr>
            <a:spLocks noGrp="1"/>
          </p:cNvSpPr>
          <p:nvPr>
            <p:ph/>
          </p:nvPr>
        </p:nvSpPr>
        <p:spPr>
          <a:xfrm>
            <a:off x="6221880" y="2161800"/>
            <a:ext cx="494532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37CCF885-C702-4BFA-BE26-6A3D9EAFA7B5}"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94088A4-0981-4B1E-B32B-5B1C346A225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15005C9-A28B-4C40-A6FE-978535C81247}"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F3746F0D-DF75-4ACF-B4EB-BE8838FC2723}"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2FEDF16-D922-4AB7-930D-E1F45CBA032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4AD6C64-5C20-41E3-BC55-4AF23A79278D}"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EDE99F6-20DB-456E-8F54-6E915248465C}"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8F1E39A-8330-4103-B928-BF5AE58FA2F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6688443B-1127-413E-9A6B-1B8EFFF9EADF}"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33" name="PlaceHolder 2"/>
          <p:cNvSpPr>
            <a:spLocks noGrp="1"/>
          </p:cNvSpPr>
          <p:nvPr>
            <p:ph/>
          </p:nvPr>
        </p:nvSpPr>
        <p:spPr>
          <a:xfrm>
            <a:off x="1028880" y="2161800"/>
            <a:ext cx="494532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34" name="PlaceHolder 3"/>
          <p:cNvSpPr>
            <a:spLocks noGrp="1"/>
          </p:cNvSpPr>
          <p:nvPr>
            <p:ph/>
          </p:nvPr>
        </p:nvSpPr>
        <p:spPr>
          <a:xfrm>
            <a:off x="6221880" y="2161800"/>
            <a:ext cx="494532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EC9555FB-043F-4B2E-BE83-00B91330A10C}"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36" name="PlaceHolder 2"/>
          <p:cNvSpPr>
            <a:spLocks noGrp="1"/>
          </p:cNvSpPr>
          <p:nvPr>
            <p:ph/>
          </p:nvPr>
        </p:nvSpPr>
        <p:spPr>
          <a:xfrm>
            <a:off x="1028880" y="2161800"/>
            <a:ext cx="10134360" cy="3969000"/>
          </a:xfrm>
          <a:prstGeom prst="rect">
            <a:avLst/>
          </a:prstGeom>
          <a:noFill/>
          <a:ln w="0">
            <a:noFill/>
          </a:ln>
        </p:spPr>
        <p:txBody>
          <a:bodyPr lIns="0" rIns="0" tIns="0" bIns="0" anchor="t">
            <a:normAutofit/>
          </a:bodyPr>
          <a:p>
            <a:pPr indent="0">
              <a:lnSpc>
                <a:spcPct val="110000"/>
              </a:lnSpc>
              <a:spcBef>
                <a:spcPts val="1417"/>
              </a:spcBef>
              <a:buNone/>
            </a:pPr>
            <a:endParaRPr b="0" lang="en-US" sz="2000" strike="noStrike" u="none">
              <a:solidFill>
                <a:schemeClr val="dk2"/>
              </a:solidFill>
              <a:uFillTx/>
              <a:latin typeface="Bembo"/>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651E73D-185B-4015-BAFE-091C22D2881D}"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0E196E9-FEBC-46A8-A749-68A9D625EF56}"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28880" y="723960"/>
            <a:ext cx="10134360" cy="1288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Bembo"/>
            </a:endParaRPr>
          </a:p>
        </p:txBody>
      </p:sp>
      <p:sp>
        <p:nvSpPr>
          <p:cNvPr id="38" name="PlaceHolder 2"/>
          <p:cNvSpPr>
            <a:spLocks noGrp="1"/>
          </p:cNvSpPr>
          <p:nvPr>
            <p:ph type="subTitle"/>
          </p:nvPr>
        </p:nvSpPr>
        <p:spPr>
          <a:xfrm>
            <a:off x="1028880" y="2161800"/>
            <a:ext cx="10134360" cy="39690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F157D8E-FA43-497E-AFC8-FE0421A11F0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8730E9BD-A6B8-4D2C-AB31-5C7000B3B34F}" type="slidenum">
              <a:t>&lt;#&gt;</a:t>
            </a:fld>
          </a:p>
        </p:txBody>
      </p:sp>
      <p:sp>
        <p:nvSpPr>
          <p:cNvPr id="4" name="PlaceHolder 3"/>
          <p:cNvSpPr>
            <a:spLocks noGrp="1"/>
          </p:cNvSpPr>
          <p:nvPr>
            <p:ph type="dt" idx="10"/>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2.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3.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5.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15" hidden="1"/>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 name="Rectangle 13"/>
          <p:cNvSpPr/>
          <p:nvPr/>
        </p:nvSpPr>
        <p:spPr>
          <a:xfrm>
            <a:off x="160920" y="157680"/>
            <a:ext cx="11869920" cy="6542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2" name="PlaceHolder 1"/>
          <p:cNvSpPr>
            <a:spLocks noGrp="1"/>
          </p:cNvSpPr>
          <p:nvPr>
            <p:ph type="title"/>
          </p:nvPr>
        </p:nvSpPr>
        <p:spPr>
          <a:xfrm>
            <a:off x="2035080" y="1066680"/>
            <a:ext cx="8111880" cy="2072880"/>
          </a:xfrm>
          <a:prstGeom prst="rect">
            <a:avLst/>
          </a:prstGeom>
          <a:noFill/>
          <a:ln w="0">
            <a:noFill/>
          </a:ln>
        </p:spPr>
        <p:txBody>
          <a:bodyPr lIns="91440" rIns="91440" tIns="45720" bIns="45720" anchor="b">
            <a:normAutofit/>
          </a:bodyPr>
          <a:p>
            <a:pPr indent="0" algn="ctr" defTabSz="914400">
              <a:lnSpc>
                <a:spcPct val="110000"/>
              </a:lnSpc>
              <a:buNone/>
            </a:pPr>
            <a:r>
              <a:rPr b="0" lang="en-US" sz="2800" spc="391" strike="noStrike" u="none" cap="all">
                <a:solidFill>
                  <a:schemeClr val="dk2"/>
                </a:solidFill>
                <a:uFillTx/>
                <a:latin typeface="Bembo"/>
              </a:rPr>
              <a:t>CLICK TO EDIT MASTER TITLE STYLE</a:t>
            </a:r>
            <a:endParaRPr b="0" lang="en-US" sz="2800" strike="noStrike" u="none">
              <a:solidFill>
                <a:schemeClr val="dk1"/>
              </a:solidFill>
              <a:uFillTx/>
              <a:latin typeface="Bembo"/>
            </a:endParaRPr>
          </a:p>
        </p:txBody>
      </p:sp>
      <p:sp>
        <p:nvSpPr>
          <p:cNvPr id="3" name="PlaceHolder 2"/>
          <p:cNvSpPr>
            <a:spLocks noGrp="1"/>
          </p:cNvSpPr>
          <p:nvPr>
            <p:ph type="dt" idx="1"/>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&lt;date/time&gt;</a:t>
            </a:r>
            <a:endParaRPr b="0" lang="en-US" sz="1050" strike="noStrike" u="none">
              <a:solidFill>
                <a:srgbClr val="000000"/>
              </a:solidFill>
              <a:uFillTx/>
              <a:latin typeface="Times New Roman"/>
            </a:endParaRPr>
          </a:p>
        </p:txBody>
      </p:sp>
      <p:sp>
        <p:nvSpPr>
          <p:cNvPr id="4" name="PlaceHolder 3"/>
          <p:cNvSpPr>
            <a:spLocks noGrp="1"/>
          </p:cNvSpPr>
          <p:nvPr>
            <p:ph type="ftr" idx="2"/>
          </p:nvPr>
        </p:nvSpPr>
        <p:spPr>
          <a:xfrm>
            <a:off x="7279920" y="624528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 name="PlaceHolder 4"/>
          <p:cNvSpPr>
            <a:spLocks noGrp="1"/>
          </p:cNvSpPr>
          <p:nvPr>
            <p:ph type="sldNum" idx="3"/>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67F088EE-F4B4-44BA-96EC-6E3FB94E7C8D}" type="slidenum">
              <a:rPr b="0" lang="en-US" sz="1050" strike="noStrike" u="none">
                <a:solidFill>
                  <a:schemeClr val="dk2"/>
                </a:solidFill>
                <a:uFillTx/>
                <a:latin typeface="Bembo"/>
              </a:rPr>
              <a:t>&lt;number&gt;</a:t>
            </a:fld>
            <a:endParaRPr b="0" lang="en-US" sz="1050" strike="noStrike" u="none">
              <a:solidFill>
                <a:srgbClr val="000000"/>
              </a:solidFill>
              <a:uFillTx/>
              <a:latin typeface="Times New Roman"/>
            </a:endParaRPr>
          </a:p>
        </p:txBody>
      </p:sp>
      <p:grpSp>
        <p:nvGrpSpPr>
          <p:cNvPr id="6" name="Group 6"/>
          <p:cNvGrpSpPr/>
          <p:nvPr/>
        </p:nvGrpSpPr>
        <p:grpSpPr>
          <a:xfrm>
            <a:off x="5662080" y="4216680"/>
            <a:ext cx="867600" cy="162720"/>
            <a:chOff x="5662080" y="4216680"/>
            <a:chExt cx="867600" cy="162720"/>
          </a:xfrm>
        </p:grpSpPr>
        <p:sp>
          <p:nvSpPr>
            <p:cNvPr id="7" name="Rectangle 7"/>
            <p:cNvSpPr/>
            <p:nvPr/>
          </p:nvSpPr>
          <p:spPr>
            <a:xfrm flipH="1" rot="18964800">
              <a:off x="6038280" y="424044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8" name="Straight Connector 8"/>
            <p:cNvCxnSpPr/>
            <p:nvPr/>
          </p:nvCxnSpPr>
          <p:spPr>
            <a:xfrm>
              <a:off x="6177600" y="4298040"/>
              <a:ext cx="352440" cy="360"/>
            </a:xfrm>
            <a:prstGeom prst="straightConnector1">
              <a:avLst/>
            </a:prstGeom>
            <a:ln w="15875">
              <a:solidFill>
                <a:srgbClr val="412724"/>
              </a:solidFill>
            </a:ln>
          </p:spPr>
        </p:cxnSp>
        <p:cxnSp>
          <p:nvCxnSpPr>
            <p:cNvPr id="9" name="Straight Connector 9"/>
            <p:cNvCxnSpPr/>
            <p:nvPr/>
          </p:nvCxnSpPr>
          <p:spPr>
            <a:xfrm>
              <a:off x="5662080" y="4298040"/>
              <a:ext cx="352440" cy="360"/>
            </a:xfrm>
            <a:prstGeom prst="straightConnector1">
              <a:avLst/>
            </a:prstGeom>
            <a:ln w="15875">
              <a:solidFill>
                <a:srgbClr val="412724"/>
              </a:solidFill>
            </a:ln>
          </p:spPr>
        </p:cxnSp>
      </p:grpSp>
      <p:sp>
        <p:nvSpPr>
          <p:cNvPr id="1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2000" strike="noStrike" u="none">
                <a:solidFill>
                  <a:schemeClr val="dk2"/>
                </a:solidFill>
                <a:uFillTx/>
                <a:latin typeface="Bembo"/>
              </a:rPr>
              <a:t>Click to edit the outline text format</a:t>
            </a:r>
            <a:endParaRPr b="0" lang="en-US" sz="2000" strike="noStrike" u="none">
              <a:solidFill>
                <a:schemeClr val="dk2"/>
              </a:solidFill>
              <a:uFillTx/>
              <a:latin typeface="Bembo"/>
            </a:endParaRPr>
          </a:p>
          <a:p>
            <a:pPr lvl="1" marL="864000" indent="-324000">
              <a:lnSpc>
                <a:spcPct val="110000"/>
              </a:lnSpc>
              <a:spcBef>
                <a:spcPts val="1134"/>
              </a:spcBef>
              <a:buClr>
                <a:srgbClr val="000000"/>
              </a:buClr>
              <a:buSzPct val="75000"/>
              <a:buFont typeface="Symbol" charset="2"/>
              <a:buChar char=""/>
            </a:pPr>
            <a:r>
              <a:rPr b="0" lang="en-US" sz="1600" strike="noStrike" u="none">
                <a:solidFill>
                  <a:schemeClr val="dk2"/>
                </a:solidFill>
                <a:uFillTx/>
                <a:latin typeface="Bembo"/>
              </a:rPr>
              <a:t>Second Outline Level</a:t>
            </a:r>
            <a:endParaRPr b="0" lang="en-US" sz="1600" strike="noStrike" u="none">
              <a:solidFill>
                <a:schemeClr val="dk2"/>
              </a:solidFill>
              <a:uFillTx/>
              <a:latin typeface="Bembo"/>
            </a:endParaRPr>
          </a:p>
          <a:p>
            <a:pPr lvl="2" marL="1296000" indent="-288000">
              <a:lnSpc>
                <a:spcPct val="110000"/>
              </a:lnSpc>
              <a:spcBef>
                <a:spcPts val="850"/>
              </a:spcBef>
              <a:buClr>
                <a:srgbClr val="000000"/>
              </a:buClr>
              <a:buSzPct val="45000"/>
              <a:buFont typeface="Wingdings" charset="2"/>
              <a:buChar char=""/>
            </a:pPr>
            <a:r>
              <a:rPr b="0" lang="en-US" sz="1400" strike="noStrike" u="none">
                <a:solidFill>
                  <a:schemeClr val="dk2"/>
                </a:solidFill>
                <a:uFillTx/>
                <a:latin typeface="Bembo"/>
              </a:rPr>
              <a:t>Third Outline Level</a:t>
            </a:r>
            <a:endParaRPr b="0" lang="en-US" sz="1400" strike="noStrike" u="none">
              <a:solidFill>
                <a:schemeClr val="dk2"/>
              </a:solidFill>
              <a:uFillTx/>
              <a:latin typeface="Bembo"/>
            </a:endParaRPr>
          </a:p>
          <a:p>
            <a:pPr lvl="3" marL="1728000" indent="-216000">
              <a:lnSpc>
                <a:spcPct val="110000"/>
              </a:lnSpc>
              <a:spcBef>
                <a:spcPts val="567"/>
              </a:spcBef>
              <a:buClr>
                <a:srgbClr val="000000"/>
              </a:buClr>
              <a:buSzPct val="75000"/>
              <a:buFont typeface="Symbol" charset="2"/>
              <a:buChar char=""/>
            </a:pPr>
            <a:r>
              <a:rPr b="0" lang="en-US" sz="1400" strike="noStrike" u="none">
                <a:solidFill>
                  <a:schemeClr val="dk2"/>
                </a:solidFill>
                <a:uFillTx/>
                <a:latin typeface="Bembo"/>
              </a:rPr>
              <a:t>Fourth Outline Level</a:t>
            </a:r>
            <a:endParaRPr b="0" lang="en-US" sz="1400" strike="noStrike" u="none">
              <a:solidFill>
                <a:schemeClr val="dk2"/>
              </a:solidFill>
              <a:uFillTx/>
              <a:latin typeface="Bembo"/>
            </a:endParaRPr>
          </a:p>
          <a:p>
            <a:pPr lvl="4" marL="2160000" indent="-216000">
              <a:lnSpc>
                <a:spcPct val="110000"/>
              </a:lnSpc>
              <a:spcBef>
                <a:spcPts val="283"/>
              </a:spcBef>
              <a:buClr>
                <a:srgbClr val="000000"/>
              </a:buClr>
              <a:buSzPct val="45000"/>
              <a:buFont typeface="Wingdings" charset="2"/>
              <a:buChar char=""/>
            </a:pPr>
            <a:r>
              <a:rPr b="0" lang="en-US" sz="2000" strike="noStrike" u="none">
                <a:solidFill>
                  <a:schemeClr val="dk2"/>
                </a:solidFill>
                <a:uFillTx/>
                <a:latin typeface="Bembo"/>
              </a:rPr>
              <a:t>Fifth Outline Level</a:t>
            </a:r>
            <a:endParaRPr b="0" lang="en-US" sz="2000" strike="noStrike" u="none">
              <a:solidFill>
                <a:schemeClr val="dk2"/>
              </a:solidFill>
              <a:uFillTx/>
              <a:latin typeface="Bembo"/>
            </a:endParaRPr>
          </a:p>
          <a:p>
            <a:pPr lvl="5" marL="2592000" indent="-216000">
              <a:lnSpc>
                <a:spcPct val="110000"/>
              </a:lnSpc>
              <a:spcBef>
                <a:spcPts val="283"/>
              </a:spcBef>
              <a:buClr>
                <a:srgbClr val="000000"/>
              </a:buClr>
              <a:buSzPct val="45000"/>
              <a:buFont typeface="Wingdings" charset="2"/>
              <a:buChar char=""/>
            </a:pPr>
            <a:r>
              <a:rPr b="0" lang="en-US" sz="2000" strike="noStrike" u="none">
                <a:solidFill>
                  <a:schemeClr val="dk2"/>
                </a:solidFill>
                <a:uFillTx/>
                <a:latin typeface="Bembo"/>
              </a:rPr>
              <a:t>Sixth Outline Level</a:t>
            </a:r>
            <a:endParaRPr b="0" lang="en-US" sz="2000" strike="noStrike" u="none">
              <a:solidFill>
                <a:schemeClr val="dk2"/>
              </a:solidFill>
              <a:uFillTx/>
              <a:latin typeface="Bembo"/>
            </a:endParaRPr>
          </a:p>
          <a:p>
            <a:pPr lvl="6" marL="3024000" indent="-216000">
              <a:lnSpc>
                <a:spcPct val="110000"/>
              </a:lnSpc>
              <a:spcBef>
                <a:spcPts val="283"/>
              </a:spcBef>
              <a:buClr>
                <a:srgbClr val="000000"/>
              </a:buClr>
              <a:buSzPct val="45000"/>
              <a:buFont typeface="Wingdings" charset="2"/>
              <a:buChar char=""/>
            </a:pPr>
            <a:r>
              <a:rPr b="0" lang="en-US" sz="2000" strike="noStrike" u="none">
                <a:solidFill>
                  <a:schemeClr val="dk2"/>
                </a:solidFill>
                <a:uFillTx/>
                <a:latin typeface="Bembo"/>
              </a:rPr>
              <a:t>Seventh Outline Level</a:t>
            </a:r>
            <a:endParaRPr b="0" lang="en-US" sz="2000" strike="noStrike" u="none">
              <a:solidFill>
                <a:schemeClr val="dk2"/>
              </a:solidFill>
              <a:uFillTx/>
              <a:latin typeface="Bembo"/>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82" name="PlaceHolder 1"/>
          <p:cNvSpPr>
            <a:spLocks noGrp="1"/>
          </p:cNvSpPr>
          <p:nvPr>
            <p:ph type="title"/>
          </p:nvPr>
        </p:nvSpPr>
        <p:spPr>
          <a:xfrm>
            <a:off x="1066680" y="457200"/>
            <a:ext cx="3704760" cy="159984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83" name="PlaceHolder 2"/>
          <p:cNvSpPr>
            <a:spLocks noGrp="1"/>
          </p:cNvSpPr>
          <p:nvPr>
            <p:ph type="body"/>
          </p:nvPr>
        </p:nvSpPr>
        <p:spPr>
          <a:xfrm>
            <a:off x="5183280" y="1066680"/>
            <a:ext cx="6171840" cy="483840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3200" strike="noStrike" u="none">
                <a:solidFill>
                  <a:schemeClr val="dk2"/>
                </a:solidFill>
                <a:uFillTx/>
                <a:latin typeface="Bembo"/>
              </a:rPr>
              <a:t>Click to edit Master text styles</a:t>
            </a:r>
            <a:endParaRPr b="0" lang="en-US" sz="32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2800" strike="noStrike" u="none">
                <a:solidFill>
                  <a:schemeClr val="dk2"/>
                </a:solidFill>
                <a:uFillTx/>
                <a:latin typeface="Bembo"/>
              </a:rPr>
              <a:t>Second level</a:t>
            </a:r>
            <a:endParaRPr b="0" lang="en-US" sz="2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2400" strike="noStrike" u="none">
                <a:solidFill>
                  <a:schemeClr val="dk2"/>
                </a:solidFill>
                <a:uFillTx/>
                <a:latin typeface="Bembo"/>
              </a:rPr>
              <a:t>Third level</a:t>
            </a:r>
            <a:endParaRPr b="0" lang="en-US" sz="24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2000" strike="noStrike" u="none">
                <a:solidFill>
                  <a:schemeClr val="dk2"/>
                </a:solidFill>
                <a:uFillTx/>
                <a:latin typeface="Bembo"/>
              </a:rPr>
              <a:t>Fourth level</a:t>
            </a:r>
            <a:endParaRPr b="0" lang="en-US" sz="20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2000" strike="noStrike" u="none">
                <a:solidFill>
                  <a:schemeClr val="dk2"/>
                </a:solidFill>
                <a:uFillTx/>
                <a:latin typeface="Bembo"/>
              </a:rPr>
              <a:t>Fifth level</a:t>
            </a:r>
            <a:endParaRPr b="0" lang="en-US" sz="2000" strike="noStrike" u="none">
              <a:solidFill>
                <a:schemeClr val="dk2"/>
              </a:solidFill>
              <a:uFillTx/>
              <a:latin typeface="Bembo"/>
            </a:endParaRPr>
          </a:p>
        </p:txBody>
      </p:sp>
      <p:sp>
        <p:nvSpPr>
          <p:cNvPr id="84" name="PlaceHolder 3"/>
          <p:cNvSpPr>
            <a:spLocks noGrp="1"/>
          </p:cNvSpPr>
          <p:nvPr>
            <p:ph type="body"/>
          </p:nvPr>
        </p:nvSpPr>
        <p:spPr>
          <a:xfrm>
            <a:off x="1066680" y="2057400"/>
            <a:ext cx="3704760" cy="38113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1600" strike="noStrike" u="none">
                <a:solidFill>
                  <a:schemeClr val="dk2"/>
                </a:solidFill>
                <a:uFillTx/>
                <a:latin typeface="Bembo"/>
              </a:rPr>
              <a:t>Click to edit Master text styles</a:t>
            </a:r>
            <a:endParaRPr b="0" lang="en-US" sz="1600" strike="noStrike" u="none">
              <a:solidFill>
                <a:schemeClr val="dk2"/>
              </a:solidFill>
              <a:uFillTx/>
              <a:latin typeface="Bembo"/>
            </a:endParaRPr>
          </a:p>
        </p:txBody>
      </p:sp>
      <p:sp>
        <p:nvSpPr>
          <p:cNvPr id="85" name="PlaceHolder 4"/>
          <p:cNvSpPr>
            <a:spLocks noGrp="1"/>
          </p:cNvSpPr>
          <p:nvPr>
            <p:ph type="dt" idx="28"/>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86" name="PlaceHolder 5"/>
          <p:cNvSpPr>
            <a:spLocks noGrp="1"/>
          </p:cNvSpPr>
          <p:nvPr>
            <p:ph type="ftr" idx="29"/>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7" name="PlaceHolder 6"/>
          <p:cNvSpPr>
            <a:spLocks noGrp="1"/>
          </p:cNvSpPr>
          <p:nvPr>
            <p:ph type="sldNum" idx="30"/>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407A0728-F307-4196-8DEE-888ED91E36DB}"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89" name="PlaceHolder 1"/>
          <p:cNvSpPr>
            <a:spLocks noGrp="1"/>
          </p:cNvSpPr>
          <p:nvPr>
            <p:ph type="title"/>
          </p:nvPr>
        </p:nvSpPr>
        <p:spPr>
          <a:xfrm>
            <a:off x="1066680" y="457200"/>
            <a:ext cx="3704760" cy="159984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90" name="PlaceHolder 2"/>
          <p:cNvSpPr>
            <a:spLocks noGrp="1"/>
          </p:cNvSpPr>
          <p:nvPr>
            <p:ph type="body"/>
          </p:nvPr>
        </p:nvSpPr>
        <p:spPr>
          <a:xfrm>
            <a:off x="5183280" y="1066680"/>
            <a:ext cx="5941800" cy="483840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uFillTx/>
                <a:latin typeface="Bembo"/>
              </a:rPr>
              <a:t>Click icon to add picture</a:t>
            </a:r>
            <a:endParaRPr b="0" lang="en-US" sz="3200" strike="noStrike" u="none">
              <a:solidFill>
                <a:schemeClr val="dk2"/>
              </a:solidFill>
              <a:uFillTx/>
              <a:latin typeface="Bembo"/>
            </a:endParaRPr>
          </a:p>
        </p:txBody>
      </p:sp>
      <p:sp>
        <p:nvSpPr>
          <p:cNvPr id="91" name="PlaceHolder 3"/>
          <p:cNvSpPr>
            <a:spLocks noGrp="1"/>
          </p:cNvSpPr>
          <p:nvPr>
            <p:ph type="body"/>
          </p:nvPr>
        </p:nvSpPr>
        <p:spPr>
          <a:xfrm>
            <a:off x="1066680" y="2057400"/>
            <a:ext cx="3704760" cy="381132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1600" strike="noStrike" u="none">
                <a:solidFill>
                  <a:schemeClr val="dk2"/>
                </a:solidFill>
                <a:uFillTx/>
                <a:latin typeface="Bembo"/>
              </a:rPr>
              <a:t>Click to edit Master text styles</a:t>
            </a:r>
            <a:endParaRPr b="0" lang="en-US" sz="1600" strike="noStrike" u="none">
              <a:solidFill>
                <a:schemeClr val="dk2"/>
              </a:solidFill>
              <a:uFillTx/>
              <a:latin typeface="Bembo"/>
            </a:endParaRPr>
          </a:p>
        </p:txBody>
      </p:sp>
      <p:sp>
        <p:nvSpPr>
          <p:cNvPr id="92" name="PlaceHolder 4"/>
          <p:cNvSpPr>
            <a:spLocks noGrp="1"/>
          </p:cNvSpPr>
          <p:nvPr>
            <p:ph type="dt" idx="31"/>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93" name="PlaceHolder 5"/>
          <p:cNvSpPr>
            <a:spLocks noGrp="1"/>
          </p:cNvSpPr>
          <p:nvPr>
            <p:ph type="ftr" idx="32"/>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94" name="PlaceHolder 6"/>
          <p:cNvSpPr>
            <a:spLocks noGrp="1"/>
          </p:cNvSpPr>
          <p:nvPr>
            <p:ph type="sldNum" idx="33"/>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F313E25B-59CE-44A7-AD5B-4B6D8B8511D2}"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4"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15" name="PlaceHolder 2"/>
          <p:cNvSpPr>
            <a:spLocks noGrp="1"/>
          </p:cNvSpPr>
          <p:nvPr>
            <p:ph type="body"/>
          </p:nvPr>
        </p:nvSpPr>
        <p:spPr>
          <a:xfrm>
            <a:off x="1028880" y="2161800"/>
            <a:ext cx="10134360" cy="374328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16" name="PlaceHolder 3"/>
          <p:cNvSpPr>
            <a:spLocks noGrp="1"/>
          </p:cNvSpPr>
          <p:nvPr>
            <p:ph type="dt" idx="4"/>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17" name="PlaceHolder 4"/>
          <p:cNvSpPr>
            <a:spLocks noGrp="1"/>
          </p:cNvSpPr>
          <p:nvPr>
            <p:ph type="ftr" idx="5"/>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8" name="PlaceHolder 5"/>
          <p:cNvSpPr>
            <a:spLocks noGrp="1"/>
          </p:cNvSpPr>
          <p:nvPr>
            <p:ph type="sldNum" idx="6"/>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553D0C4B-79DC-4313-9460-E3A91336D958}"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20" name="PlaceHolder 1"/>
          <p:cNvSpPr>
            <a:spLocks noGrp="1"/>
          </p:cNvSpPr>
          <p:nvPr>
            <p:ph type="title"/>
          </p:nvPr>
        </p:nvSpPr>
        <p:spPr>
          <a:xfrm>
            <a:off x="9196200" y="723960"/>
            <a:ext cx="2271600" cy="5409720"/>
          </a:xfrm>
          <a:prstGeom prst="rect">
            <a:avLst/>
          </a:prstGeom>
          <a:noFill/>
          <a:ln w="0">
            <a:noFill/>
          </a:ln>
        </p:spPr>
        <p:txBody>
          <a:bodyPr lIns="91440" rIns="91440" tIns="45720" bIns="45720" anchor="b" vert="eaVert">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21" name="PlaceHolder 2"/>
          <p:cNvSpPr>
            <a:spLocks noGrp="1"/>
          </p:cNvSpPr>
          <p:nvPr>
            <p:ph type="body"/>
          </p:nvPr>
        </p:nvSpPr>
        <p:spPr>
          <a:xfrm>
            <a:off x="723960" y="723960"/>
            <a:ext cx="8302320" cy="5409720"/>
          </a:xfrm>
          <a:prstGeom prst="rect">
            <a:avLst/>
          </a:prstGeom>
          <a:noFill/>
          <a:ln w="0">
            <a:noFill/>
          </a:ln>
        </p:spPr>
        <p:txBody>
          <a:bodyPr lIns="91440" rIns="91440" tIns="45720" bIns="45720" anchor="t" vert="eaVe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22" name="PlaceHolder 3"/>
          <p:cNvSpPr>
            <a:spLocks noGrp="1"/>
          </p:cNvSpPr>
          <p:nvPr>
            <p:ph type="dt" idx="7"/>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23" name="PlaceHolder 4"/>
          <p:cNvSpPr>
            <a:spLocks noGrp="1"/>
          </p:cNvSpPr>
          <p:nvPr>
            <p:ph type="ftr" idx="8"/>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4" name="PlaceHolder 5"/>
          <p:cNvSpPr>
            <a:spLocks noGrp="1"/>
          </p:cNvSpPr>
          <p:nvPr>
            <p:ph type="sldNum" idx="9"/>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52B790A7-8C2F-4393-BD86-FD163D320A39}"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26"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27" name="PlaceHolder 2"/>
          <p:cNvSpPr>
            <a:spLocks noGrp="1"/>
          </p:cNvSpPr>
          <p:nvPr>
            <p:ph type="body"/>
          </p:nvPr>
        </p:nvSpPr>
        <p:spPr>
          <a:xfrm>
            <a:off x="1028880" y="2161800"/>
            <a:ext cx="10134360" cy="396900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28" name="PlaceHolder 3"/>
          <p:cNvSpPr>
            <a:spLocks noGrp="1"/>
          </p:cNvSpPr>
          <p:nvPr>
            <p:ph type="dt" idx="10"/>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29" name="PlaceHolder 4"/>
          <p:cNvSpPr>
            <a:spLocks noGrp="1"/>
          </p:cNvSpPr>
          <p:nvPr>
            <p:ph type="ftr" idx="11"/>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0" name="PlaceHolder 5"/>
          <p:cNvSpPr>
            <a:spLocks noGrp="1"/>
          </p:cNvSpPr>
          <p:nvPr>
            <p:ph type="sldNum" idx="12"/>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69F6CA42-247C-459B-BD79-B280F729077E}"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Freeform: Shape 15" hidden="1"/>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42" name="PlaceHolder 1"/>
          <p:cNvSpPr>
            <a:spLocks noGrp="1"/>
          </p:cNvSpPr>
          <p:nvPr>
            <p:ph type="dt" idx="13"/>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43" name="PlaceHolder 2"/>
          <p:cNvSpPr>
            <a:spLocks noGrp="1"/>
          </p:cNvSpPr>
          <p:nvPr>
            <p:ph type="ftr" idx="14"/>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4" name="PlaceHolder 3"/>
          <p:cNvSpPr>
            <a:spLocks noGrp="1"/>
          </p:cNvSpPr>
          <p:nvPr>
            <p:ph type="sldNum" idx="15"/>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669A83EE-071F-4C7D-8F59-942B4A94ED0B}"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
        <p:nvSpPr>
          <p:cNvPr id="45" name="Rectangle 5">
            <a:extLst>
              <a:ext uri="{C183D7F6-B498-43B3-948B-1728B52AA6E4}">
                <adec:decorative xmlns:adec="http://schemas.microsoft.com/office/drawing/2017/decorative" val="1"/>
              </a:ext>
            </a:extLst>
          </p:cNvPr>
          <p:cNvSpPr/>
          <p:nvPr/>
        </p:nvSpPr>
        <p:spPr>
          <a:xfrm>
            <a:off x="723960" y="750240"/>
            <a:ext cx="4580280" cy="5494320"/>
          </a:xfrm>
          <a:custGeom>
            <a:avLst/>
            <a:gdLst>
              <a:gd name="textAreaLeft" fmla="*/ 0 w 4580280"/>
              <a:gd name="textAreaRight" fmla="*/ 4580640 w 4580280"/>
              <a:gd name="textAreaTop" fmla="*/ 0 h 5494320"/>
              <a:gd name="textAreaBottom" fmla="*/ 5494680 h 5494320"/>
            </a:gdLst>
            <a:ahLst/>
            <a:rect l="textAreaLeft" t="textAreaTop" r="textAreaRight" b="textAreaBottom"/>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grpSp>
        <p:nvGrpSpPr>
          <p:cNvPr id="46" name="Group 6">
            <a:extLst>
              <a:ext uri="{C183D7F6-B498-43B3-948B-1728B52AA6E4}">
                <adec:decorative xmlns:adec="http://schemas.microsoft.com/office/drawing/2017/decorative" val="1"/>
              </a:ext>
            </a:extLst>
          </p:cNvPr>
          <p:cNvGrpSpPr/>
          <p:nvPr/>
        </p:nvGrpSpPr>
        <p:grpSpPr>
          <a:xfrm>
            <a:off x="2580120" y="4690800"/>
            <a:ext cx="867600" cy="162720"/>
            <a:chOff x="2580120" y="4690800"/>
            <a:chExt cx="867600" cy="162720"/>
          </a:xfrm>
        </p:grpSpPr>
        <p:sp>
          <p:nvSpPr>
            <p:cNvPr id="47" name="Rectangle 7"/>
            <p:cNvSpPr/>
            <p:nvPr/>
          </p:nvSpPr>
          <p:spPr>
            <a:xfrm flipH="1" rot="18964800">
              <a:off x="2956680" y="471456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48" name="Straight Connector 8"/>
            <p:cNvCxnSpPr/>
            <p:nvPr/>
          </p:nvCxnSpPr>
          <p:spPr>
            <a:xfrm>
              <a:off x="3095640" y="4772160"/>
              <a:ext cx="352440" cy="360"/>
            </a:xfrm>
            <a:prstGeom prst="straightConnector1">
              <a:avLst/>
            </a:prstGeom>
            <a:ln w="15875">
              <a:solidFill>
                <a:srgbClr val="412724"/>
              </a:solidFill>
            </a:ln>
          </p:spPr>
        </p:cxnSp>
        <p:cxnSp>
          <p:nvCxnSpPr>
            <p:cNvPr id="49" name="Straight Connector 9"/>
            <p:cNvCxnSpPr/>
            <p:nvPr/>
          </p:nvCxnSpPr>
          <p:spPr>
            <a:xfrm>
              <a:off x="2580120" y="4772160"/>
              <a:ext cx="352800" cy="360"/>
            </a:xfrm>
            <a:prstGeom prst="straightConnector1">
              <a:avLst/>
            </a:prstGeom>
            <a:ln w="15875">
              <a:solidFill>
                <a:srgbClr val="412724"/>
              </a:solidFill>
            </a:ln>
          </p:spPr>
        </p:cxnSp>
      </p:grpSp>
      <p:sp>
        <p:nvSpPr>
          <p:cNvPr id="50" name="PlaceHolder 4"/>
          <p:cNvSpPr>
            <a:spLocks noGrp="1"/>
          </p:cNvSpPr>
          <p:nvPr>
            <p:ph type="title"/>
          </p:nvPr>
        </p:nvSpPr>
        <p:spPr>
          <a:xfrm>
            <a:off x="1151280" y="1274400"/>
            <a:ext cx="3761640" cy="2823480"/>
          </a:xfrm>
          <a:prstGeom prst="rect">
            <a:avLst/>
          </a:prstGeom>
          <a:noFill/>
          <a:ln w="0">
            <a:noFill/>
          </a:ln>
        </p:spPr>
        <p:txBody>
          <a:bodyPr lIns="91440" rIns="91440" tIns="45720" bIns="45720" anchor="b">
            <a:normAutofit/>
          </a:bodyPr>
          <a:p>
            <a:pPr indent="0" algn="ctr" defTabSz="914400">
              <a:lnSpc>
                <a:spcPct val="110000"/>
              </a:lnSpc>
              <a:buNone/>
            </a:pPr>
            <a:r>
              <a:rPr b="0" lang="en-US" sz="3200" spc="601" strike="noStrike" u="none" cap="all">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51" name="PlaceHolder 5"/>
          <p:cNvSpPr>
            <a:spLocks noGrp="1"/>
          </p:cNvSpPr>
          <p:nvPr>
            <p:ph type="body"/>
          </p:nvPr>
        </p:nvSpPr>
        <p:spPr>
          <a:xfrm>
            <a:off x="6556680" y="2730240"/>
            <a:ext cx="4382640" cy="1397160"/>
          </a:xfrm>
          <a:prstGeom prst="rect">
            <a:avLst/>
          </a:prstGeom>
          <a:noFill/>
          <a:ln w="0">
            <a:noFill/>
          </a:ln>
        </p:spPr>
        <p:txBody>
          <a:bodyPr lIns="91440" rIns="91440" tIns="45720" bIns="45720" anchor="ctr">
            <a:normAutofit/>
          </a:bodyPr>
          <a:p>
            <a:pPr indent="0" algn="ctr"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53"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54" name="PlaceHolder 2"/>
          <p:cNvSpPr>
            <a:spLocks noGrp="1"/>
          </p:cNvSpPr>
          <p:nvPr>
            <p:ph type="body"/>
          </p:nvPr>
        </p:nvSpPr>
        <p:spPr>
          <a:xfrm>
            <a:off x="1037160" y="2155320"/>
            <a:ext cx="4952520" cy="399780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55" name="PlaceHolder 3"/>
          <p:cNvSpPr>
            <a:spLocks noGrp="1"/>
          </p:cNvSpPr>
          <p:nvPr>
            <p:ph type="body"/>
          </p:nvPr>
        </p:nvSpPr>
        <p:spPr>
          <a:xfrm>
            <a:off x="6172200" y="2155320"/>
            <a:ext cx="4952520" cy="399780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56" name="PlaceHolder 4"/>
          <p:cNvSpPr>
            <a:spLocks noGrp="1"/>
          </p:cNvSpPr>
          <p:nvPr>
            <p:ph type="dt" idx="16"/>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57" name="PlaceHolder 5"/>
          <p:cNvSpPr>
            <a:spLocks noGrp="1"/>
          </p:cNvSpPr>
          <p:nvPr>
            <p:ph type="ftr" idx="17"/>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8" name="PlaceHolder 6"/>
          <p:cNvSpPr>
            <a:spLocks noGrp="1"/>
          </p:cNvSpPr>
          <p:nvPr>
            <p:ph type="sldNum" idx="18"/>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5A177105-3F75-4A86-87E6-D38DB8514307}"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63" name="PlaceHolder 1"/>
          <p:cNvSpPr>
            <a:spLocks noGrp="1"/>
          </p:cNvSpPr>
          <p:nvPr>
            <p:ph type="title"/>
          </p:nvPr>
        </p:nvSpPr>
        <p:spPr>
          <a:xfrm>
            <a:off x="1028880" y="555120"/>
            <a:ext cx="10134360" cy="1135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64" name="PlaceHolder 2"/>
          <p:cNvSpPr>
            <a:spLocks noGrp="1"/>
          </p:cNvSpPr>
          <p:nvPr>
            <p:ph type="body"/>
          </p:nvPr>
        </p:nvSpPr>
        <p:spPr>
          <a:xfrm>
            <a:off x="1037160" y="1801800"/>
            <a:ext cx="4848840" cy="81396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lang="en-US" sz="1800" spc="300" strike="noStrike" u="none" cap="all">
                <a:solidFill>
                  <a:schemeClr val="dk2"/>
                </a:solidFill>
                <a:uFillTx/>
                <a:latin typeface="Bembo"/>
              </a:rPr>
              <a:t>Click to edit Master text styles</a:t>
            </a:r>
            <a:endParaRPr b="0" lang="en-US" sz="1800" strike="noStrike" u="none">
              <a:solidFill>
                <a:schemeClr val="dk2"/>
              </a:solidFill>
              <a:uFillTx/>
              <a:latin typeface="Bembo"/>
            </a:endParaRPr>
          </a:p>
        </p:txBody>
      </p:sp>
      <p:sp>
        <p:nvSpPr>
          <p:cNvPr id="65" name="PlaceHolder 3"/>
          <p:cNvSpPr>
            <a:spLocks noGrp="1"/>
          </p:cNvSpPr>
          <p:nvPr>
            <p:ph type="body"/>
          </p:nvPr>
        </p:nvSpPr>
        <p:spPr>
          <a:xfrm>
            <a:off x="1037160" y="2619000"/>
            <a:ext cx="4848840" cy="35146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66" name="PlaceHolder 4"/>
          <p:cNvSpPr>
            <a:spLocks noGrp="1"/>
          </p:cNvSpPr>
          <p:nvPr>
            <p:ph type="body"/>
          </p:nvPr>
        </p:nvSpPr>
        <p:spPr>
          <a:xfrm>
            <a:off x="6249960" y="1801800"/>
            <a:ext cx="4904280" cy="81396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lang="en-US" sz="1800" spc="300" strike="noStrike" u="none" cap="all">
                <a:solidFill>
                  <a:schemeClr val="dk2"/>
                </a:solidFill>
                <a:uFillTx/>
                <a:latin typeface="Bembo"/>
              </a:rPr>
              <a:t>Click to edit Master text styles</a:t>
            </a:r>
            <a:endParaRPr b="0" lang="en-US" sz="1800" strike="noStrike" u="none">
              <a:solidFill>
                <a:schemeClr val="dk2"/>
              </a:solidFill>
              <a:uFillTx/>
              <a:latin typeface="Bembo"/>
            </a:endParaRPr>
          </a:p>
        </p:txBody>
      </p:sp>
      <p:sp>
        <p:nvSpPr>
          <p:cNvPr id="67" name="PlaceHolder 5"/>
          <p:cNvSpPr>
            <a:spLocks noGrp="1"/>
          </p:cNvSpPr>
          <p:nvPr>
            <p:ph type="body"/>
          </p:nvPr>
        </p:nvSpPr>
        <p:spPr>
          <a:xfrm>
            <a:off x="6249960" y="2619000"/>
            <a:ext cx="4904280" cy="351468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none">
                <a:solidFill>
                  <a:schemeClr val="dk2"/>
                </a:solidFill>
                <a:uFillTx/>
                <a:latin typeface="Bembo"/>
              </a:rPr>
              <a:t>Click to edit Master text styles</a:t>
            </a:r>
            <a:endParaRPr b="0" lang="en-US" sz="2000" strike="noStrike" u="none">
              <a:solidFill>
                <a:schemeClr val="dk2"/>
              </a:solidFill>
              <a:uFillTx/>
              <a:latin typeface="Bembo"/>
            </a:endParaRPr>
          </a:p>
          <a:p>
            <a:pPr lvl="1" marL="274320" indent="-228600" defTabSz="914400">
              <a:lnSpc>
                <a:spcPct val="110000"/>
              </a:lnSpc>
              <a:spcBef>
                <a:spcPts val="499"/>
              </a:spcBef>
              <a:buClr>
                <a:srgbClr val="412724"/>
              </a:buClr>
              <a:buSzPct val="85000"/>
              <a:buFont typeface="Arial"/>
              <a:buChar char="•"/>
              <a:tabLst>
                <a:tab algn="l" pos="0"/>
              </a:tabLst>
            </a:pPr>
            <a:r>
              <a:rPr b="0" lang="en-US" sz="1800" strike="noStrike" u="none">
                <a:solidFill>
                  <a:schemeClr val="dk2"/>
                </a:solidFill>
                <a:uFillTx/>
                <a:latin typeface="Bembo"/>
              </a:rPr>
              <a:t>Second level</a:t>
            </a:r>
            <a:endParaRPr b="0" lang="en-US" sz="1800" strike="noStrike" u="none">
              <a:solidFill>
                <a:schemeClr val="dk2"/>
              </a:solidFill>
              <a:uFillTx/>
              <a:latin typeface="Bembo"/>
            </a:endParaRPr>
          </a:p>
          <a:p>
            <a:pPr marL="274320" indent="0" defTabSz="914400">
              <a:lnSpc>
                <a:spcPct val="110000"/>
              </a:lnSpc>
              <a:spcBef>
                <a:spcPts val="499"/>
              </a:spcBef>
              <a:buNone/>
              <a:tabLst>
                <a:tab algn="l" pos="0"/>
              </a:tabLst>
            </a:pPr>
            <a:r>
              <a:rPr b="0" lang="en-US" sz="1600" strike="noStrike" u="none">
                <a:solidFill>
                  <a:schemeClr val="dk2"/>
                </a:solidFill>
                <a:uFillTx/>
                <a:latin typeface="Bembo"/>
              </a:rPr>
              <a:t>Third level</a:t>
            </a:r>
            <a:endParaRPr b="0" lang="en-US" sz="1600" strike="noStrike" u="none">
              <a:solidFill>
                <a:schemeClr val="dk2"/>
              </a:solidFill>
              <a:uFillTx/>
              <a:latin typeface="Bembo"/>
            </a:endParaRPr>
          </a:p>
          <a:p>
            <a:pPr lvl="3" marL="548640" indent="-228600" defTabSz="914400">
              <a:lnSpc>
                <a:spcPct val="110000"/>
              </a:lnSpc>
              <a:spcBef>
                <a:spcPts val="499"/>
              </a:spcBef>
              <a:buClr>
                <a:srgbClr val="412724"/>
              </a:buClr>
              <a:buFont typeface="Arial"/>
              <a:buChar char="•"/>
              <a:tabLst>
                <a:tab algn="l" pos="0"/>
              </a:tabLst>
            </a:pPr>
            <a:r>
              <a:rPr b="0" lang="en-US" sz="1400" strike="noStrike" u="none">
                <a:solidFill>
                  <a:schemeClr val="dk2"/>
                </a:solidFill>
                <a:uFillTx/>
                <a:latin typeface="Bembo"/>
              </a:rPr>
              <a:t>Fourth level</a:t>
            </a:r>
            <a:endParaRPr b="0" lang="en-US" sz="1400" strike="noStrike" u="none">
              <a:solidFill>
                <a:schemeClr val="dk2"/>
              </a:solidFill>
              <a:uFillTx/>
              <a:latin typeface="Bembo"/>
            </a:endParaRPr>
          </a:p>
          <a:p>
            <a:pPr marL="548640" indent="0" defTabSz="914400">
              <a:lnSpc>
                <a:spcPct val="110000"/>
              </a:lnSpc>
              <a:spcBef>
                <a:spcPts val="499"/>
              </a:spcBef>
              <a:buNone/>
              <a:tabLst>
                <a:tab algn="l" pos="0"/>
              </a:tabLst>
            </a:pPr>
            <a:r>
              <a:rPr b="0" lang="en-US" sz="1400" strike="noStrike" u="none">
                <a:solidFill>
                  <a:schemeClr val="dk2"/>
                </a:solidFill>
                <a:uFillTx/>
                <a:latin typeface="Bembo"/>
              </a:rPr>
              <a:t>Fifth level</a:t>
            </a:r>
            <a:endParaRPr b="0" lang="en-US" sz="1400" strike="noStrike" u="none">
              <a:solidFill>
                <a:schemeClr val="dk2"/>
              </a:solidFill>
              <a:uFillTx/>
              <a:latin typeface="Bembo"/>
            </a:endParaRPr>
          </a:p>
        </p:txBody>
      </p:sp>
      <p:sp>
        <p:nvSpPr>
          <p:cNvPr id="68" name="PlaceHolder 6"/>
          <p:cNvSpPr>
            <a:spLocks noGrp="1"/>
          </p:cNvSpPr>
          <p:nvPr>
            <p:ph type="dt" idx="19"/>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&lt;date/time&gt;</a:t>
            </a:r>
            <a:endParaRPr b="0" lang="en-US" sz="1050" strike="noStrike" u="none">
              <a:solidFill>
                <a:srgbClr val="000000"/>
              </a:solidFill>
              <a:uFillTx/>
              <a:latin typeface="Times New Roman"/>
            </a:endParaRPr>
          </a:p>
        </p:txBody>
      </p:sp>
      <p:sp>
        <p:nvSpPr>
          <p:cNvPr id="69" name="PlaceHolder 7"/>
          <p:cNvSpPr>
            <a:spLocks noGrp="1"/>
          </p:cNvSpPr>
          <p:nvPr>
            <p:ph type="ftr" idx="20"/>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0" name="PlaceHolder 8"/>
          <p:cNvSpPr>
            <a:spLocks noGrp="1"/>
          </p:cNvSpPr>
          <p:nvPr>
            <p:ph type="sldNum" idx="21"/>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38DD70D2-D24C-4B95-885D-9FFAE4DA5941}" type="slidenum">
              <a:rPr b="0" lang="en-US" sz="1050" strike="noStrike" u="none">
                <a:solidFill>
                  <a:schemeClr val="dk2"/>
                </a:solidFill>
                <a:uFillTx/>
                <a:latin typeface="Bembo"/>
              </a:rPr>
              <a:t>&lt;number&gt;</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72"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Click to edit Master title style</a:t>
            </a:r>
            <a:endParaRPr b="0" lang="en-US" sz="3200" strike="noStrike" u="none">
              <a:solidFill>
                <a:schemeClr val="dk1"/>
              </a:solidFill>
              <a:uFillTx/>
              <a:latin typeface="Bembo"/>
            </a:endParaRPr>
          </a:p>
        </p:txBody>
      </p:sp>
      <p:sp>
        <p:nvSpPr>
          <p:cNvPr id="73" name="PlaceHolder 2"/>
          <p:cNvSpPr>
            <a:spLocks noGrp="1"/>
          </p:cNvSpPr>
          <p:nvPr>
            <p:ph type="dt" idx="22"/>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74" name="PlaceHolder 3"/>
          <p:cNvSpPr>
            <a:spLocks noGrp="1"/>
          </p:cNvSpPr>
          <p:nvPr>
            <p:ph type="ftr" idx="23"/>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5" name="PlaceHolder 4"/>
          <p:cNvSpPr>
            <a:spLocks noGrp="1"/>
          </p:cNvSpPr>
          <p:nvPr>
            <p:ph type="sldNum" idx="24"/>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75085E70-1C7B-4B37-BB3B-327FDFFFEB26}"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Freeform: Shape 15"/>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78" name="PlaceHolder 1"/>
          <p:cNvSpPr>
            <a:spLocks noGrp="1"/>
          </p:cNvSpPr>
          <p:nvPr>
            <p:ph type="dt" idx="25"/>
          </p:nvPr>
        </p:nvSpPr>
        <p:spPr>
          <a:xfrm>
            <a:off x="354960" y="6244920"/>
            <a:ext cx="265896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trike="noStrike" u="none">
                <a:solidFill>
                  <a:schemeClr val="dk2"/>
                </a:solidFill>
                <a:uFillTx/>
                <a:latin typeface="Bembo"/>
              </a:defRPr>
            </a:lvl1pPr>
          </a:lstStyle>
          <a:p>
            <a:pPr indent="0" defTabSz="914400">
              <a:lnSpc>
                <a:spcPct val="100000"/>
              </a:lnSpc>
              <a:buNone/>
            </a:pPr>
            <a:r>
              <a:rPr b="0" lang="en-US" sz="1050" strike="noStrike" u="none">
                <a:solidFill>
                  <a:schemeClr val="dk2"/>
                </a:solidFill>
                <a:uFillTx/>
                <a:latin typeface="Bembo"/>
              </a:rPr>
              <a:t> </a:t>
            </a:r>
            <a:endParaRPr b="0" lang="en-US" sz="1050" strike="noStrike" u="none">
              <a:solidFill>
                <a:srgbClr val="000000"/>
              </a:solidFill>
              <a:uFillTx/>
              <a:latin typeface="Times New Roman"/>
            </a:endParaRPr>
          </a:p>
        </p:txBody>
      </p:sp>
      <p:sp>
        <p:nvSpPr>
          <p:cNvPr id="79" name="PlaceHolder 2"/>
          <p:cNvSpPr>
            <a:spLocks noGrp="1"/>
          </p:cNvSpPr>
          <p:nvPr>
            <p:ph type="ftr" idx="26"/>
          </p:nvPr>
        </p:nvSpPr>
        <p:spPr>
          <a:xfrm>
            <a:off x="7279920" y="6244920"/>
            <a:ext cx="4111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0" name="PlaceHolder 3"/>
          <p:cNvSpPr>
            <a:spLocks noGrp="1"/>
          </p:cNvSpPr>
          <p:nvPr>
            <p:ph type="sldNum" idx="27"/>
          </p:nvPr>
        </p:nvSpPr>
        <p:spPr>
          <a:xfrm>
            <a:off x="11394720" y="6244920"/>
            <a:ext cx="5241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trike="noStrike" u="none">
                <a:solidFill>
                  <a:schemeClr val="dk2"/>
                </a:solidFill>
                <a:uFillTx/>
                <a:latin typeface="Bembo"/>
              </a:defRPr>
            </a:lvl1pPr>
          </a:lstStyle>
          <a:p>
            <a:pPr indent="0" algn="r" defTabSz="914400">
              <a:lnSpc>
                <a:spcPct val="100000"/>
              </a:lnSpc>
              <a:buNone/>
            </a:pPr>
            <a:fld id="{6EE20629-386D-4EB8-A8EE-1B8DCECFB193}" type="slidenum">
              <a:rPr b="0" lang="en-US" sz="1050" strike="noStrike" u="none">
                <a:solidFill>
                  <a:schemeClr val="dk2"/>
                </a:solidFill>
                <a:uFillTx/>
                <a:latin typeface="Bembo"/>
              </a:rPr>
              <a:t>1</a:t>
            </a:fld>
            <a:endParaRPr b="0" lang="en-US" sz="105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hyperlink" Target="mailto:nitinfu@ucmail.uc.edu" TargetMode="External"/><Relationship Id="rId2" Type="http://schemas.openxmlformats.org/officeDocument/2006/relationships/hyperlink" Target="mailto:kawalkba@mail.uc.edu" TargetMode="External"/><Relationship Id="rId3"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95"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96" name="Rectangle 10">
            <a:extLst>
              <a:ext uri="{C183D7F6-B498-43B3-948B-1728B52AA6E4}">
                <adec:decorative xmlns:adec="http://schemas.microsoft.com/office/drawing/2017/decorative" val="1"/>
              </a:ext>
            </a:extLst>
          </p:cNvPr>
          <p:cNvSpPr/>
          <p:nvPr/>
        </p:nvSpPr>
        <p:spPr>
          <a:xfrm>
            <a:off x="6095880" y="159120"/>
            <a:ext cx="5938560" cy="65422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97" name="PlaceHolder 1"/>
          <p:cNvSpPr>
            <a:spLocks noGrp="1"/>
          </p:cNvSpPr>
          <p:nvPr>
            <p:ph type="title"/>
          </p:nvPr>
        </p:nvSpPr>
        <p:spPr>
          <a:xfrm>
            <a:off x="6759360" y="1066680"/>
            <a:ext cx="4611960" cy="2076840"/>
          </a:xfrm>
          <a:prstGeom prst="rect">
            <a:avLst/>
          </a:prstGeom>
          <a:noFill/>
          <a:ln w="0">
            <a:noFill/>
          </a:ln>
        </p:spPr>
        <p:txBody>
          <a:bodyPr lIns="91440" rIns="91440" tIns="45720" bIns="45720" anchor="b">
            <a:normAutofit/>
          </a:bodyPr>
          <a:p>
            <a:pPr indent="0" algn="ctr" defTabSz="914400">
              <a:lnSpc>
                <a:spcPct val="110000"/>
              </a:lnSpc>
              <a:buNone/>
            </a:pPr>
            <a:r>
              <a:rPr b="0" lang="en-US" sz="2800" spc="391" strike="noStrike" u="none" cap="all">
                <a:solidFill>
                  <a:schemeClr val="dk2"/>
                </a:solidFill>
                <a:uFillTx/>
                <a:latin typeface="Bembo"/>
              </a:rPr>
              <a:t>Windows process protector (WPP)</a:t>
            </a:r>
            <a:endParaRPr b="0" lang="en-US" sz="2800" strike="noStrike" u="none">
              <a:solidFill>
                <a:schemeClr val="dk1"/>
              </a:solidFill>
              <a:uFillTx/>
              <a:latin typeface="Bembo"/>
            </a:endParaRPr>
          </a:p>
        </p:txBody>
      </p:sp>
      <p:sp>
        <p:nvSpPr>
          <p:cNvPr id="98" name="PlaceHolder 2"/>
          <p:cNvSpPr>
            <a:spLocks noGrp="1"/>
          </p:cNvSpPr>
          <p:nvPr>
            <p:ph type="subTitle"/>
          </p:nvPr>
        </p:nvSpPr>
        <p:spPr>
          <a:xfrm>
            <a:off x="6944760" y="4876920"/>
            <a:ext cx="4240800" cy="1233000"/>
          </a:xfrm>
          <a:prstGeom prst="rect">
            <a:avLst/>
          </a:prstGeom>
          <a:noFill/>
          <a:ln w="0">
            <a:noFill/>
          </a:ln>
        </p:spPr>
        <p:txBody>
          <a:bodyPr lIns="91440" rIns="91440" tIns="45720" bIns="45720" anchor="t">
            <a:normAutofit/>
          </a:bodyPr>
          <a:p>
            <a:pPr indent="0" algn="ctr" defTabSz="914400">
              <a:lnSpc>
                <a:spcPct val="100000"/>
              </a:lnSpc>
              <a:spcBef>
                <a:spcPts val="1001"/>
              </a:spcBef>
              <a:buNone/>
              <a:tabLst>
                <a:tab algn="l" pos="0"/>
              </a:tabLst>
            </a:pPr>
            <a:r>
              <a:rPr b="0" lang="en-US" sz="2000" strike="noStrike" u="none">
                <a:solidFill>
                  <a:schemeClr val="dk2"/>
                </a:solidFill>
                <a:uFillTx/>
                <a:latin typeface="Bembo"/>
              </a:rPr>
              <a:t>Spring 2025 Senior Design Project</a:t>
            </a:r>
            <a:endParaRPr b="0" lang="en-US" sz="2000" strike="noStrike" u="none">
              <a:solidFill>
                <a:srgbClr val="000000"/>
              </a:solidFill>
              <a:uFillTx/>
              <a:latin typeface="Arial"/>
            </a:endParaRPr>
          </a:p>
        </p:txBody>
      </p:sp>
      <p:pic>
        <p:nvPicPr>
          <p:cNvPr id="99" name="Picture 3" descr="A colorful light bulb with business icons"/>
          <p:cNvPicPr/>
          <p:nvPr/>
        </p:nvPicPr>
        <p:blipFill>
          <a:blip r:embed="rId1"/>
          <a:srcRect l="15598" t="0" r="23784" b="0"/>
          <a:stretch/>
        </p:blipFill>
        <p:spPr>
          <a:xfrm>
            <a:off x="0" y="0"/>
            <a:ext cx="5938560" cy="6857640"/>
          </a:xfrm>
          <a:prstGeom prst="rect">
            <a:avLst/>
          </a:prstGeom>
          <a:noFill/>
          <a:ln w="0">
            <a:noFill/>
          </a:ln>
        </p:spPr>
      </p:pic>
      <p:grpSp>
        <p:nvGrpSpPr>
          <p:cNvPr id="100" name="Group 12">
            <a:extLst>
              <a:ext uri="{C183D7F6-B498-43B3-948B-1728B52AA6E4}">
                <adec:decorative xmlns:adec="http://schemas.microsoft.com/office/drawing/2017/decorative" val="1"/>
              </a:ext>
            </a:extLst>
          </p:cNvPr>
          <p:cNvGrpSpPr/>
          <p:nvPr/>
        </p:nvGrpSpPr>
        <p:grpSpPr>
          <a:xfrm>
            <a:off x="8631360" y="4213440"/>
            <a:ext cx="867600" cy="162720"/>
            <a:chOff x="8631360" y="4213440"/>
            <a:chExt cx="867600" cy="162720"/>
          </a:xfrm>
        </p:grpSpPr>
        <p:sp>
          <p:nvSpPr>
            <p:cNvPr id="101" name="Rectangle 13">
              <a:extLst>
                <a:ext uri="{C183D7F6-B498-43B3-948B-1728B52AA6E4}">
                  <adec:decorative xmlns:adec="http://schemas.microsoft.com/office/drawing/2017/decorative" val="1"/>
                </a:ext>
              </a:extLst>
            </p:cNvPr>
            <p:cNvSpPr/>
            <p:nvPr/>
          </p:nvSpPr>
          <p:spPr>
            <a:xfrm flipH="1" rot="18964800">
              <a:off x="9007560" y="423720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102" name="Straight Connector 14">
              <a:extLst>
                <a:ext uri="{C183D7F6-B498-43B3-948B-1728B52AA6E4}">
                  <adec:decorative xmlns:adec="http://schemas.microsoft.com/office/drawing/2017/decorative" val="1"/>
                </a:ext>
              </a:extLst>
            </p:cNvPr>
            <p:cNvCxnSpPr/>
            <p:nvPr/>
          </p:nvCxnSpPr>
          <p:spPr>
            <a:xfrm>
              <a:off x="9146880" y="4295160"/>
              <a:ext cx="352440" cy="360"/>
            </a:xfrm>
            <a:prstGeom prst="straightConnector1">
              <a:avLst/>
            </a:prstGeom>
            <a:ln w="15875">
              <a:solidFill>
                <a:srgbClr val="412724"/>
              </a:solidFill>
            </a:ln>
          </p:spPr>
        </p:cxnSp>
        <p:cxnSp>
          <p:nvCxnSpPr>
            <p:cNvPr id="103" name="Straight Connector 15">
              <a:extLst>
                <a:ext uri="{C183D7F6-B498-43B3-948B-1728B52AA6E4}">
                  <adec:decorative xmlns:adec="http://schemas.microsoft.com/office/drawing/2017/decorative" val="1"/>
                </a:ext>
              </a:extLst>
            </p:cNvPr>
            <p:cNvCxnSpPr/>
            <p:nvPr/>
          </p:nvCxnSpPr>
          <p:spPr>
            <a:xfrm>
              <a:off x="8631360" y="4295160"/>
              <a:ext cx="352800" cy="360"/>
            </a:xfrm>
            <a:prstGeom prst="straightConnector1">
              <a:avLst/>
            </a:prstGeom>
            <a:ln w="15875">
              <a:solidFill>
                <a:srgbClr val="412724"/>
              </a:solidFill>
            </a:ln>
          </p:spPr>
        </p:cxn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45"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46"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47" name="Rectangle 12">
            <a:extLst>
              <a:ext uri="{C183D7F6-B498-43B3-948B-1728B52AA6E4}">
                <adec:decorative xmlns:adec="http://schemas.microsoft.com/office/drawing/2017/decorative" val="1"/>
              </a:ext>
            </a:extLst>
          </p:cNvPr>
          <p:cNvSpPr/>
          <p:nvPr/>
        </p:nvSpPr>
        <p:spPr>
          <a:xfrm>
            <a:off x="160920" y="157680"/>
            <a:ext cx="11869920" cy="654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48" name="PlaceHolder 1"/>
          <p:cNvSpPr>
            <a:spLocks noGrp="1"/>
          </p:cNvSpPr>
          <p:nvPr>
            <p:ph type="title"/>
          </p:nvPr>
        </p:nvSpPr>
        <p:spPr>
          <a:xfrm>
            <a:off x="1028880" y="964080"/>
            <a:ext cx="10134360" cy="1036800"/>
          </a:xfrm>
          <a:prstGeom prst="rect">
            <a:avLst/>
          </a:prstGeom>
          <a:noFill/>
          <a:ln w="0">
            <a:noFill/>
          </a:ln>
        </p:spPr>
        <p:txBody>
          <a:bodyPr lIns="91440" rIns="91440" tIns="45720" bIns="45720" anchor="b">
            <a:normAutofit/>
          </a:bodyPr>
          <a:p>
            <a:pPr indent="0" algn="ctr" defTabSz="914400">
              <a:lnSpc>
                <a:spcPct val="110000"/>
              </a:lnSpc>
              <a:buNone/>
            </a:pPr>
            <a:r>
              <a:rPr b="0" lang="en-US" sz="3200" strike="noStrike" u="none">
                <a:solidFill>
                  <a:schemeClr val="dk2"/>
                </a:solidFill>
                <a:uFillTx/>
                <a:latin typeface="Bembo"/>
              </a:rPr>
              <a:t>Results – What we have achieved so far...</a:t>
            </a:r>
            <a:endParaRPr b="0" lang="en-US" sz="3200" strike="noStrike" u="none">
              <a:solidFill>
                <a:schemeClr val="dk1"/>
              </a:solidFill>
              <a:uFillTx/>
              <a:latin typeface="Bembo"/>
            </a:endParaRPr>
          </a:p>
        </p:txBody>
      </p:sp>
      <p:grpSp>
        <p:nvGrpSpPr>
          <p:cNvPr id="149" name="Group 14">
            <a:extLst>
              <a:ext uri="{C183D7F6-B498-43B3-948B-1728B52AA6E4}">
                <adec:decorative xmlns:adec="http://schemas.microsoft.com/office/drawing/2017/decorative" val="1"/>
              </a:ext>
            </a:extLst>
          </p:cNvPr>
          <p:cNvGrpSpPr/>
          <p:nvPr/>
        </p:nvGrpSpPr>
        <p:grpSpPr>
          <a:xfrm>
            <a:off x="5662080" y="2145600"/>
            <a:ext cx="867600" cy="162720"/>
            <a:chOff x="5662080" y="2145600"/>
            <a:chExt cx="867600" cy="162720"/>
          </a:xfrm>
        </p:grpSpPr>
        <p:sp>
          <p:nvSpPr>
            <p:cNvPr id="150" name="Rectangle 15">
              <a:extLst>
                <a:ext uri="{C183D7F6-B498-43B3-948B-1728B52AA6E4}">
                  <adec:decorative xmlns:adec="http://schemas.microsoft.com/office/drawing/2017/decorative" val="1"/>
                </a:ext>
              </a:extLst>
            </p:cNvPr>
            <p:cNvSpPr/>
            <p:nvPr/>
          </p:nvSpPr>
          <p:spPr>
            <a:xfrm flipH="1" rot="18964800">
              <a:off x="6038280" y="216936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151" name="Straight Connector 16">
              <a:extLst>
                <a:ext uri="{C183D7F6-B498-43B3-948B-1728B52AA6E4}">
                  <adec:decorative xmlns:adec="http://schemas.microsoft.com/office/drawing/2017/decorative" val="1"/>
                </a:ext>
              </a:extLst>
            </p:cNvPr>
            <p:cNvCxnSpPr/>
            <p:nvPr/>
          </p:nvCxnSpPr>
          <p:spPr>
            <a:xfrm>
              <a:off x="6177600" y="2226960"/>
              <a:ext cx="352440" cy="360"/>
            </a:xfrm>
            <a:prstGeom prst="straightConnector1">
              <a:avLst/>
            </a:prstGeom>
            <a:ln w="15875">
              <a:solidFill>
                <a:srgbClr val="412724"/>
              </a:solidFill>
            </a:ln>
          </p:spPr>
        </p:cxnSp>
        <p:cxnSp>
          <p:nvCxnSpPr>
            <p:cNvPr id="152" name="Straight Connector 17">
              <a:extLst>
                <a:ext uri="{C183D7F6-B498-43B3-948B-1728B52AA6E4}">
                  <adec:decorative xmlns:adec="http://schemas.microsoft.com/office/drawing/2017/decorative" val="1"/>
                </a:ext>
              </a:extLst>
            </p:cNvPr>
            <p:cNvCxnSpPr/>
            <p:nvPr/>
          </p:nvCxnSpPr>
          <p:spPr>
            <a:xfrm>
              <a:off x="5662080" y="2226960"/>
              <a:ext cx="352440" cy="360"/>
            </a:xfrm>
            <a:prstGeom prst="straightConnector1">
              <a:avLst/>
            </a:prstGeom>
            <a:ln w="15875">
              <a:solidFill>
                <a:srgbClr val="412724"/>
              </a:solidFill>
            </a:ln>
          </p:spPr>
        </p:cxnSp>
      </p:grpSp>
      <p:sp>
        <p:nvSpPr>
          <p:cNvPr id="153" name=""/>
          <p:cNvSpPr txBox="1"/>
          <p:nvPr/>
        </p:nvSpPr>
        <p:spPr>
          <a:xfrm>
            <a:off x="939240" y="2374200"/>
            <a:ext cx="10515600" cy="4249080"/>
          </a:xfrm>
          <a:prstGeom prst="rect">
            <a:avLst/>
          </a:prstGeom>
          <a:noFill/>
          <a:ln w="0">
            <a:noFill/>
          </a:ln>
        </p:spPr>
        <p:txBody>
          <a:bodyPr lIns="90000" rIns="90000" tIns="45000" bIns="45000" anchor="t">
            <a:noAutofit/>
          </a:bodyPr>
          <a:p>
            <a:r>
              <a:rPr b="0" lang="en-US" sz="1600" strike="noStrike" u="none">
                <a:solidFill>
                  <a:srgbClr val="000000"/>
                </a:solidFill>
                <a:uFillTx/>
                <a:latin typeface="Bembo"/>
              </a:rPr>
              <a:t> </a:t>
            </a:r>
            <a:r>
              <a:rPr b="0" lang="en-US" sz="1600" strike="noStrike" u="none">
                <a:solidFill>
                  <a:srgbClr val="000000"/>
                </a:solidFill>
                <a:uFillTx/>
                <a:latin typeface="Bembo"/>
              </a:rPr>
              <a:t>We have successfully implemented a robust process monitoring system with real-time tracking capabilities, complemented by a modern web-based dashboard that provides comprehensive system information. The core functionality of process protection through DLL injection has been established, allowing for basic process security and monitoring. Our user interface, built with Material Design principles, offers intuitive process management and system monitoring capabilities. The implementation of secure communication protocols and basic authentication mechanisms demonstrates our commitment to security-first design principles.</a:t>
            </a:r>
            <a:endParaRPr b="0" lang="en-US" sz="1600" strike="noStrike" u="none">
              <a:solidFill>
                <a:srgbClr val="000000"/>
              </a:solidFill>
              <a:uFillTx/>
              <a:latin typeface="Bembo"/>
            </a:endParaRPr>
          </a:p>
          <a:p>
            <a:r>
              <a:rPr b="0" lang="en-US" sz="1600" strike="noStrike" u="none">
                <a:solidFill>
                  <a:srgbClr val="000000"/>
                </a:solidFill>
                <a:uFillTx/>
                <a:latin typeface="Bembo"/>
              </a:rPr>
              <a:t>Looking ahead, our final development phase focuses on enhancing and refining these core features. Key finishing tasks include optimizing the DLL injection system for improved stability, implementing advanced security features for process protection, and enhancing the real-time update system for smoother performance. We are also working on comprehensive documentation and testing procedures to ensure system reliability. The final deliverables will include a functional process protection system, technical documentation, user guides, and demonstration materials for the CEAS Expo. Our current progress positions us well to deliver a system that effectively addresses the challenges of process protection in Windows environments.</a:t>
            </a:r>
            <a:endParaRPr b="0" lang="en-US" sz="1600" strike="noStrike" u="none">
              <a:solidFill>
                <a:srgbClr val="000000"/>
              </a:solidFill>
              <a:uFillTx/>
              <a:latin typeface="Bembo"/>
            </a:endParaRPr>
          </a:p>
          <a:p>
            <a:endParaRPr b="0" lang="en-US" sz="1600" strike="noStrike" u="none">
              <a:solidFill>
                <a:srgbClr val="000000"/>
              </a:solidFill>
              <a:uFillTx/>
              <a:latin typeface="Bemb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1028880" y="83520"/>
            <a:ext cx="10134360" cy="128808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Bembo"/>
              </a:rPr>
              <a:t>Results – What we have achieved so far…</a:t>
            </a:r>
            <a:endParaRPr b="0" lang="en-US" sz="1800" strike="noStrike" u="none">
              <a:solidFill>
                <a:schemeClr val="dk1"/>
              </a:solidFill>
              <a:uFillTx/>
              <a:latin typeface="Bembo"/>
            </a:endParaRPr>
          </a:p>
        </p:txBody>
      </p:sp>
      <p:pic>
        <p:nvPicPr>
          <p:cNvPr id="155" name="" descr=""/>
          <p:cNvPicPr/>
          <p:nvPr/>
        </p:nvPicPr>
        <p:blipFill>
          <a:blip r:embed="rId1"/>
          <a:stretch/>
        </p:blipFill>
        <p:spPr>
          <a:xfrm>
            <a:off x="1021320" y="914400"/>
            <a:ext cx="6979680" cy="5715000"/>
          </a:xfrm>
          <a:prstGeom prst="rect">
            <a:avLst/>
          </a:prstGeom>
          <a:noFill/>
          <a:ln w="0">
            <a:noFill/>
          </a:ln>
        </p:spPr>
      </p:pic>
      <p:sp>
        <p:nvSpPr>
          <p:cNvPr id="156" name=""/>
          <p:cNvSpPr txBox="1"/>
          <p:nvPr/>
        </p:nvSpPr>
        <p:spPr>
          <a:xfrm>
            <a:off x="8001000" y="914400"/>
            <a:ext cx="4114800" cy="5486400"/>
          </a:xfrm>
          <a:prstGeom prst="rect">
            <a:avLst/>
          </a:prstGeom>
          <a:noFill/>
          <a:ln w="0">
            <a:noFill/>
          </a:ln>
        </p:spPr>
        <p:txBody>
          <a:bodyPr lIns="90000" rIns="90000" tIns="45000" bIns="45000" anchor="t">
            <a:noAutofit/>
          </a:bodyPr>
          <a:p>
            <a:r>
              <a:rPr b="0" lang="en-US" sz="1800" strike="noStrike" u="none">
                <a:solidFill>
                  <a:srgbClr val="000000"/>
                </a:solidFill>
                <a:uFillTx/>
                <a:latin typeface="Arial"/>
              </a:rPr>
              <a:t>The Windows Process Protector project has achieved significant milestones in its development cycle.</a:t>
            </a:r>
            <a:br>
              <a:rPr sz="1800"/>
            </a:br>
            <a:br>
              <a:rPr sz="1800"/>
            </a:br>
            <a:r>
              <a:rPr b="0" lang="en-US" sz="1800" strike="noStrike" u="none">
                <a:solidFill>
                  <a:srgbClr val="000000"/>
                </a:solidFill>
                <a:uFillTx/>
                <a:latin typeface="Arial"/>
              </a:rPr>
              <a:t>Our most significant accomplishment is the development of a seamless web-based interface that communicates effectively with low-level Windows processes.</a:t>
            </a:r>
            <a:br>
              <a:rPr sz="1800"/>
            </a:br>
            <a:br>
              <a:rPr sz="1800"/>
            </a:br>
            <a:r>
              <a:rPr b="0" lang="en-US" sz="1800" strike="noStrike" u="none">
                <a:solidFill>
                  <a:srgbClr val="000000"/>
                </a:solidFill>
                <a:uFillTx/>
                <a:latin typeface="Arial"/>
              </a:rPr>
              <a:t>We've successfully implemented real-time process monitoring, system information display, and the foundational DLL injection mechanism that forms the core of our protection system. </a:t>
            </a:r>
            <a:br>
              <a:rPr sz="1800"/>
            </a:br>
            <a:br>
              <a:rPr sz="1800"/>
            </a:b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028880" y="83520"/>
            <a:ext cx="10134360" cy="128808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Bembo"/>
              </a:rPr>
              <a:t>Results – What we have achieved so far…</a:t>
            </a:r>
            <a:endParaRPr b="0" lang="en-US" sz="1800" strike="noStrike" u="none">
              <a:solidFill>
                <a:schemeClr val="dk1"/>
              </a:solidFill>
              <a:uFillTx/>
              <a:latin typeface="Bembo"/>
            </a:endParaRPr>
          </a:p>
        </p:txBody>
      </p:sp>
      <p:pic>
        <p:nvPicPr>
          <p:cNvPr id="158" name="" descr=""/>
          <p:cNvPicPr/>
          <p:nvPr/>
        </p:nvPicPr>
        <p:blipFill>
          <a:blip r:embed="rId1"/>
          <a:stretch/>
        </p:blipFill>
        <p:spPr>
          <a:xfrm>
            <a:off x="1028880" y="914400"/>
            <a:ext cx="4457520" cy="3092400"/>
          </a:xfrm>
          <a:prstGeom prst="rect">
            <a:avLst/>
          </a:prstGeom>
          <a:noFill/>
          <a:ln w="0">
            <a:noFill/>
          </a:ln>
        </p:spPr>
      </p:pic>
      <p:pic>
        <p:nvPicPr>
          <p:cNvPr id="159" name="" descr=""/>
          <p:cNvPicPr/>
          <p:nvPr/>
        </p:nvPicPr>
        <p:blipFill>
          <a:blip r:embed="rId2"/>
          <a:stretch/>
        </p:blipFill>
        <p:spPr>
          <a:xfrm>
            <a:off x="1019520" y="4073400"/>
            <a:ext cx="9372600" cy="2599200"/>
          </a:xfrm>
          <a:prstGeom prst="rect">
            <a:avLst/>
          </a:prstGeom>
          <a:noFill/>
          <a:ln w="0">
            <a:noFill/>
          </a:ln>
        </p:spPr>
      </p:pic>
      <p:pic>
        <p:nvPicPr>
          <p:cNvPr id="160" name="" descr=""/>
          <p:cNvPicPr/>
          <p:nvPr/>
        </p:nvPicPr>
        <p:blipFill>
          <a:blip r:embed="rId3"/>
          <a:stretch/>
        </p:blipFill>
        <p:spPr>
          <a:xfrm>
            <a:off x="5601600" y="2743200"/>
            <a:ext cx="5334120" cy="1195920"/>
          </a:xfrm>
          <a:prstGeom prst="rect">
            <a:avLst/>
          </a:prstGeom>
          <a:noFill/>
          <a:ln w="0">
            <a:noFill/>
          </a:ln>
        </p:spPr>
      </p:pic>
      <p:pic>
        <p:nvPicPr>
          <p:cNvPr id="161" name="" descr=""/>
          <p:cNvPicPr/>
          <p:nvPr/>
        </p:nvPicPr>
        <p:blipFill>
          <a:blip r:embed="rId4"/>
          <a:stretch/>
        </p:blipFill>
        <p:spPr>
          <a:xfrm>
            <a:off x="5622840" y="932760"/>
            <a:ext cx="4886640" cy="790200"/>
          </a:xfrm>
          <a:prstGeom prst="rect">
            <a:avLst/>
          </a:prstGeom>
          <a:noFill/>
          <a:ln w="0">
            <a:noFill/>
          </a:ln>
        </p:spPr>
      </p:pic>
      <p:pic>
        <p:nvPicPr>
          <p:cNvPr id="162" name="" descr=""/>
          <p:cNvPicPr/>
          <p:nvPr/>
        </p:nvPicPr>
        <p:blipFill>
          <a:blip r:embed="rId5"/>
          <a:stretch/>
        </p:blipFill>
        <p:spPr>
          <a:xfrm>
            <a:off x="5610240" y="1828800"/>
            <a:ext cx="6354720" cy="81576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63" name="Rectangle 19">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64" name="Rectangle 20">
            <a:extLst>
              <a:ext uri="{C183D7F6-B498-43B3-948B-1728B52AA6E4}">
                <adec:decorative xmlns:adec="http://schemas.microsoft.com/office/drawing/2017/decorative" val="1"/>
              </a:ext>
            </a:extLst>
          </p:cNvPr>
          <p:cNvSpPr/>
          <p:nvPr/>
        </p:nvSpPr>
        <p:spPr>
          <a:xfrm>
            <a:off x="6095880" y="0"/>
            <a:ext cx="609552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useBgFill="1">
        <p:nvSpPr>
          <p:cNvPr id="165" name="Rectangle 21">
            <a:extLst>
              <a:ext uri="{C183D7F6-B498-43B3-948B-1728B52AA6E4}">
                <adec:decorative xmlns:adec="http://schemas.microsoft.com/office/drawing/2017/decorative" val="1"/>
              </a:ext>
            </a:extLst>
          </p:cNvPr>
          <p:cNvSpPr/>
          <p:nvPr/>
        </p:nvSpPr>
        <p:spPr>
          <a:xfrm>
            <a:off x="6260760" y="159120"/>
            <a:ext cx="5778360" cy="6542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66" name="PlaceHolder 1"/>
          <p:cNvSpPr>
            <a:spLocks noGrp="1"/>
          </p:cNvSpPr>
          <p:nvPr>
            <p:ph type="title"/>
          </p:nvPr>
        </p:nvSpPr>
        <p:spPr>
          <a:xfrm>
            <a:off x="6849360" y="732960"/>
            <a:ext cx="4618440" cy="1275480"/>
          </a:xfrm>
          <a:prstGeom prst="rect">
            <a:avLst/>
          </a:prstGeom>
          <a:noFill/>
          <a:ln w="0">
            <a:noFill/>
          </a:ln>
        </p:spPr>
        <p:txBody>
          <a:bodyPr lIns="91440" rIns="91440" tIns="45720" bIns="45720" anchor="b">
            <a:normAutofit/>
          </a:bodyPr>
          <a:p>
            <a:pPr indent="0" algn="ctr" defTabSz="914400">
              <a:lnSpc>
                <a:spcPct val="110000"/>
              </a:lnSpc>
              <a:buNone/>
            </a:pPr>
            <a:r>
              <a:rPr b="0" lang="en-US" sz="3200" strike="noStrike" u="none">
                <a:solidFill>
                  <a:schemeClr val="dk2"/>
                </a:solidFill>
                <a:uFillTx/>
                <a:latin typeface="Bembo"/>
              </a:rPr>
              <a:t>Biggest Challenges / Roadblocks</a:t>
            </a:r>
            <a:endParaRPr b="0" lang="en-US" sz="3200" strike="noStrike" u="none">
              <a:solidFill>
                <a:schemeClr val="dk1"/>
              </a:solidFill>
              <a:uFillTx/>
              <a:latin typeface="Bembo"/>
            </a:endParaRPr>
          </a:p>
        </p:txBody>
      </p:sp>
      <p:sp>
        <p:nvSpPr>
          <p:cNvPr id="167" name="PlaceHolder 2"/>
          <p:cNvSpPr>
            <a:spLocks noGrp="1"/>
          </p:cNvSpPr>
          <p:nvPr>
            <p:ph/>
          </p:nvPr>
        </p:nvSpPr>
        <p:spPr>
          <a:xfrm>
            <a:off x="6400800" y="2057400"/>
            <a:ext cx="5486400" cy="3657600"/>
          </a:xfrm>
          <a:prstGeom prst="rect">
            <a:avLst/>
          </a:prstGeom>
          <a:noFill/>
          <a:ln w="0">
            <a:noFill/>
          </a:ln>
        </p:spPr>
        <p:txBody>
          <a:bodyPr lIns="91440" rIns="91440" tIns="45720" bIns="45720" anchor="t">
            <a:normAutofit fontScale="92500" lnSpcReduction="19999"/>
          </a:bodyPr>
          <a:p>
            <a:pPr marL="432000" indent="0">
              <a:lnSpc>
                <a:spcPct val="110000"/>
              </a:lnSpc>
              <a:spcBef>
                <a:spcPts val="1417"/>
              </a:spcBef>
              <a:buNone/>
            </a:pPr>
            <a:r>
              <a:rPr b="0" lang="en-US" sz="2000" strike="noStrike" u="none">
                <a:solidFill>
                  <a:schemeClr val="dk2"/>
                </a:solidFill>
                <a:uFillTx/>
                <a:latin typeface="Bembo"/>
              </a:rPr>
              <a:t>Integration of Web Technologies with System-Level Operations:</a:t>
            </a:r>
            <a:r>
              <a:rPr b="0" lang="en-US" sz="2000" strike="noStrike" u="none">
                <a:solidFill>
                  <a:schemeClr val="dk2"/>
                </a:solidFill>
                <a:uFillTx/>
                <a:latin typeface="Bembo"/>
              </a:rPr>
              <a:t> </a:t>
            </a:r>
            <a:br>
              <a:rPr sz="2000"/>
            </a:br>
            <a:br>
              <a:rPr sz="2000"/>
            </a:br>
            <a:r>
              <a:rPr b="0" lang="en-US" sz="2000" strike="noStrike" u="none">
                <a:solidFill>
                  <a:schemeClr val="dk2"/>
                </a:solidFill>
                <a:uFillTx/>
                <a:latin typeface="Bembo"/>
              </a:rPr>
              <a:t>One of our most significant challenges was bridging the gap between high-level web interface operations and low-level Windows system functions. </a:t>
            </a:r>
            <a:br>
              <a:rPr sz="2000"/>
            </a:br>
            <a:br>
              <a:rPr sz="2000"/>
            </a:br>
            <a:r>
              <a:rPr b="0" lang="en-US" sz="2000" strike="noStrike" u="none">
                <a:solidFill>
                  <a:schemeClr val="dk2"/>
                </a:solidFill>
                <a:uFillTx/>
                <a:latin typeface="Bembo"/>
              </a:rPr>
              <a:t>We successfully developed a secure communication layer between the web UI and system processes, implementing a custom protocol that maintains both performance and security.</a:t>
            </a:r>
            <a:endParaRPr b="0" lang="en-US" sz="2000" strike="noStrike" u="none">
              <a:solidFill>
                <a:schemeClr val="dk2"/>
              </a:solidFill>
              <a:uFillTx/>
              <a:latin typeface="Bembo"/>
            </a:endParaRPr>
          </a:p>
        </p:txBody>
      </p:sp>
      <p:pic>
        <p:nvPicPr>
          <p:cNvPr id="168" name="Picture 22" descr="Blue blocks and networks technology background"/>
          <p:cNvPicPr/>
          <p:nvPr/>
        </p:nvPicPr>
        <p:blipFill>
          <a:blip r:embed="rId1"/>
          <a:srcRect l="8903" t="0" r="41097" b="-438"/>
          <a:stretch/>
        </p:blipFill>
        <p:spPr>
          <a:xfrm>
            <a:off x="1800" y="0"/>
            <a:ext cx="6095520" cy="6857640"/>
          </a:xfrm>
          <a:prstGeom prst="rect">
            <a:avLst/>
          </a:prstGeom>
          <a:noFill/>
          <a:ln w="0">
            <a:noFill/>
          </a:ln>
        </p:spPr>
      </p:pic>
      <p:grpSp>
        <p:nvGrpSpPr>
          <p:cNvPr id="169" name="Group 23">
            <a:extLst>
              <a:ext uri="{C183D7F6-B498-43B3-948B-1728B52AA6E4}">
                <adec:decorative xmlns:adec="http://schemas.microsoft.com/office/drawing/2017/decorative" val="1"/>
              </a:ext>
            </a:extLst>
          </p:cNvPr>
          <p:cNvGrpSpPr/>
          <p:nvPr/>
        </p:nvGrpSpPr>
        <p:grpSpPr>
          <a:xfrm>
            <a:off x="8710200" y="5825880"/>
            <a:ext cx="867240" cy="162720"/>
            <a:chOff x="8710200" y="5825880"/>
            <a:chExt cx="867240" cy="162720"/>
          </a:xfrm>
        </p:grpSpPr>
        <p:sp>
          <p:nvSpPr>
            <p:cNvPr id="170" name="Rectangle 15">
              <a:extLst>
                <a:ext uri="{C183D7F6-B498-43B3-948B-1728B52AA6E4}">
                  <adec:decorative xmlns:adec="http://schemas.microsoft.com/office/drawing/2017/decorative" val="1"/>
                </a:ext>
              </a:extLst>
            </p:cNvPr>
            <p:cNvSpPr/>
            <p:nvPr/>
          </p:nvSpPr>
          <p:spPr>
            <a:xfrm flipH="1" rot="18964800">
              <a:off x="9086400" y="584964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171" name="Straight Connector 16">
              <a:extLst>
                <a:ext uri="{C183D7F6-B498-43B3-948B-1728B52AA6E4}">
                  <adec:decorative xmlns:adec="http://schemas.microsoft.com/office/drawing/2017/decorative" val="1"/>
                </a:ext>
              </a:extLst>
            </p:cNvPr>
            <p:cNvCxnSpPr/>
            <p:nvPr/>
          </p:nvCxnSpPr>
          <p:spPr>
            <a:xfrm>
              <a:off x="9225360" y="5907600"/>
              <a:ext cx="352440" cy="360"/>
            </a:xfrm>
            <a:prstGeom prst="straightConnector1">
              <a:avLst/>
            </a:prstGeom>
            <a:ln w="15875">
              <a:solidFill>
                <a:srgbClr val="412724"/>
              </a:solidFill>
            </a:ln>
          </p:spPr>
        </p:cxnSp>
        <p:cxnSp>
          <p:nvCxnSpPr>
            <p:cNvPr id="172" name="Straight Connector 17">
              <a:extLst>
                <a:ext uri="{C183D7F6-B498-43B3-948B-1728B52AA6E4}">
                  <adec:decorative xmlns:adec="http://schemas.microsoft.com/office/drawing/2017/decorative" val="1"/>
                </a:ext>
              </a:extLst>
            </p:cNvPr>
            <p:cNvCxnSpPr/>
            <p:nvPr/>
          </p:nvCxnSpPr>
          <p:spPr>
            <a:xfrm>
              <a:off x="8710200" y="5907600"/>
              <a:ext cx="352440" cy="360"/>
            </a:xfrm>
            <a:prstGeom prst="straightConnector1">
              <a:avLst/>
            </a:prstGeom>
            <a:ln w="15875">
              <a:solidFill>
                <a:srgbClr val="412724"/>
              </a:solidFill>
            </a:ln>
          </p:spPr>
        </p:cxn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Expo Demo</a:t>
            </a:r>
            <a:endParaRPr b="0" lang="en-US" sz="3200" strike="noStrike" u="none">
              <a:solidFill>
                <a:schemeClr val="dk1"/>
              </a:solidFill>
              <a:uFillTx/>
              <a:latin typeface="Bembo"/>
            </a:endParaRPr>
          </a:p>
        </p:txBody>
      </p:sp>
      <p:sp>
        <p:nvSpPr>
          <p:cNvPr id="174" name="PlaceHolder 2"/>
          <p:cNvSpPr>
            <a:spLocks noGrp="1"/>
          </p:cNvSpPr>
          <p:nvPr>
            <p:ph/>
          </p:nvPr>
        </p:nvSpPr>
        <p:spPr>
          <a:xfrm>
            <a:off x="1028880" y="2161800"/>
            <a:ext cx="10134360" cy="3969000"/>
          </a:xfrm>
          <a:prstGeom prst="rect">
            <a:avLst/>
          </a:prstGeom>
          <a:noFill/>
          <a:ln w="0">
            <a:noFill/>
          </a:ln>
        </p:spPr>
        <p:txBody>
          <a:bodyPr lIns="91440" rIns="91440" tIns="45720" bIns="45720" anchor="t">
            <a:normAutofit fontScale="85000" lnSpcReduction="9999"/>
          </a:bodyPr>
          <a:p>
            <a:pPr indent="0" defTabSz="914400">
              <a:lnSpc>
                <a:spcPct val="110000"/>
              </a:lnSpc>
              <a:spcBef>
                <a:spcPts val="1001"/>
              </a:spcBef>
              <a:buNone/>
              <a:tabLst>
                <a:tab algn="l" pos="0"/>
              </a:tabLst>
            </a:pPr>
            <a:r>
              <a:rPr b="0" lang="en-US" sz="2000" strike="noStrike" u="none">
                <a:solidFill>
                  <a:schemeClr val="dk2"/>
                </a:solidFill>
                <a:uFillTx/>
                <a:latin typeface="Bembo"/>
                <a:ea typeface="Bembo"/>
              </a:rPr>
              <a:t>At the expo, we plan to demonstrate a proof-of-concept implementation of our Windows Process Protector system. While not all planned features will be fully implemented, we aim to showcase the core functionality including:</a:t>
            </a:r>
            <a:endParaRPr b="0" lang="en-US" sz="2000" strike="noStrike" u="none">
              <a:solidFill>
                <a:schemeClr val="dk2"/>
              </a:solidFill>
              <a:uFillTx/>
              <a:latin typeface="Bembo"/>
            </a:endParaRPr>
          </a:p>
          <a:p>
            <a:pPr marL="285840" indent="-28584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ea typeface="Bembo"/>
              </a:rPr>
              <a:t>Basic process protection mechanisms demonstrating memory access prevention</a:t>
            </a:r>
            <a:endParaRPr b="0" lang="en-US" sz="2000" strike="noStrike" u="none">
              <a:solidFill>
                <a:schemeClr val="dk2"/>
              </a:solidFill>
              <a:uFillTx/>
              <a:latin typeface="Bembo"/>
            </a:endParaRPr>
          </a:p>
          <a:p>
            <a:pPr marL="285840" indent="-28584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ea typeface="Bembo"/>
              </a:rPr>
              <a:t>A responsive and intuitive web monitoring interface showing real-time process status</a:t>
            </a:r>
            <a:endParaRPr b="0" lang="en-US" sz="2000" strike="noStrike" u="none">
              <a:solidFill>
                <a:schemeClr val="dk2"/>
              </a:solidFill>
              <a:uFillTx/>
              <a:latin typeface="Bembo"/>
            </a:endParaRPr>
          </a:p>
          <a:p>
            <a:pPr marL="285840" indent="-28584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ea typeface="Bembo"/>
              </a:rPr>
              <a:t>Basic threat detection &amp; mitigation capabilities</a:t>
            </a:r>
            <a:endParaRPr b="0" lang="en-US" sz="2000" strike="noStrike" u="none">
              <a:solidFill>
                <a:schemeClr val="dk2"/>
              </a:solidFill>
              <a:uFillTx/>
              <a:latin typeface="Bembo"/>
            </a:endParaRPr>
          </a:p>
          <a:p>
            <a:pPr marL="285840" indent="-28584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ea typeface="Bembo"/>
              </a:rPr>
              <a:t>Seamless integration between the process protector and web components</a:t>
            </a:r>
            <a:endParaRPr b="0" lang="en-US" sz="2000" strike="noStrike" u="none">
              <a:solidFill>
                <a:schemeClr val="dk2"/>
              </a:solidFill>
              <a:uFillTx/>
              <a:latin typeface="Bembo"/>
            </a:endParaRPr>
          </a:p>
          <a:p>
            <a:pPr indent="0" defTabSz="914400">
              <a:lnSpc>
                <a:spcPct val="110000"/>
              </a:lnSpc>
              <a:spcBef>
                <a:spcPts val="1001"/>
              </a:spcBef>
              <a:buNone/>
              <a:tabLst>
                <a:tab algn="l" pos="0"/>
              </a:tabLst>
            </a:pPr>
            <a:r>
              <a:rPr b="0" lang="en-US" sz="2000" strike="noStrike" u="none">
                <a:solidFill>
                  <a:schemeClr val="dk2"/>
                </a:solidFill>
                <a:uFillTx/>
                <a:latin typeface="Bembo"/>
                <a:ea typeface="Bembo"/>
              </a:rPr>
              <a:t>Our goal is to demonstrate the fundamental concepts and architecture of our system, proving the viability of our approach while acknowledging that some advanced features will require additional development beyond the scope of this semester's work. This prototype will serve as a foundation for future development and feature implementation.</a:t>
            </a:r>
            <a:endParaRPr b="0" lang="en-US" sz="2000" strike="noStrike" u="none">
              <a:solidFill>
                <a:schemeClr val="dk2"/>
              </a:solidFill>
              <a:uFillTx/>
              <a:latin typeface="Bembo"/>
            </a:endParaRPr>
          </a:p>
          <a:p>
            <a:pPr indent="0" defTabSz="914400">
              <a:lnSpc>
                <a:spcPct val="110000"/>
              </a:lnSpc>
              <a:spcBef>
                <a:spcPts val="1001"/>
              </a:spcBef>
              <a:buNone/>
              <a:tabLst>
                <a:tab algn="l" pos="0"/>
              </a:tabLst>
            </a:pPr>
            <a:endParaRPr b="0" lang="en-US" sz="2000" strike="noStrike" u="none">
              <a:solidFill>
                <a:schemeClr val="dk2"/>
              </a:solidFill>
              <a:uFillTx/>
              <a:latin typeface="Bemb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0" lang="en-US" sz="3200" strike="noStrike" u="none">
                <a:solidFill>
                  <a:schemeClr val="dk2"/>
                </a:solidFill>
                <a:uFillTx/>
                <a:latin typeface="Bembo"/>
              </a:rPr>
              <a:t>Meet The Team: Windows Process Protector w/ Interactive Web-based Monitoring</a:t>
            </a:r>
            <a:endParaRPr b="0" lang="en-US" sz="3200" strike="noStrike" u="none">
              <a:solidFill>
                <a:schemeClr val="dk1"/>
              </a:solidFill>
              <a:uFillTx/>
              <a:latin typeface="Bembo"/>
            </a:endParaRPr>
          </a:p>
        </p:txBody>
      </p:sp>
      <p:sp>
        <p:nvSpPr>
          <p:cNvPr id="105" name="PlaceHolder 2"/>
          <p:cNvSpPr>
            <a:spLocks noGrp="1"/>
          </p:cNvSpPr>
          <p:nvPr>
            <p:ph/>
          </p:nvPr>
        </p:nvSpPr>
        <p:spPr>
          <a:xfrm>
            <a:off x="6095880" y="2132640"/>
            <a:ext cx="4740120" cy="3969000"/>
          </a:xfrm>
          <a:prstGeom prst="rect">
            <a:avLst/>
          </a:prstGeom>
          <a:noFill/>
          <a:ln w="0">
            <a:noFill/>
          </a:ln>
        </p:spPr>
        <p:txBody>
          <a:bodyPr lIns="91440" rIns="91440" tIns="45720" bIns="45720" anchor="t">
            <a:noAutofit/>
          </a:bodyPr>
          <a:p>
            <a:pPr indent="0" defTabSz="914400">
              <a:lnSpc>
                <a:spcPct val="110000"/>
              </a:lnSpc>
              <a:spcBef>
                <a:spcPts val="1001"/>
              </a:spcBef>
              <a:buNone/>
              <a:tabLst>
                <a:tab algn="l" pos="0"/>
              </a:tabLst>
            </a:pPr>
            <a:r>
              <a:rPr b="0" lang="en-US" sz="2000" strike="noStrike" u="sng">
                <a:solidFill>
                  <a:schemeClr val="dk2"/>
                </a:solidFill>
                <a:uFillTx/>
                <a:latin typeface="Bembo"/>
              </a:rPr>
              <a:t>Academic Advisor:</a:t>
            </a:r>
            <a:br>
              <a:rPr sz="2000"/>
            </a:br>
            <a:br>
              <a:rPr sz="2000"/>
            </a:br>
            <a:r>
              <a:rPr b="0" lang="en-US" sz="2000" strike="noStrike" u="none">
                <a:solidFill>
                  <a:schemeClr val="dk2"/>
                </a:solidFill>
                <a:uFillTx/>
                <a:latin typeface="Bembo"/>
              </a:rPr>
              <a:t>Nitin Nitin</a:t>
            </a:r>
            <a:endParaRPr b="0" lang="en-US" sz="2000" strike="noStrike" u="none">
              <a:solidFill>
                <a:schemeClr val="dk2"/>
              </a:solidFill>
              <a:uFillTx/>
              <a:latin typeface="Bembo"/>
            </a:endParaRPr>
          </a:p>
          <a:p>
            <a:pPr marL="343080" indent="-34308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rPr>
              <a:t>Email: </a:t>
            </a:r>
            <a:r>
              <a:rPr b="0" lang="en-US" sz="2000" strike="noStrike" u="sng">
                <a:solidFill>
                  <a:schemeClr val="dk2"/>
                </a:solidFill>
                <a:uFillTx/>
                <a:latin typeface="Bembo"/>
                <a:hlinkClick r:id="rId1"/>
              </a:rPr>
              <a:t>nitinfu@ucmail.uc.edu</a:t>
            </a:r>
            <a:endParaRPr b="0" lang="en-US" sz="2000" strike="noStrike" u="none">
              <a:solidFill>
                <a:schemeClr val="dk2"/>
              </a:solidFill>
              <a:uFillTx/>
              <a:latin typeface="Bembo"/>
            </a:endParaRPr>
          </a:p>
          <a:p>
            <a:pPr indent="0" defTabSz="914400">
              <a:lnSpc>
                <a:spcPct val="110000"/>
              </a:lnSpc>
              <a:spcBef>
                <a:spcPts val="1001"/>
              </a:spcBef>
              <a:buNone/>
              <a:tabLst>
                <a:tab algn="l" pos="0"/>
              </a:tabLst>
            </a:pPr>
            <a:endParaRPr b="0" lang="en-US" sz="2000" strike="noStrike" u="none">
              <a:solidFill>
                <a:schemeClr val="dk2"/>
              </a:solidFill>
              <a:uFillTx/>
              <a:latin typeface="Bembo"/>
            </a:endParaRPr>
          </a:p>
        </p:txBody>
      </p:sp>
      <p:sp>
        <p:nvSpPr>
          <p:cNvPr id="106" name="Content Placeholder 2"/>
          <p:cNvSpPr/>
          <p:nvPr/>
        </p:nvSpPr>
        <p:spPr>
          <a:xfrm>
            <a:off x="1181160" y="2314440"/>
            <a:ext cx="4740120" cy="3969000"/>
          </a:xfrm>
          <a:prstGeom prst="rect">
            <a:avLst/>
          </a:prstGeom>
          <a:noFill/>
          <a:ln w="0">
            <a:noFill/>
          </a:ln>
        </p:spPr>
        <p:style>
          <a:lnRef idx="0"/>
          <a:fillRef idx="0"/>
          <a:effectRef idx="0"/>
          <a:fontRef idx="minor"/>
        </p:style>
        <p:txBody>
          <a:bodyPr anchor="t">
            <a:normAutofit/>
          </a:bodyPr>
          <a:p>
            <a:pPr defTabSz="914400">
              <a:lnSpc>
                <a:spcPct val="110000"/>
              </a:lnSpc>
              <a:spcBef>
                <a:spcPts val="1001"/>
              </a:spcBef>
              <a:tabLst>
                <a:tab algn="l" pos="0"/>
              </a:tabLst>
            </a:pPr>
            <a:r>
              <a:rPr b="0" lang="en-US" sz="2000" strike="noStrike" u="sng">
                <a:solidFill>
                  <a:schemeClr val="dk2"/>
                </a:solidFill>
                <a:uFillTx/>
                <a:latin typeface="Bembo"/>
              </a:rPr>
              <a:t>Students / Developers:</a:t>
            </a:r>
            <a:br>
              <a:rPr sz="2000"/>
            </a:br>
            <a:br>
              <a:rPr sz="2000"/>
            </a:br>
            <a:r>
              <a:rPr b="0" lang="en-US" sz="2000" strike="noStrike" u="none">
                <a:solidFill>
                  <a:schemeClr val="dk2"/>
                </a:solidFill>
                <a:uFillTx/>
                <a:latin typeface="Bembo"/>
              </a:rPr>
              <a:t>Bartosz Kawalkowski (CS)</a:t>
            </a:r>
            <a:endParaRPr b="0" lang="en-US" sz="2000" strike="noStrike" u="none">
              <a:solidFill>
                <a:srgbClr val="000000"/>
              </a:solidFill>
              <a:uFillTx/>
              <a:latin typeface="Arial"/>
            </a:endParaRPr>
          </a:p>
          <a:p>
            <a:pPr marL="343080" indent="-34308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rPr>
              <a:t>Email: </a:t>
            </a:r>
            <a:r>
              <a:rPr b="0" lang="en-US" sz="2000" strike="noStrike" u="sng">
                <a:solidFill>
                  <a:schemeClr val="dk2"/>
                </a:solidFill>
                <a:uFillTx/>
                <a:latin typeface="Bembo"/>
                <a:hlinkClick r:id="rId2"/>
              </a:rPr>
              <a:t>kawalkba@mail.uc.edu</a:t>
            </a:r>
            <a:endParaRPr b="0" lang="en-US" sz="2000" strike="noStrike" u="none">
              <a:solidFill>
                <a:srgbClr val="000000"/>
              </a:solidFill>
              <a:uFillTx/>
              <a:latin typeface="Arial"/>
            </a:endParaRPr>
          </a:p>
          <a:p>
            <a:pPr defTabSz="914400">
              <a:lnSpc>
                <a:spcPct val="110000"/>
              </a:lnSpc>
              <a:spcBef>
                <a:spcPts val="1001"/>
              </a:spcBef>
              <a:tabLst>
                <a:tab algn="l" pos="0"/>
              </a:tabLst>
            </a:pPr>
            <a:endParaRPr b="0" lang="en-US" sz="2000" strike="noStrike" u="none">
              <a:solidFill>
                <a:srgbClr val="000000"/>
              </a:solidFill>
              <a:uFillTx/>
              <a:latin typeface="Arial"/>
            </a:endParaRPr>
          </a:p>
          <a:p>
            <a:pPr defTabSz="914400">
              <a:lnSpc>
                <a:spcPct val="110000"/>
              </a:lnSpc>
              <a:spcBef>
                <a:spcPts val="1001"/>
              </a:spcBef>
              <a:tabLst>
                <a:tab algn="l" pos="0"/>
              </a:tabLst>
            </a:pPr>
            <a:r>
              <a:rPr b="0" lang="en-US" sz="2000" strike="noStrike" u="none">
                <a:solidFill>
                  <a:schemeClr val="dk2"/>
                </a:solidFill>
                <a:uFillTx/>
                <a:latin typeface="Bembo"/>
              </a:rPr>
              <a:t>Harshil Patel (CS)</a:t>
            </a:r>
            <a:endParaRPr b="0" lang="en-US" sz="2000" strike="noStrike" u="none">
              <a:solidFill>
                <a:srgbClr val="000000"/>
              </a:solidFill>
              <a:uFillTx/>
              <a:latin typeface="Arial"/>
            </a:endParaRPr>
          </a:p>
          <a:p>
            <a:pPr marL="343080" indent="-343080" defTabSz="914400">
              <a:lnSpc>
                <a:spcPct val="110000"/>
              </a:lnSpc>
              <a:spcBef>
                <a:spcPts val="1001"/>
              </a:spcBef>
              <a:buClr>
                <a:srgbClr val="412724"/>
              </a:buClr>
              <a:buFont typeface="Arial"/>
              <a:buChar char="•"/>
              <a:tabLst>
                <a:tab algn="l" pos="0"/>
              </a:tabLst>
            </a:pPr>
            <a:r>
              <a:rPr b="0" lang="en-US" sz="2000" strike="noStrike" u="none">
                <a:solidFill>
                  <a:schemeClr val="dk2"/>
                </a:solidFill>
                <a:uFillTx/>
                <a:latin typeface="Bembo"/>
              </a:rPr>
              <a:t>Email: patel3hs@mail.uc.edu</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07" name="Rectangle 5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sp>
        <p:nvSpPr>
          <p:cNvPr id="108" name="Rectangle 5">
            <a:extLst>
              <a:ext uri="{C183D7F6-B498-43B3-948B-1728B52AA6E4}">
                <adec:decorative xmlns:adec="http://schemas.microsoft.com/office/drawing/2017/decorative" val="1"/>
              </a:ext>
            </a:extLst>
          </p:cNvPr>
          <p:cNvSpPr/>
          <p:nvPr/>
        </p:nvSpPr>
        <p:spPr>
          <a:xfrm>
            <a:off x="1028880" y="1028880"/>
            <a:ext cx="4038120" cy="4840560"/>
          </a:xfrm>
          <a:custGeom>
            <a:avLst/>
            <a:gdLst>
              <a:gd name="textAreaLeft" fmla="*/ 0 w 4038120"/>
              <a:gd name="textAreaRight" fmla="*/ 4038480 w 4038120"/>
              <a:gd name="textAreaTop" fmla="*/ 0 h 4840560"/>
              <a:gd name="textAreaBottom" fmla="*/ 4840920 h 4840560"/>
            </a:gdLst>
            <a:ahLst/>
            <a:rect l="textAreaLeft" t="textAreaTop" r="textAreaRight" b="textAreaBottom"/>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grpSp>
        <p:nvGrpSpPr>
          <p:cNvPr id="109" name="Group 59">
            <a:extLst>
              <a:ext uri="{C183D7F6-B498-43B3-948B-1728B52AA6E4}">
                <adec:decorative xmlns:adec="http://schemas.microsoft.com/office/drawing/2017/decorative" val="1"/>
              </a:ext>
            </a:extLst>
          </p:cNvPr>
          <p:cNvGrpSpPr/>
          <p:nvPr/>
        </p:nvGrpSpPr>
        <p:grpSpPr>
          <a:xfrm>
            <a:off x="2613960" y="4526280"/>
            <a:ext cx="867600" cy="162720"/>
            <a:chOff x="2613960" y="4526280"/>
            <a:chExt cx="867600" cy="162720"/>
          </a:xfrm>
        </p:grpSpPr>
        <p:sp>
          <p:nvSpPr>
            <p:cNvPr id="110" name="Rectangle 51">
              <a:extLst>
                <a:ext uri="{C183D7F6-B498-43B3-948B-1728B52AA6E4}">
                  <adec:decorative xmlns:adec="http://schemas.microsoft.com/office/drawing/2017/decorative" val="1"/>
                </a:ext>
              </a:extLst>
            </p:cNvPr>
            <p:cNvSpPr/>
            <p:nvPr/>
          </p:nvSpPr>
          <p:spPr>
            <a:xfrm flipH="1" rot="18964800">
              <a:off x="2990160" y="455004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Bembo"/>
              </a:endParaRPr>
            </a:p>
          </p:txBody>
        </p:sp>
        <p:cxnSp>
          <p:nvCxnSpPr>
            <p:cNvPr id="111" name="Straight Connector 60">
              <a:extLst>
                <a:ext uri="{C183D7F6-B498-43B3-948B-1728B52AA6E4}">
                  <adec:decorative xmlns:adec="http://schemas.microsoft.com/office/drawing/2017/decorative" val="1"/>
                </a:ext>
              </a:extLst>
            </p:cNvPr>
            <p:cNvCxnSpPr/>
            <p:nvPr/>
          </p:nvCxnSpPr>
          <p:spPr>
            <a:xfrm>
              <a:off x="3129480" y="4607640"/>
              <a:ext cx="352440" cy="360"/>
            </a:xfrm>
            <a:prstGeom prst="straightConnector1">
              <a:avLst/>
            </a:prstGeom>
            <a:ln w="15875">
              <a:solidFill>
                <a:srgbClr val="412724"/>
              </a:solidFill>
            </a:ln>
          </p:spPr>
        </p:cxnSp>
        <p:cxnSp>
          <p:nvCxnSpPr>
            <p:cNvPr id="112" name="Straight Connector 53">
              <a:extLst>
                <a:ext uri="{C183D7F6-B498-43B3-948B-1728B52AA6E4}">
                  <adec:decorative xmlns:adec="http://schemas.microsoft.com/office/drawing/2017/decorative" val="1"/>
                </a:ext>
              </a:extLst>
            </p:cNvPr>
            <p:cNvCxnSpPr/>
            <p:nvPr/>
          </p:nvCxnSpPr>
          <p:spPr>
            <a:xfrm>
              <a:off x="2613960" y="4607640"/>
              <a:ext cx="352440" cy="360"/>
            </a:xfrm>
            <a:prstGeom prst="straightConnector1">
              <a:avLst/>
            </a:prstGeom>
            <a:ln w="15875">
              <a:solidFill>
                <a:srgbClr val="412724"/>
              </a:solidFill>
            </a:ln>
          </p:spPr>
        </p:cxnSp>
      </p:grpSp>
      <p:sp>
        <p:nvSpPr>
          <p:cNvPr id="113" name="PlaceHolder 1"/>
          <p:cNvSpPr>
            <a:spLocks noGrp="1"/>
          </p:cNvSpPr>
          <p:nvPr>
            <p:ph type="title"/>
          </p:nvPr>
        </p:nvSpPr>
        <p:spPr>
          <a:xfrm>
            <a:off x="1411200" y="1351440"/>
            <a:ext cx="3368880" cy="2871000"/>
          </a:xfrm>
          <a:prstGeom prst="rect">
            <a:avLst/>
          </a:prstGeom>
          <a:noFill/>
          <a:ln w="0">
            <a:noFill/>
          </a:ln>
        </p:spPr>
        <p:txBody>
          <a:bodyPr lIns="91440" rIns="91440" tIns="45720" bIns="45720" anchor="ctr">
            <a:normAutofit/>
          </a:bodyPr>
          <a:p>
            <a:pPr indent="0" algn="ctr" defTabSz="914400">
              <a:lnSpc>
                <a:spcPct val="110000"/>
              </a:lnSpc>
              <a:buNone/>
            </a:pPr>
            <a:r>
              <a:rPr b="0" lang="en-US" sz="3200" strike="noStrike" u="none">
                <a:solidFill>
                  <a:schemeClr val="dk2"/>
                </a:solidFill>
                <a:uFillTx/>
                <a:latin typeface="Bembo"/>
              </a:rPr>
              <a:t>Project Goals &amp; Background</a:t>
            </a:r>
            <a:endParaRPr b="0" lang="en-US" sz="3200" strike="noStrike" u="none">
              <a:solidFill>
                <a:schemeClr val="dk1"/>
              </a:solidFill>
              <a:uFillTx/>
              <a:latin typeface="Bembo"/>
            </a:endParaRPr>
          </a:p>
        </p:txBody>
      </p:sp>
      <p:sp>
        <p:nvSpPr>
          <p:cNvPr id="114" name="PlaceHolder 2"/>
          <p:cNvSpPr>
            <a:spLocks noGrp="1"/>
          </p:cNvSpPr>
          <p:nvPr>
            <p:ph/>
          </p:nvPr>
        </p:nvSpPr>
        <p:spPr>
          <a:xfrm>
            <a:off x="5257800" y="685800"/>
            <a:ext cx="6858000" cy="5486400"/>
          </a:xfrm>
          <a:prstGeom prst="rect">
            <a:avLst/>
          </a:prstGeom>
          <a:noFill/>
          <a:ln w="0">
            <a:noFill/>
          </a:ln>
        </p:spPr>
        <p:txBody>
          <a:bodyPr lIns="91440" rIns="91440" tIns="45720" bIns="45720" anchor="t">
            <a:normAutofit lnSpcReduction="9999"/>
          </a:bodyPr>
          <a:p>
            <a:pPr indent="0" defTabSz="914400">
              <a:lnSpc>
                <a:spcPct val="100000"/>
              </a:lnSpc>
              <a:spcBef>
                <a:spcPts val="1001"/>
              </a:spcBef>
              <a:buNone/>
              <a:tabLst>
                <a:tab algn="l" pos="0"/>
              </a:tabLst>
            </a:pPr>
            <a:r>
              <a:rPr b="1" lang="en-US" sz="1700" strike="noStrike" u="none">
                <a:solidFill>
                  <a:schemeClr val="dk2"/>
                </a:solidFill>
                <a:uFillTx/>
                <a:latin typeface="Bembo"/>
                <a:ea typeface="Bembo"/>
              </a:rPr>
              <a:t>Background:</a:t>
            </a:r>
            <a:r>
              <a:rPr b="0" lang="en-US" sz="1700" strike="noStrike" u="none">
                <a:solidFill>
                  <a:schemeClr val="dk2"/>
                </a:solidFill>
                <a:uFillTx/>
                <a:latin typeface="Bembo"/>
                <a:ea typeface="Bembo"/>
              </a:rPr>
              <a:t> Windows applications and critical system processes are vulnerable to unauthorized tampering and manipulation, which can lead to system instability, security breaches, and data loss. Traditional process management tools lack robust protection mechanisms against modern attack vectors.</a:t>
            </a: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br>
              <a:rPr sz="1700"/>
            </a:br>
            <a:br>
              <a:rPr sz="1700"/>
            </a:br>
            <a:r>
              <a:rPr b="1" lang="en-US" sz="1700" strike="noStrike" u="none">
                <a:solidFill>
                  <a:schemeClr val="dk2"/>
                </a:solidFill>
                <a:uFillTx/>
                <a:latin typeface="Bembo"/>
                <a:ea typeface="Bembo"/>
              </a:rPr>
              <a:t>Our project mission:</a:t>
            </a:r>
            <a:r>
              <a:rPr b="0" lang="en-US" sz="1700" strike="noStrike" u="none">
                <a:solidFill>
                  <a:schemeClr val="dk2"/>
                </a:solidFill>
                <a:uFillTx/>
                <a:latin typeface="Bembo"/>
                <a:ea typeface="Bembo"/>
              </a:rPr>
              <a:t> is developing a robust system that protects Windows applications from unauthorized access and tampering, with a focus on real-time monitoring and threat prevention. We want to enable users to easily identify and protect critical system and user applications.</a:t>
            </a: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r>
              <a:rPr b="1" lang="en-US" sz="1700" strike="noStrike" u="none">
                <a:solidFill>
                  <a:schemeClr val="dk2"/>
                </a:solidFill>
                <a:uFillTx/>
                <a:latin typeface="Bembo"/>
                <a:ea typeface="Bembo"/>
              </a:rPr>
              <a:t>Our core objectives:</a:t>
            </a:r>
            <a:r>
              <a:rPr b="0" lang="en-US" sz="1700" strike="noStrike" u="none">
                <a:solidFill>
                  <a:schemeClr val="dk2"/>
                </a:solidFill>
                <a:uFillTx/>
                <a:latin typeface="Bembo"/>
                <a:ea typeface="Bembo"/>
              </a:rPr>
              <a:t> include implementing comprehensive process monitoring and protection mechanisms with a user-friendly web interface for threat visualization, developing memory protection and code integrity verification systems, and establishing real-time alert systems for suspicious activities.</a:t>
            </a: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endParaRPr b="0" lang="en-US" sz="1700" strike="noStrike" u="none">
              <a:solidFill>
                <a:schemeClr val="dk2"/>
              </a:solidFill>
              <a:uFillTx/>
              <a:latin typeface="Bembo"/>
            </a:endParaRPr>
          </a:p>
          <a:p>
            <a:pPr indent="0" defTabSz="914400">
              <a:lnSpc>
                <a:spcPct val="100000"/>
              </a:lnSpc>
              <a:spcBef>
                <a:spcPts val="1001"/>
              </a:spcBef>
              <a:buNone/>
              <a:tabLst>
                <a:tab algn="l" pos="0"/>
              </a:tabLst>
            </a:pPr>
            <a:endParaRPr b="0" lang="en-US" sz="1700" strike="noStrike" u="none">
              <a:solidFill>
                <a:schemeClr val="dk2"/>
              </a:solidFill>
              <a:uFillTx/>
              <a:latin typeface="Bemb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15" name="Rectangle 1">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sp>
        <p:nvSpPr>
          <p:cNvPr id="116" name="Rectangle 2">
            <a:extLst>
              <a:ext uri="{C183D7F6-B498-43B3-948B-1728B52AA6E4}">
                <adec:decorative xmlns:adec="http://schemas.microsoft.com/office/drawing/2017/decorative" val="1"/>
              </a:ext>
            </a:extLst>
          </p:cNvPr>
          <p:cNvSpPr/>
          <p:nvPr/>
        </p:nvSpPr>
        <p:spPr>
          <a:xfrm>
            <a:off x="0" y="0"/>
            <a:ext cx="7619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sp>
        <p:nvSpPr>
          <p:cNvPr id="117" name="Rectangle 3">
            <a:extLst>
              <a:ext uri="{C183D7F6-B498-43B3-948B-1728B52AA6E4}">
                <adec:decorative xmlns:adec="http://schemas.microsoft.com/office/drawing/2017/decorative" val="1"/>
              </a:ext>
            </a:extLst>
          </p:cNvPr>
          <p:cNvSpPr/>
          <p:nvPr/>
        </p:nvSpPr>
        <p:spPr>
          <a:xfrm>
            <a:off x="153000" y="159120"/>
            <a:ext cx="7313400" cy="654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sp>
        <p:nvSpPr>
          <p:cNvPr id="118" name="PlaceHolder 1"/>
          <p:cNvSpPr>
            <a:spLocks noGrp="1"/>
          </p:cNvSpPr>
          <p:nvPr>
            <p:ph type="title"/>
          </p:nvPr>
        </p:nvSpPr>
        <p:spPr>
          <a:xfrm>
            <a:off x="1077480" y="723960"/>
            <a:ext cx="5464800" cy="1288440"/>
          </a:xfrm>
          <a:prstGeom prst="rect">
            <a:avLst/>
          </a:prstGeom>
          <a:noFill/>
          <a:ln w="0">
            <a:noFill/>
          </a:ln>
        </p:spPr>
        <p:txBody>
          <a:bodyPr lIns="91440" rIns="91440" tIns="45720" bIns="45720" anchor="b">
            <a:normAutofit/>
          </a:bodyPr>
          <a:p>
            <a:pPr indent="0" algn="ctr">
              <a:spcBef>
                <a:spcPts val="1191"/>
              </a:spcBef>
              <a:spcAft>
                <a:spcPts val="992"/>
              </a:spcAft>
              <a:buNone/>
            </a:pPr>
            <a:r>
              <a:rPr b="0" lang="en-US" sz="3200" strike="noStrike" u="none">
                <a:solidFill>
                  <a:schemeClr val="dk1"/>
                </a:solidFill>
                <a:uFillTx/>
                <a:latin typeface="Bembo"/>
              </a:rPr>
              <a:t>Intellectual Merits </a:t>
            </a:r>
            <a:endParaRPr b="0" lang="en-US" sz="3200" strike="noStrike" u="none">
              <a:solidFill>
                <a:schemeClr val="dk1"/>
              </a:solidFill>
              <a:uFillTx/>
              <a:latin typeface="Bembo"/>
            </a:endParaRPr>
          </a:p>
        </p:txBody>
      </p:sp>
      <p:sp>
        <p:nvSpPr>
          <p:cNvPr id="119" name="PlaceHolder 2"/>
          <p:cNvSpPr>
            <a:spLocks noGrp="1"/>
          </p:cNvSpPr>
          <p:nvPr>
            <p:ph/>
          </p:nvPr>
        </p:nvSpPr>
        <p:spPr>
          <a:xfrm>
            <a:off x="1077480" y="2514600"/>
            <a:ext cx="5551920" cy="3886200"/>
          </a:xfrm>
          <a:prstGeom prst="rect">
            <a:avLst/>
          </a:prstGeom>
          <a:noFill/>
          <a:ln w="0">
            <a:noFill/>
          </a:ln>
        </p:spPr>
        <p:txBody>
          <a:bodyPr lIns="0" rIns="0" tIns="0" bIns="0" anchor="t">
            <a:normAutofit/>
          </a:bodyPr>
          <a:p>
            <a:pPr marL="432000" indent="-324000">
              <a:lnSpc>
                <a:spcPct val="110000"/>
              </a:lnSpc>
              <a:spcBef>
                <a:spcPts val="1191"/>
              </a:spcBef>
              <a:spcAft>
                <a:spcPts val="992"/>
              </a:spcAft>
              <a:buClr>
                <a:srgbClr val="000000"/>
              </a:buClr>
              <a:buSzPct val="45000"/>
              <a:buFont typeface="Wingdings" charset="2"/>
              <a:buChar char=""/>
            </a:pPr>
            <a:r>
              <a:rPr b="0" lang="en-US" sz="1400" strike="noStrike" u="none">
                <a:solidFill>
                  <a:schemeClr val="dk2"/>
                </a:solidFill>
                <a:uFillTx/>
                <a:latin typeface="Bembo"/>
              </a:rPr>
              <a:t>Novel hybrid approach combining web technologies with low-level Windows system programming.</a:t>
            </a:r>
            <a:endParaRPr b="0" lang="en-US" sz="1400" strike="noStrike" u="none">
              <a:solidFill>
                <a:schemeClr val="dk2"/>
              </a:solidFill>
              <a:uFillTx/>
              <a:latin typeface="Bembo"/>
            </a:endParaRPr>
          </a:p>
          <a:p>
            <a:pPr marL="432000" indent="-324000">
              <a:lnSpc>
                <a:spcPct val="110000"/>
              </a:lnSpc>
              <a:spcBef>
                <a:spcPts val="1191"/>
              </a:spcBef>
              <a:spcAft>
                <a:spcPts val="992"/>
              </a:spcAft>
              <a:buClr>
                <a:srgbClr val="000000"/>
              </a:buClr>
              <a:buSzPct val="45000"/>
              <a:buFont typeface="Wingdings" charset="2"/>
              <a:buChar char=""/>
            </a:pPr>
            <a:r>
              <a:rPr b="0" lang="en-US" sz="1400" strike="noStrike" u="none">
                <a:solidFill>
                  <a:schemeClr val="dk2"/>
                </a:solidFill>
                <a:uFillTx/>
                <a:latin typeface="Bembo"/>
              </a:rPr>
              <a:t>Modern web-based UI architecture that bridges system-level operations with user-friendly controls.</a:t>
            </a:r>
            <a:endParaRPr b="0" lang="en-US" sz="1400" strike="noStrike" u="none">
              <a:solidFill>
                <a:schemeClr val="dk2"/>
              </a:solidFill>
              <a:uFillTx/>
              <a:latin typeface="Bembo"/>
            </a:endParaRPr>
          </a:p>
          <a:p>
            <a:pPr marL="432000" indent="-324000">
              <a:lnSpc>
                <a:spcPct val="110000"/>
              </a:lnSpc>
              <a:spcBef>
                <a:spcPts val="1191"/>
              </a:spcBef>
              <a:spcAft>
                <a:spcPts val="992"/>
              </a:spcAft>
              <a:buClr>
                <a:srgbClr val="000000"/>
              </a:buClr>
              <a:buSzPct val="45000"/>
              <a:buFont typeface="Wingdings" charset="2"/>
              <a:buChar char=""/>
            </a:pPr>
            <a:r>
              <a:rPr b="0" lang="en-US" sz="1400" strike="noStrike" u="none">
                <a:solidFill>
                  <a:schemeClr val="dk2"/>
                </a:solidFill>
                <a:uFillTx/>
                <a:latin typeface="Bembo"/>
              </a:rPr>
              <a:t>Real-time monitoring system with minimal system overhead and bidirectional communication between system processes and web dashboard.</a:t>
            </a:r>
            <a:endParaRPr b="0" lang="en-US" sz="1400" strike="noStrike" u="none">
              <a:solidFill>
                <a:schemeClr val="dk2"/>
              </a:solidFill>
              <a:uFillTx/>
              <a:latin typeface="Bembo"/>
            </a:endParaRPr>
          </a:p>
          <a:p>
            <a:pPr marL="432000" indent="-324000">
              <a:lnSpc>
                <a:spcPct val="110000"/>
              </a:lnSpc>
              <a:spcBef>
                <a:spcPts val="1191"/>
              </a:spcBef>
              <a:spcAft>
                <a:spcPts val="992"/>
              </a:spcAft>
              <a:buClr>
                <a:srgbClr val="000000"/>
              </a:buClr>
              <a:buSzPct val="45000"/>
              <a:buFont typeface="Wingdings" charset="2"/>
              <a:buChar char=""/>
            </a:pPr>
            <a:r>
              <a:rPr b="0" lang="en-US" sz="1400" strike="noStrike" u="none">
                <a:solidFill>
                  <a:schemeClr val="dk2"/>
                </a:solidFill>
                <a:uFillTx/>
                <a:latin typeface="Bembo"/>
              </a:rPr>
              <a:t>Implementation of privilege elevation controls for critical operations.</a:t>
            </a:r>
            <a:endParaRPr b="0" lang="en-US" sz="1400" strike="noStrike" u="none">
              <a:solidFill>
                <a:schemeClr val="dk2"/>
              </a:solidFill>
              <a:uFillTx/>
              <a:latin typeface="Bembo"/>
            </a:endParaRPr>
          </a:p>
          <a:p>
            <a:pPr marL="432000" indent="-324000">
              <a:lnSpc>
                <a:spcPct val="110000"/>
              </a:lnSpc>
              <a:spcBef>
                <a:spcPts val="1191"/>
              </a:spcBef>
              <a:spcAft>
                <a:spcPts val="992"/>
              </a:spcAft>
              <a:buClr>
                <a:srgbClr val="000000"/>
              </a:buClr>
              <a:buSzPct val="45000"/>
              <a:buFont typeface="Wingdings" charset="2"/>
              <a:buChar char=""/>
            </a:pPr>
            <a:r>
              <a:rPr b="0" lang="en-US" sz="1400" strike="noStrike" u="none">
                <a:solidFill>
                  <a:schemeClr val="dk2"/>
                </a:solidFill>
                <a:uFillTx/>
                <a:latin typeface="Bembo"/>
              </a:rPr>
              <a:t>Custom-designed DLL injection system that maintains process integrity w/ sophisticated memory protection.</a:t>
            </a:r>
            <a:br>
              <a:rPr sz="1400"/>
            </a:br>
            <a:r>
              <a:rPr b="0" lang="en-US" sz="1400" strike="noStrike" u="none">
                <a:solidFill>
                  <a:schemeClr val="dk2"/>
                </a:solidFill>
                <a:uFillTx/>
                <a:latin typeface="Bembo"/>
              </a:rPr>
              <a:t> </a:t>
            </a:r>
            <a:endParaRPr b="0" lang="en-US" sz="1400" strike="noStrike" u="none">
              <a:solidFill>
                <a:schemeClr val="dk2"/>
              </a:solidFill>
              <a:uFillTx/>
              <a:latin typeface="Bembo"/>
            </a:endParaRPr>
          </a:p>
        </p:txBody>
      </p:sp>
      <p:pic>
        <p:nvPicPr>
          <p:cNvPr id="120" name="Picture 1" descr="Gadgets on a desk"/>
          <p:cNvPicPr/>
          <p:nvPr/>
        </p:nvPicPr>
        <p:blipFill>
          <a:blip r:embed="rId1"/>
          <a:srcRect l="9812" t="0" r="40189" b="0"/>
          <a:stretch/>
        </p:blipFill>
        <p:spPr>
          <a:xfrm>
            <a:off x="7620120" y="0"/>
            <a:ext cx="4571640" cy="6857640"/>
          </a:xfrm>
          <a:prstGeom prst="rect">
            <a:avLst/>
          </a:prstGeom>
          <a:noFill/>
          <a:ln w="0">
            <a:noFill/>
          </a:ln>
        </p:spPr>
      </p:pic>
      <p:grpSp>
        <p:nvGrpSpPr>
          <p:cNvPr id="121" name="Group 1">
            <a:extLst>
              <a:ext uri="{C183D7F6-B498-43B3-948B-1728B52AA6E4}">
                <adec:decorative xmlns:adec="http://schemas.microsoft.com/office/drawing/2017/decorative" val="1"/>
              </a:ext>
            </a:extLst>
          </p:cNvPr>
          <p:cNvGrpSpPr/>
          <p:nvPr/>
        </p:nvGrpSpPr>
        <p:grpSpPr>
          <a:xfrm>
            <a:off x="3200400" y="2012400"/>
            <a:ext cx="867600" cy="162720"/>
            <a:chOff x="3200400" y="2012400"/>
            <a:chExt cx="867600" cy="162720"/>
          </a:xfrm>
        </p:grpSpPr>
        <p:sp>
          <p:nvSpPr>
            <p:cNvPr id="122" name="Rectangle 4">
              <a:extLst>
                <a:ext uri="{C183D7F6-B498-43B3-948B-1728B52AA6E4}">
                  <adec:decorative xmlns:adec="http://schemas.microsoft.com/office/drawing/2017/decorative" val="1"/>
                </a:ext>
              </a:extLst>
            </p:cNvPr>
            <p:cNvSpPr/>
            <p:nvPr/>
          </p:nvSpPr>
          <p:spPr>
            <a:xfrm flipH="1" rot="18964800">
              <a:off x="3576600" y="203616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cxnSp>
          <p:nvCxnSpPr>
            <p:cNvPr id="123" name="Straight Connector 1">
              <a:extLst>
                <a:ext uri="{C183D7F6-B498-43B3-948B-1728B52AA6E4}">
                  <adec:decorative xmlns:adec="http://schemas.microsoft.com/office/drawing/2017/decorative" val="1"/>
                </a:ext>
              </a:extLst>
            </p:cNvPr>
            <p:cNvCxnSpPr/>
            <p:nvPr/>
          </p:nvCxnSpPr>
          <p:spPr>
            <a:xfrm>
              <a:off x="3715920" y="2093760"/>
              <a:ext cx="352440" cy="360"/>
            </a:xfrm>
            <a:prstGeom prst="straightConnector1">
              <a:avLst/>
            </a:prstGeom>
            <a:ln w="15875">
              <a:solidFill>
                <a:srgbClr val="412724"/>
              </a:solidFill>
            </a:ln>
          </p:spPr>
        </p:cxnSp>
        <p:cxnSp>
          <p:nvCxnSpPr>
            <p:cNvPr id="124" name="Straight Connector 2">
              <a:extLst>
                <a:ext uri="{C183D7F6-B498-43B3-948B-1728B52AA6E4}">
                  <adec:decorative xmlns:adec="http://schemas.microsoft.com/office/drawing/2017/decorative" val="1"/>
                </a:ext>
              </a:extLst>
            </p:cNvPr>
            <p:cNvCxnSpPr/>
            <p:nvPr/>
          </p:nvCxnSpPr>
          <p:spPr>
            <a:xfrm>
              <a:off x="3200400" y="2093760"/>
              <a:ext cx="352440" cy="360"/>
            </a:xfrm>
            <a:prstGeom prst="straightConnector1">
              <a:avLst/>
            </a:prstGeom>
            <a:ln w="15875">
              <a:solidFill>
                <a:srgbClr val="412724"/>
              </a:solidFill>
            </a:ln>
          </p:spPr>
        </p:cxn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1028880" y="723960"/>
            <a:ext cx="10134360" cy="1288080"/>
          </a:xfrm>
          <a:prstGeom prst="rect">
            <a:avLst/>
          </a:prstGeom>
          <a:noFill/>
          <a:ln w="0">
            <a:noFill/>
          </a:ln>
        </p:spPr>
        <p:txBody>
          <a:bodyPr lIns="91440" rIns="91440" tIns="45720" bIns="45720" anchor="b">
            <a:noAutofit/>
          </a:bodyPr>
          <a:p>
            <a:pPr indent="0" defTabSz="914400">
              <a:lnSpc>
                <a:spcPct val="110000"/>
              </a:lnSpc>
              <a:buNone/>
            </a:pPr>
            <a:r>
              <a:rPr b="1" lang="en-US" sz="3200" strike="noStrike" u="sng">
                <a:solidFill>
                  <a:schemeClr val="dk2"/>
                </a:solidFill>
                <a:uFillTx/>
                <a:latin typeface="Bembo"/>
              </a:rPr>
              <a:t>Broader Impacts of our project</a:t>
            </a:r>
            <a:endParaRPr b="1" lang="en-US" sz="3200" strike="noStrike" u="sng">
              <a:solidFill>
                <a:schemeClr val="dk1"/>
              </a:solidFill>
              <a:uFillTx/>
              <a:latin typeface="Bembo"/>
            </a:endParaRPr>
          </a:p>
        </p:txBody>
      </p:sp>
      <p:sp>
        <p:nvSpPr>
          <p:cNvPr id="126" name="PlaceHolder 2"/>
          <p:cNvSpPr>
            <a:spLocks noGrp="1"/>
          </p:cNvSpPr>
          <p:nvPr>
            <p:ph/>
          </p:nvPr>
        </p:nvSpPr>
        <p:spPr>
          <a:xfrm>
            <a:off x="1028880" y="2161800"/>
            <a:ext cx="10134360" cy="3969000"/>
          </a:xfrm>
          <a:prstGeom prst="rect">
            <a:avLst/>
          </a:prstGeom>
          <a:noFill/>
          <a:ln w="0">
            <a:noFill/>
          </a:ln>
        </p:spPr>
        <p:txBody>
          <a:bodyPr lIns="91440" rIns="91440" tIns="45720" bIns="45720" anchor="t">
            <a:normAutofit fontScale="92500" lnSpcReduction="9999"/>
          </a:bodyPr>
          <a:p>
            <a:pPr marL="432000" indent="-324000">
              <a:lnSpc>
                <a:spcPct val="110000"/>
              </a:lnSpc>
              <a:spcBef>
                <a:spcPts val="1417"/>
              </a:spcBef>
              <a:buClr>
                <a:srgbClr val="000000"/>
              </a:buClr>
              <a:buSzPct val="45000"/>
              <a:buFont typeface="Wingdings" charset="2"/>
              <a:buChar char=""/>
            </a:pPr>
            <a:r>
              <a:rPr b="1" lang="en-US" sz="1800" strike="noStrike" u="none">
                <a:solidFill>
                  <a:schemeClr val="dk2"/>
                </a:solidFill>
                <a:uFillTx/>
                <a:latin typeface="Bembo"/>
              </a:rPr>
              <a:t>Enhanced Cybersecurity for All</a:t>
            </a:r>
            <a:r>
              <a:rPr b="0" lang="en-US" sz="1800" strike="noStrike" u="none">
                <a:solidFill>
                  <a:schemeClr val="dk2"/>
                </a:solidFill>
                <a:uFillTx/>
                <a:latin typeface="Bembo"/>
              </a:rPr>
              <a:t> – WPP simplifies advanced process protection capabilities, making enterprise-level security accessible to everyday users. Can help prevent malware and ransomware attacks by protecting critical system &amp; user processes.</a:t>
            </a:r>
            <a:br>
              <a:rPr sz="1800"/>
            </a:br>
            <a:r>
              <a:rPr b="0" lang="en-US" sz="1800" strike="noStrike" u="none">
                <a:solidFill>
                  <a:schemeClr val="dk2"/>
                </a:solidFill>
                <a:uFillTx/>
                <a:latin typeface="Bembo"/>
              </a:rPr>
              <a:t> </a:t>
            </a:r>
            <a:endParaRPr b="0" lang="en-US" sz="1800" strike="noStrike" u="none">
              <a:solidFill>
                <a:schemeClr val="dk2"/>
              </a:solidFill>
              <a:uFillTx/>
              <a:latin typeface="Bembo"/>
            </a:endParaRPr>
          </a:p>
          <a:p>
            <a:pPr marL="432000" indent="-324000">
              <a:lnSpc>
                <a:spcPct val="110000"/>
              </a:lnSpc>
              <a:spcBef>
                <a:spcPts val="1417"/>
              </a:spcBef>
              <a:buClr>
                <a:srgbClr val="000000"/>
              </a:buClr>
              <a:buSzPct val="45000"/>
              <a:buFont typeface="Wingdings" charset="2"/>
              <a:buChar char=""/>
            </a:pPr>
            <a:r>
              <a:rPr b="1" lang="en-US" sz="1800" strike="noStrike" u="none">
                <a:solidFill>
                  <a:schemeClr val="dk2"/>
                </a:solidFill>
                <a:uFillTx/>
                <a:latin typeface="Bembo"/>
              </a:rPr>
              <a:t>Educational Value</a:t>
            </a:r>
            <a:r>
              <a:rPr b="0" lang="en-US" sz="1800" strike="noStrike" u="none">
                <a:solidFill>
                  <a:schemeClr val="dk2"/>
                </a:solidFill>
                <a:uFillTx/>
                <a:latin typeface="Bembo"/>
              </a:rPr>
              <a:t> - serves as an educational tool for understanding Windows process management, creating opportunities for students &amp; developers to learn about system-level programming, modern web technologies, and security implementations.</a:t>
            </a:r>
            <a:br>
              <a:rPr sz="1800"/>
            </a:br>
            <a:br>
              <a:rPr sz="1800"/>
            </a:br>
            <a:r>
              <a:rPr b="1" lang="en-US" sz="1800" strike="noStrike" u="none">
                <a:solidFill>
                  <a:schemeClr val="dk2"/>
                </a:solidFill>
                <a:uFillTx/>
                <a:latin typeface="Bembo"/>
              </a:rPr>
              <a:t>Future Impact</a:t>
            </a:r>
            <a:r>
              <a:rPr b="0" lang="en-US" sz="1800" strike="noStrike" u="none">
                <a:solidFill>
                  <a:schemeClr val="dk2"/>
                </a:solidFill>
                <a:uFillTx/>
                <a:latin typeface="Bembo"/>
              </a:rPr>
              <a:t> – provides a solid foundation for developing more sophisticated security tools,  contributing to the open-source security community &amp; promoting better cybersecurity practices in software development. </a:t>
            </a:r>
            <a:br>
              <a:rPr sz="1600"/>
            </a:br>
            <a:r>
              <a:rPr b="0" lang="en-US" sz="1600" strike="noStrike" u="none">
                <a:solidFill>
                  <a:schemeClr val="dk2"/>
                </a:solidFill>
                <a:uFillTx/>
                <a:latin typeface="Bembo"/>
              </a:rPr>
              <a:t> </a:t>
            </a:r>
            <a:endParaRPr b="0" lang="en-US" sz="1600" strike="noStrike" u="none">
              <a:solidFill>
                <a:schemeClr val="dk2"/>
              </a:solidFill>
              <a:uFillTx/>
              <a:latin typeface="Bembo"/>
            </a:endParaRPr>
          </a:p>
          <a:p>
            <a:pPr indent="0">
              <a:lnSpc>
                <a:spcPct val="110000"/>
              </a:lnSpc>
              <a:spcBef>
                <a:spcPts val="1417"/>
              </a:spcBef>
              <a:buNone/>
            </a:pPr>
            <a:endParaRPr b="0" lang="en-US" sz="1600" strike="noStrike" u="none">
              <a:solidFill>
                <a:schemeClr val="dk2"/>
              </a:solidFill>
              <a:uFillTx/>
              <a:latin typeface="Bembo"/>
            </a:endParaRPr>
          </a:p>
          <a:p>
            <a:pPr indent="0">
              <a:lnSpc>
                <a:spcPct val="110000"/>
              </a:lnSpc>
              <a:spcBef>
                <a:spcPts val="1417"/>
              </a:spcBef>
              <a:buNone/>
            </a:pPr>
            <a:endParaRPr b="0" lang="en-US" sz="2000" strike="noStrike" u="none">
              <a:solidFill>
                <a:schemeClr val="dk2"/>
              </a:solidFill>
              <a:uFillTx/>
              <a:latin typeface="Bemb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useBgFill="1">
        <p:nvSpPr>
          <p:cNvPr id="127" name="Rectangle 6">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sp>
        <p:nvSpPr>
          <p:cNvPr id="128"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sp>
        <p:nvSpPr>
          <p:cNvPr id="129" name="Rectangle 9">
            <a:extLst>
              <a:ext uri="{C183D7F6-B498-43B3-948B-1728B52AA6E4}">
                <adec:decorative xmlns:adec="http://schemas.microsoft.com/office/drawing/2017/decorative" val="1"/>
              </a:ext>
            </a:extLst>
          </p:cNvPr>
          <p:cNvSpPr/>
          <p:nvPr/>
        </p:nvSpPr>
        <p:spPr>
          <a:xfrm>
            <a:off x="160920" y="157680"/>
            <a:ext cx="11869920" cy="6542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gn="ctr"/>
            <a:br>
              <a:rPr sz="1800"/>
            </a:br>
            <a:br>
              <a:rPr sz="1800"/>
            </a:br>
            <a:br>
              <a:rPr sz="1800"/>
            </a:br>
            <a:br>
              <a:rPr sz="1800"/>
            </a:br>
            <a:br>
              <a:rPr sz="1800"/>
            </a:br>
            <a:r>
              <a:rPr b="0" lang="en-US" sz="1800" strike="noStrike" u="none">
                <a:solidFill>
                  <a:schemeClr val="lt1"/>
                </a:solidFill>
                <a:uFillTx/>
                <a:latin typeface="Bembo"/>
              </a:rPr>
              <a:t>                                                                          </a:t>
            </a:r>
            <a:r>
              <a:rPr b="0" lang="en-US" sz="1600" strike="noStrike" u="none">
                <a:solidFill>
                  <a:srgbClr val="000000"/>
                </a:solidFill>
                <a:uFillTx/>
                <a:latin typeface="Bembo"/>
              </a:rPr>
              <a:t>The WPP system consists of three primary layers:                                                                                                   User Interface, Protection Engine, and System Integration.</a:t>
            </a:r>
            <a:br>
              <a:rPr sz="1600"/>
            </a:br>
            <a:br>
              <a:rPr sz="1600"/>
            </a:br>
            <a:r>
              <a:rPr b="0" lang="en-US" sz="1600" strike="noStrike" u="none">
                <a:solidFill>
                  <a:srgbClr val="000000"/>
                </a:solidFill>
                <a:uFillTx/>
                <a:latin typeface="Bembo"/>
              </a:rPr>
              <a:t>                                                                                     The diagram illustrates the three-layer architecture of WPP, with:</a:t>
            </a:r>
            <a:endParaRPr b="0" lang="en-US" sz="1600" strike="noStrike" u="none">
              <a:solidFill>
                <a:schemeClr val="lt1"/>
              </a:solidFill>
              <a:uFillTx/>
              <a:latin typeface="Bembo"/>
            </a:endParaRPr>
          </a:p>
          <a:p>
            <a:pPr algn="ctr"/>
            <a:endParaRPr b="0" lang="en-US" sz="1600" strike="noStrike" u="none">
              <a:solidFill>
                <a:schemeClr val="lt1"/>
              </a:solidFill>
              <a:uFillTx/>
              <a:latin typeface="Bembo"/>
            </a:endParaRPr>
          </a:p>
          <a:p>
            <a:pPr algn="ctr"/>
            <a:r>
              <a:rPr b="0" lang="en-US" sz="1600" strike="noStrike" u="none">
                <a:solidFill>
                  <a:srgbClr val="000000"/>
                </a:solidFill>
                <a:uFillTx/>
                <a:latin typeface="Bembo"/>
              </a:rPr>
              <a:t>                                                                          </a:t>
            </a:r>
            <a:r>
              <a:rPr b="0" lang="en-US" sz="1600" strike="noStrike" u="none">
                <a:solidFill>
                  <a:srgbClr val="000000"/>
                </a:solidFill>
                <a:uFillTx/>
                <a:latin typeface="Bembo"/>
              </a:rPr>
              <a:t>Pink components representing the user-facing layer</a:t>
            </a:r>
            <a:endParaRPr b="0" lang="en-US" sz="1600" strike="noStrike" u="none">
              <a:solidFill>
                <a:schemeClr val="lt1"/>
              </a:solidFill>
              <a:uFillTx/>
              <a:latin typeface="Bembo"/>
            </a:endParaRPr>
          </a:p>
          <a:p>
            <a:pPr algn="ctr"/>
            <a:r>
              <a:rPr b="0" lang="en-US" sz="1600" strike="noStrike" u="none">
                <a:solidFill>
                  <a:srgbClr val="000000"/>
                </a:solidFill>
                <a:uFillTx/>
                <a:latin typeface="Bembo"/>
              </a:rPr>
              <a:t>                                                                            </a:t>
            </a:r>
            <a:r>
              <a:rPr b="0" lang="en-US" sz="1600" strike="noStrike" u="none">
                <a:solidFill>
                  <a:srgbClr val="000000"/>
                </a:solidFill>
                <a:uFillTx/>
                <a:latin typeface="Bembo"/>
              </a:rPr>
              <a:t>Blue components showing the core protection engine</a:t>
            </a:r>
            <a:endParaRPr b="0" lang="en-US" sz="1600" strike="noStrike" u="none">
              <a:solidFill>
                <a:schemeClr val="lt1"/>
              </a:solidFill>
              <a:uFillTx/>
              <a:latin typeface="Bembo"/>
            </a:endParaRPr>
          </a:p>
          <a:p>
            <a:pPr algn="ctr"/>
            <a:r>
              <a:rPr b="0" lang="en-US" sz="1600" strike="noStrike" u="none">
                <a:solidFill>
                  <a:srgbClr val="000000"/>
                </a:solidFill>
                <a:uFillTx/>
                <a:latin typeface="Bembo"/>
              </a:rPr>
              <a:t>                                                                              </a:t>
            </a:r>
            <a:r>
              <a:rPr b="0" lang="en-US" sz="1600" strike="noStrike" u="none">
                <a:solidFill>
                  <a:srgbClr val="000000"/>
                </a:solidFill>
                <a:uFillTx/>
                <a:latin typeface="Bembo"/>
              </a:rPr>
              <a:t>Green components indicating system-level integration</a:t>
            </a:r>
            <a:endParaRPr b="0" lang="en-US" sz="1600" strike="noStrike" u="none">
              <a:solidFill>
                <a:schemeClr val="lt1"/>
              </a:solidFill>
              <a:uFillTx/>
              <a:latin typeface="Bembo"/>
            </a:endParaRPr>
          </a:p>
          <a:p>
            <a:pPr algn="ctr"/>
            <a:endParaRPr b="0" lang="en-US" sz="1600" strike="noStrike" u="none">
              <a:solidFill>
                <a:schemeClr val="lt1"/>
              </a:solidFill>
              <a:uFillTx/>
              <a:latin typeface="Bembo"/>
            </a:endParaRPr>
          </a:p>
          <a:p>
            <a:pPr algn="ctr"/>
            <a:r>
              <a:rPr b="0" lang="en-US" sz="1600" strike="noStrike" u="none">
                <a:solidFill>
                  <a:srgbClr val="000000"/>
                </a:solidFill>
                <a:uFillTx/>
                <a:latin typeface="Bembo"/>
              </a:rPr>
              <a:t>                                                                                       </a:t>
            </a:r>
            <a:r>
              <a:rPr b="0" lang="en-US" sz="1600" strike="noStrike" u="none">
                <a:solidFill>
                  <a:srgbClr val="000000"/>
                </a:solidFill>
                <a:uFillTx/>
                <a:latin typeface="Bembo"/>
              </a:rPr>
              <a:t>Each arrow represents a specific interaction or data flow                                                                                             between components, with labeled relationships showing                                                  the purpose of each connection. </a:t>
            </a:r>
            <a:br>
              <a:rPr sz="1600"/>
            </a:br>
            <a:br>
              <a:rPr sz="1600"/>
            </a:br>
            <a:br>
              <a:rPr sz="1600"/>
            </a:br>
            <a:endParaRPr b="0" lang="en-US" sz="1600" strike="noStrike" u="none">
              <a:solidFill>
                <a:schemeClr val="lt1"/>
              </a:solidFill>
              <a:uFillTx/>
              <a:latin typeface="Bembo"/>
            </a:endParaRPr>
          </a:p>
        </p:txBody>
      </p:sp>
      <p:sp>
        <p:nvSpPr>
          <p:cNvPr id="130" name="PlaceHolder 1"/>
          <p:cNvSpPr>
            <a:spLocks noGrp="1"/>
          </p:cNvSpPr>
          <p:nvPr>
            <p:ph type="title"/>
          </p:nvPr>
        </p:nvSpPr>
        <p:spPr>
          <a:xfrm>
            <a:off x="1028880" y="228600"/>
            <a:ext cx="10134360" cy="1036800"/>
          </a:xfrm>
          <a:prstGeom prst="rect">
            <a:avLst/>
          </a:prstGeom>
          <a:noFill/>
          <a:ln w="0">
            <a:noFill/>
          </a:ln>
        </p:spPr>
        <p:txBody>
          <a:bodyPr lIns="91440" rIns="91440" tIns="45720" bIns="45720" anchor="b">
            <a:normAutofit/>
          </a:bodyPr>
          <a:p>
            <a:pPr indent="0" algn="ctr" defTabSz="914400">
              <a:lnSpc>
                <a:spcPct val="110000"/>
              </a:lnSpc>
              <a:buNone/>
            </a:pPr>
            <a:r>
              <a:rPr b="0" lang="en-US" sz="3200" strike="noStrike" u="none">
                <a:solidFill>
                  <a:schemeClr val="dk2"/>
                </a:solidFill>
                <a:uFillTx/>
                <a:latin typeface="Bembo"/>
              </a:rPr>
              <a:t>Design Specifications / Diagrams</a:t>
            </a:r>
            <a:endParaRPr b="0" lang="en-US" sz="3200" strike="noStrike" u="none">
              <a:solidFill>
                <a:schemeClr val="dk1"/>
              </a:solidFill>
              <a:uFillTx/>
              <a:latin typeface="Bembo"/>
            </a:endParaRPr>
          </a:p>
        </p:txBody>
      </p:sp>
      <p:grpSp>
        <p:nvGrpSpPr>
          <p:cNvPr id="131" name="Group 2">
            <a:extLst>
              <a:ext uri="{C183D7F6-B498-43B3-948B-1728B52AA6E4}">
                <adec:decorative xmlns:adec="http://schemas.microsoft.com/office/drawing/2017/decorative" val="1"/>
              </a:ext>
            </a:extLst>
          </p:cNvPr>
          <p:cNvGrpSpPr/>
          <p:nvPr/>
        </p:nvGrpSpPr>
        <p:grpSpPr>
          <a:xfrm>
            <a:off x="5600160" y="1236240"/>
            <a:ext cx="867600" cy="162720"/>
            <a:chOff x="5600160" y="1236240"/>
            <a:chExt cx="867600" cy="162720"/>
          </a:xfrm>
        </p:grpSpPr>
        <p:sp>
          <p:nvSpPr>
            <p:cNvPr id="132" name="Rectangle 11">
              <a:extLst>
                <a:ext uri="{C183D7F6-B498-43B3-948B-1728B52AA6E4}">
                  <adec:decorative xmlns:adec="http://schemas.microsoft.com/office/drawing/2017/decorative" val="1"/>
                </a:ext>
              </a:extLst>
            </p:cNvPr>
            <p:cNvSpPr/>
            <p:nvPr/>
          </p:nvSpPr>
          <p:spPr>
            <a:xfrm flipH="1" rot="18964800">
              <a:off x="5976360" y="1260000"/>
              <a:ext cx="115200" cy="114840"/>
            </a:xfrm>
            <a:prstGeom prst="rect">
              <a:avLst/>
            </a:prstGeom>
            <a:noFill/>
            <a:ln w="15875">
              <a:solidFill>
                <a:srgbClr val="41272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uFillTx/>
                <a:latin typeface="Bembo"/>
              </a:endParaRPr>
            </a:p>
          </p:txBody>
        </p:sp>
        <p:cxnSp>
          <p:nvCxnSpPr>
            <p:cNvPr id="133" name="Straight Connector 3">
              <a:extLst>
                <a:ext uri="{C183D7F6-B498-43B3-948B-1728B52AA6E4}">
                  <adec:decorative xmlns:adec="http://schemas.microsoft.com/office/drawing/2017/decorative" val="1"/>
                </a:ext>
              </a:extLst>
            </p:cNvPr>
            <p:cNvCxnSpPr/>
            <p:nvPr/>
          </p:nvCxnSpPr>
          <p:spPr>
            <a:xfrm>
              <a:off x="6115680" y="1317600"/>
              <a:ext cx="352440" cy="360"/>
            </a:xfrm>
            <a:prstGeom prst="straightConnector1">
              <a:avLst/>
            </a:prstGeom>
            <a:ln w="15875">
              <a:solidFill>
                <a:srgbClr val="412724"/>
              </a:solidFill>
            </a:ln>
          </p:spPr>
        </p:cxnSp>
        <p:cxnSp>
          <p:nvCxnSpPr>
            <p:cNvPr id="134" name="Straight Connector 4">
              <a:extLst>
                <a:ext uri="{C183D7F6-B498-43B3-948B-1728B52AA6E4}">
                  <adec:decorative xmlns:adec="http://schemas.microsoft.com/office/drawing/2017/decorative" val="1"/>
                </a:ext>
              </a:extLst>
            </p:cNvPr>
            <p:cNvCxnSpPr/>
            <p:nvPr/>
          </p:nvCxnSpPr>
          <p:spPr>
            <a:xfrm>
              <a:off x="5600160" y="1317600"/>
              <a:ext cx="352440" cy="360"/>
            </a:xfrm>
            <a:prstGeom prst="straightConnector1">
              <a:avLst/>
            </a:prstGeom>
            <a:ln w="15875">
              <a:solidFill>
                <a:srgbClr val="412724"/>
              </a:solidFill>
            </a:ln>
          </p:spPr>
        </p:cxnSp>
      </p:grpSp>
      <p:grpSp>
        <p:nvGrpSpPr>
          <p:cNvPr id="135" name="Content Placeholder 5"/>
          <p:cNvGrpSpPr/>
          <p:nvPr/>
        </p:nvGrpSpPr>
        <p:grpSpPr>
          <a:xfrm>
            <a:off x="1028880" y="2749320"/>
            <a:ext cx="10134360" cy="3337920"/>
            <a:chOff x="1028880" y="2749320"/>
            <a:chExt cx="10134360" cy="3337920"/>
          </a:xfrm>
        </p:grpSpPr>
        <p:sp>
          <p:nvSpPr>
            <p:cNvPr id="136" name=""/>
            <p:cNvSpPr/>
            <p:nvPr/>
          </p:nvSpPr>
          <p:spPr>
            <a:xfrm>
              <a:off x="1028880" y="2749320"/>
              <a:ext cx="10134360" cy="3337920"/>
            </a:xfrm>
            <a:prstGeom prst="rect">
              <a:avLst/>
            </a:prstGeom>
            <a:no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pic>
        <p:nvPicPr>
          <p:cNvPr id="137" name="" descr=""/>
          <p:cNvPicPr/>
          <p:nvPr/>
        </p:nvPicPr>
        <p:blipFill>
          <a:blip r:embed="rId1"/>
          <a:stretch/>
        </p:blipFill>
        <p:spPr>
          <a:xfrm>
            <a:off x="914400" y="1374480"/>
            <a:ext cx="4685040" cy="525492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028880" y="723960"/>
            <a:ext cx="10134360" cy="553680"/>
          </a:xfrm>
          <a:prstGeom prst="rect">
            <a:avLst/>
          </a:prstGeom>
          <a:noFill/>
          <a:ln w="0">
            <a:noFill/>
          </a:ln>
        </p:spPr>
        <p:txBody>
          <a:bodyPr lIns="91440" rIns="91440" tIns="45720" bIns="45720" anchor="b">
            <a:normAutofit fontScale="92500" lnSpcReduction="9999"/>
          </a:bodyPr>
          <a:p>
            <a:pPr indent="0" defTabSz="914400">
              <a:lnSpc>
                <a:spcPct val="110000"/>
              </a:lnSpc>
              <a:buNone/>
            </a:pPr>
            <a:r>
              <a:rPr b="0" lang="en-US" sz="3200" strike="noStrike" u="none">
                <a:solidFill>
                  <a:schemeClr val="dk2"/>
                </a:solidFill>
                <a:uFillTx/>
                <a:latin typeface="Bembo"/>
              </a:rPr>
              <a:t>Design Specifications/Diagrams</a:t>
            </a:r>
            <a:endParaRPr b="0" lang="en-US" sz="3200" strike="noStrike" u="none">
              <a:solidFill>
                <a:schemeClr val="dk1"/>
              </a:solidFill>
              <a:uFillTx/>
              <a:latin typeface="Bembo"/>
            </a:endParaRPr>
          </a:p>
        </p:txBody>
      </p:sp>
      <p:sp>
        <p:nvSpPr>
          <p:cNvPr id="139" name="PlaceHolder 2"/>
          <p:cNvSpPr>
            <a:spLocks noGrp="1"/>
          </p:cNvSpPr>
          <p:nvPr>
            <p:ph/>
          </p:nvPr>
        </p:nvSpPr>
        <p:spPr>
          <a:xfrm>
            <a:off x="412560" y="1424160"/>
            <a:ext cx="6445080" cy="4709880"/>
          </a:xfrm>
          <a:prstGeom prst="rect">
            <a:avLst/>
          </a:prstGeom>
          <a:noFill/>
          <a:ln w="0">
            <a:noFill/>
          </a:ln>
        </p:spPr>
        <p:txBody>
          <a:bodyPr lIns="91440" rIns="91440" tIns="45720" bIns="45720" anchor="t">
            <a:normAutofit fontScale="77500" lnSpcReduction="19999"/>
          </a:bodyPr>
          <a:p>
            <a:pPr marL="343080" indent="-343080" defTabSz="914400">
              <a:lnSpc>
                <a:spcPct val="110000"/>
              </a:lnSpc>
              <a:spcBef>
                <a:spcPts val="1001"/>
              </a:spcBef>
              <a:buClr>
                <a:srgbClr val="412724"/>
              </a:buClr>
              <a:buFont typeface="Arial"/>
              <a:buChar char="•"/>
            </a:pPr>
            <a:r>
              <a:rPr b="0" lang="en-US" sz="2000" strike="noStrike" u="none">
                <a:solidFill>
                  <a:schemeClr val="dk2"/>
                </a:solidFill>
                <a:uFillTx/>
                <a:latin typeface="Bembo"/>
              </a:rPr>
              <a:t>Within CDS, we first go through the Trust List. This checks to see if any detected processes were previously detected or if they are already trusted and marked as safe.</a:t>
            </a:r>
            <a:endParaRPr b="0" lang="en-US" sz="2000" strike="noStrike" u="none">
              <a:solidFill>
                <a:schemeClr val="dk2"/>
              </a:solidFill>
              <a:uFillTx/>
              <a:latin typeface="Bembo"/>
            </a:endParaRPr>
          </a:p>
          <a:p>
            <a:pPr marL="343080" indent="-343080" defTabSz="914400">
              <a:lnSpc>
                <a:spcPct val="110000"/>
              </a:lnSpc>
              <a:spcBef>
                <a:spcPts val="1001"/>
              </a:spcBef>
              <a:buClr>
                <a:srgbClr val="412724"/>
              </a:buClr>
              <a:buFont typeface="Arial"/>
              <a:buChar char="•"/>
            </a:pPr>
            <a:r>
              <a:rPr b="0" lang="en-US" sz="2000" strike="noStrike" u="none">
                <a:solidFill>
                  <a:schemeClr val="dk2"/>
                </a:solidFill>
                <a:uFillTx/>
                <a:latin typeface="Bembo"/>
              </a:rPr>
              <a:t>Further expanding on CDS:</a:t>
            </a:r>
            <a:endParaRPr b="0" lang="en-US" sz="2000" strike="noStrike" u="none">
              <a:solidFill>
                <a:schemeClr val="dk2"/>
              </a:solidFill>
              <a:uFillTx/>
              <a:latin typeface="Bembo"/>
            </a:endParaRPr>
          </a:p>
          <a:p>
            <a:pPr lvl="1" marL="617400" indent="-343080" defTabSz="914400">
              <a:lnSpc>
                <a:spcPct val="110000"/>
              </a:lnSpc>
              <a:spcBef>
                <a:spcPts val="499"/>
              </a:spcBef>
              <a:buClr>
                <a:srgbClr val="412724"/>
              </a:buClr>
              <a:buSzPct val="85000"/>
              <a:buFont typeface="Arial"/>
              <a:buChar char="•"/>
            </a:pPr>
            <a:r>
              <a:rPr b="0" lang="en-US" sz="1800" strike="noStrike" u="none">
                <a:solidFill>
                  <a:schemeClr val="dk2"/>
                </a:solidFill>
                <a:uFillTx/>
                <a:latin typeface="Bembo"/>
              </a:rPr>
              <a:t>Injection Detection: Detects any cheating happening through memory injection.</a:t>
            </a:r>
            <a:endParaRPr b="0" lang="en-US" sz="1800" strike="noStrike" u="none">
              <a:solidFill>
                <a:schemeClr val="dk2"/>
              </a:solidFill>
              <a:uFillTx/>
              <a:latin typeface="Bembo"/>
            </a:endParaRPr>
          </a:p>
          <a:p>
            <a:pPr lvl="1" marL="617400" indent="-343080" defTabSz="914400">
              <a:lnSpc>
                <a:spcPct val="110000"/>
              </a:lnSpc>
              <a:spcBef>
                <a:spcPts val="499"/>
              </a:spcBef>
              <a:buClr>
                <a:srgbClr val="412724"/>
              </a:buClr>
              <a:buSzPct val="85000"/>
              <a:buFont typeface="Arial"/>
              <a:buChar char="•"/>
            </a:pPr>
            <a:r>
              <a:rPr b="0" lang="en-US" sz="1800" strike="noStrike" u="none">
                <a:solidFill>
                  <a:schemeClr val="dk2"/>
                </a:solidFill>
                <a:uFillTx/>
                <a:latin typeface="Bembo"/>
              </a:rPr>
              <a:t>Memory Signature Detection: Collects the memory signature for further analysis. </a:t>
            </a:r>
            <a:endParaRPr b="0" lang="en-US" sz="1800" strike="noStrike" u="none">
              <a:solidFill>
                <a:schemeClr val="dk2"/>
              </a:solidFill>
              <a:uFillTx/>
              <a:latin typeface="Bembo"/>
            </a:endParaRPr>
          </a:p>
          <a:p>
            <a:pPr lvl="1" marL="617400" indent="-343080" defTabSz="914400">
              <a:lnSpc>
                <a:spcPct val="110000"/>
              </a:lnSpc>
              <a:spcBef>
                <a:spcPts val="499"/>
              </a:spcBef>
              <a:buClr>
                <a:srgbClr val="412724"/>
              </a:buClr>
              <a:buSzPct val="85000"/>
              <a:buFont typeface="Arial"/>
              <a:buChar char="•"/>
            </a:pPr>
            <a:r>
              <a:rPr b="0" lang="en-US" sz="1800" strike="noStrike" u="none">
                <a:solidFill>
                  <a:schemeClr val="dk2"/>
                </a:solidFill>
                <a:uFillTx/>
                <a:latin typeface="Bembo"/>
              </a:rPr>
              <a:t>Memory Verifier: Identifies if the suspicious activity happening in memory has been detected before.</a:t>
            </a:r>
            <a:endParaRPr b="0" lang="en-US" sz="1800" strike="noStrike" u="none">
              <a:solidFill>
                <a:schemeClr val="dk2"/>
              </a:solidFill>
              <a:uFillTx/>
              <a:latin typeface="Bembo"/>
            </a:endParaRPr>
          </a:p>
          <a:p>
            <a:pPr marL="343080" indent="-343080" defTabSz="914400">
              <a:lnSpc>
                <a:spcPct val="110000"/>
              </a:lnSpc>
              <a:spcBef>
                <a:spcPts val="1001"/>
              </a:spcBef>
              <a:buClr>
                <a:srgbClr val="412724"/>
              </a:buClr>
              <a:buFont typeface="Arial"/>
              <a:buChar char="•"/>
            </a:pPr>
            <a:r>
              <a:rPr b="0" lang="en-US" sz="2000" strike="noStrike" u="none">
                <a:solidFill>
                  <a:schemeClr val="dk2"/>
                </a:solidFill>
                <a:uFillTx/>
                <a:latin typeface="Bembo"/>
              </a:rPr>
              <a:t>After these components have been executed, they output the unauthorized access being made in any running processes and forwards them to the Detection Logger.</a:t>
            </a:r>
            <a:endParaRPr b="0" lang="en-US" sz="2000" strike="noStrike" u="none">
              <a:solidFill>
                <a:schemeClr val="dk2"/>
              </a:solidFill>
              <a:uFillTx/>
              <a:latin typeface="Bembo"/>
            </a:endParaRPr>
          </a:p>
          <a:p>
            <a:pPr marL="343080" indent="-343080" defTabSz="914400">
              <a:lnSpc>
                <a:spcPct val="110000"/>
              </a:lnSpc>
              <a:spcBef>
                <a:spcPts val="1001"/>
              </a:spcBef>
              <a:buClr>
                <a:srgbClr val="412724"/>
              </a:buClr>
              <a:buFont typeface="Arial"/>
              <a:buChar char="•"/>
            </a:pPr>
            <a:r>
              <a:rPr b="0" lang="en-US" sz="2000" strike="noStrike" u="none">
                <a:solidFill>
                  <a:schemeClr val="dk2"/>
                </a:solidFill>
                <a:uFillTx/>
                <a:latin typeface="Bembo"/>
              </a:rPr>
              <a:t>Then the alert message is created and outputted to the Web Interface.</a:t>
            </a:r>
            <a:endParaRPr b="0" lang="en-US" sz="2000" strike="noStrike" u="none">
              <a:solidFill>
                <a:schemeClr val="dk2"/>
              </a:solidFill>
              <a:uFillTx/>
              <a:latin typeface="Bembo"/>
            </a:endParaRPr>
          </a:p>
          <a:p>
            <a:pPr marL="343080" indent="-343080" defTabSz="914400">
              <a:lnSpc>
                <a:spcPct val="110000"/>
              </a:lnSpc>
              <a:spcBef>
                <a:spcPts val="1001"/>
              </a:spcBef>
              <a:buClr>
                <a:srgbClr val="412724"/>
              </a:buClr>
              <a:buFont typeface="Arial"/>
              <a:buChar char="•"/>
            </a:pPr>
            <a:r>
              <a:rPr b="0" lang="en-US" sz="2000" strike="noStrike" u="none">
                <a:solidFill>
                  <a:schemeClr val="dk2"/>
                </a:solidFill>
                <a:uFillTx/>
                <a:latin typeface="Bembo"/>
              </a:rPr>
              <a:t>A Dashboard Updater component updated the list of detected process on the Web Interface, as well as adding the alert message. </a:t>
            </a:r>
            <a:endParaRPr b="0" lang="en-US" sz="2000" strike="noStrike" u="none">
              <a:solidFill>
                <a:schemeClr val="dk2"/>
              </a:solidFill>
              <a:uFillTx/>
              <a:latin typeface="Bembo"/>
            </a:endParaRPr>
          </a:p>
          <a:p>
            <a:pPr indent="0" defTabSz="914400">
              <a:lnSpc>
                <a:spcPct val="110000"/>
              </a:lnSpc>
              <a:spcBef>
                <a:spcPts val="1001"/>
              </a:spcBef>
              <a:buNone/>
              <a:tabLst>
                <a:tab algn="l" pos="0"/>
              </a:tabLst>
            </a:pPr>
            <a:endParaRPr b="0" lang="en-US" sz="2000" strike="noStrike" u="none">
              <a:solidFill>
                <a:schemeClr val="dk2"/>
              </a:solidFill>
              <a:uFillTx/>
              <a:latin typeface="Bembo"/>
            </a:endParaRPr>
          </a:p>
          <a:p>
            <a:pPr indent="0" defTabSz="914400">
              <a:lnSpc>
                <a:spcPct val="110000"/>
              </a:lnSpc>
              <a:spcBef>
                <a:spcPts val="1001"/>
              </a:spcBef>
              <a:buNone/>
              <a:tabLst>
                <a:tab algn="l" pos="0"/>
              </a:tabLst>
            </a:pPr>
            <a:endParaRPr b="0" lang="en-US" sz="2000" strike="noStrike" u="none">
              <a:solidFill>
                <a:schemeClr val="dk2"/>
              </a:solidFill>
              <a:uFillTx/>
              <a:latin typeface="Bembo"/>
            </a:endParaRPr>
          </a:p>
        </p:txBody>
      </p:sp>
      <p:pic>
        <p:nvPicPr>
          <p:cNvPr id="140" name="Picture 4" descr="A diagram of a software&#10;&#10;Description automatically generated"/>
          <p:cNvPicPr/>
          <p:nvPr/>
        </p:nvPicPr>
        <p:blipFill>
          <a:blip r:embed="rId1"/>
          <a:stretch/>
        </p:blipFill>
        <p:spPr>
          <a:xfrm>
            <a:off x="7025040" y="1886040"/>
            <a:ext cx="4939920" cy="308592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09840" y="312120"/>
            <a:ext cx="10134360" cy="1288080"/>
          </a:xfrm>
          <a:prstGeom prst="rect">
            <a:avLst/>
          </a:prstGeom>
          <a:noFill/>
          <a:ln w="0">
            <a:noFill/>
          </a:ln>
        </p:spPr>
        <p:txBody>
          <a:bodyPr lIns="0" rIns="0" tIns="0" bIns="0" anchor="ctr">
            <a:noAutofit/>
          </a:bodyPr>
          <a:p>
            <a:pPr indent="0">
              <a:buNone/>
            </a:pPr>
            <a:r>
              <a:rPr b="1" lang="en-US" sz="3200" strike="noStrike" u="none">
                <a:solidFill>
                  <a:schemeClr val="dk1"/>
                </a:solidFill>
                <a:uFillTx/>
                <a:latin typeface="Bembo"/>
              </a:rPr>
              <a:t>Technologies Utilized in our Project</a:t>
            </a:r>
            <a:endParaRPr b="1" lang="en-US" sz="3200" strike="noStrike" u="none">
              <a:solidFill>
                <a:schemeClr val="dk1"/>
              </a:solidFill>
              <a:uFillTx/>
              <a:latin typeface="Bembo"/>
            </a:endParaRPr>
          </a:p>
        </p:txBody>
      </p:sp>
      <p:sp>
        <p:nvSpPr>
          <p:cNvPr id="142" name=""/>
          <p:cNvSpPr txBox="1"/>
          <p:nvPr/>
        </p:nvSpPr>
        <p:spPr>
          <a:xfrm>
            <a:off x="457200" y="1600200"/>
            <a:ext cx="11430000" cy="5086440"/>
          </a:xfrm>
          <a:prstGeom prst="rect">
            <a:avLst/>
          </a:prstGeom>
          <a:noFill/>
          <a:ln w="0">
            <a:noFill/>
          </a:ln>
        </p:spPr>
        <p:txBody>
          <a:bodyPr lIns="90000" rIns="90000" tIns="45000" bIns="45000" anchor="t">
            <a:noAutofit/>
          </a:bodyPr>
          <a:p>
            <a:pPr>
              <a:lnSpc>
                <a:spcPct val="100000"/>
              </a:lnSpc>
            </a:pPr>
            <a:r>
              <a:rPr b="1" lang="en-US" sz="1600" strike="noStrike" u="none">
                <a:solidFill>
                  <a:srgbClr val="000000"/>
                </a:solidFill>
                <a:uFillTx/>
                <a:latin typeface="Arial"/>
              </a:rPr>
              <a:t>Core Development Technologies:</a:t>
            </a:r>
            <a:r>
              <a:rPr b="0" lang="en-US" sz="1600" strike="noStrike" u="none">
                <a:solidFill>
                  <a:srgbClr val="000000"/>
                </a:solidFill>
                <a:uFillTx/>
                <a:latin typeface="Arial"/>
              </a:rPr>
              <a:t> Our project is primarily developed in C++, leveraging modern C++17 features for robust system-level programming. This choice enables direct interaction with Windows APIs while maintaining high performance and security.</a:t>
            </a:r>
            <a:br>
              <a:rPr sz="1600"/>
            </a:br>
            <a:br>
              <a:rPr sz="1600"/>
            </a:br>
            <a:r>
              <a:rPr b="1" lang="en-US" sz="1600" strike="noStrike" u="none">
                <a:solidFill>
                  <a:srgbClr val="000000"/>
                </a:solidFill>
                <a:uFillTx/>
                <a:latin typeface="Arial"/>
              </a:rPr>
              <a:t>Windows API integration</a:t>
            </a:r>
            <a:r>
              <a:rPr b="0" lang="en-US" sz="1600" strike="noStrike" u="none">
                <a:solidFill>
                  <a:srgbClr val="000000"/>
                </a:solidFill>
                <a:uFillTx/>
                <a:latin typeface="Arial"/>
              </a:rPr>
              <a:t> forms the backbone of our process management system:</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Native Windows API for low-level process control</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NT API for advanced system operations</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Windows Security Framework for privilege management</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DLL injection mechanisms for process protection</a:t>
            </a:r>
            <a:br>
              <a:rPr sz="1600"/>
            </a:br>
            <a:r>
              <a:rPr b="0" lang="en-US" sz="1600" strike="noStrike" u="none">
                <a:solidFill>
                  <a:srgbClr val="000000"/>
                </a:solidFill>
                <a:uFillTx/>
                <a:latin typeface="Arial"/>
              </a:rPr>
              <a:t> </a:t>
            </a:r>
            <a:endParaRPr b="0" lang="en-US" sz="1600" strike="noStrike" u="none">
              <a:solidFill>
                <a:srgbClr val="000000"/>
              </a:solidFill>
              <a:uFillTx/>
              <a:latin typeface="Arial"/>
              <a:ea typeface="Microsoft YaHei"/>
            </a:endParaRPr>
          </a:p>
          <a:p>
            <a:pPr>
              <a:lnSpc>
                <a:spcPct val="100000"/>
              </a:lnSpc>
            </a:pPr>
            <a:r>
              <a:rPr b="1" lang="en-US" sz="1600" strike="noStrike" u="none">
                <a:solidFill>
                  <a:srgbClr val="000000"/>
                </a:solidFill>
                <a:uFillTx/>
                <a:latin typeface="Arial"/>
              </a:rPr>
              <a:t>Web Technologies and Interface</a:t>
            </a:r>
            <a:r>
              <a:rPr b="0" lang="en-US" sz="1600" strike="noStrike" u="none">
                <a:solidFill>
                  <a:srgbClr val="000000"/>
                </a:solidFill>
                <a:uFillTx/>
                <a:latin typeface="Arial"/>
              </a:rPr>
              <a:t> – our user interface is built using modern web technologies:</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HTML5 and CSS3 for responsive layout</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Material Design for a clean, professional appearance</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Dynamic dashboard for real-time process monitoring</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Interactive controls for process management</a:t>
            </a:r>
            <a:br>
              <a:rPr sz="1600"/>
            </a:br>
            <a:r>
              <a:rPr b="0" lang="en-US" sz="1600" strike="noStrike" u="none">
                <a:solidFill>
                  <a:srgbClr val="000000"/>
                </a:solidFill>
                <a:uFillTx/>
                <a:latin typeface="Arial"/>
              </a:rPr>
              <a:t> </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1" lang="en-US" sz="1600" strike="noStrike" u="none">
                <a:solidFill>
                  <a:srgbClr val="000000"/>
                </a:solidFill>
                <a:uFillTx/>
                <a:latin typeface="Arial"/>
              </a:rPr>
              <a:t>Key Libraries and Frameworks</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cpp-httplib: Provides secure HTTPS server implementation and RESTful API endpoints</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nlohmann/json: Handles data serialization and API communication</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OpenSSL: Ensures secure communication between components</a:t>
            </a:r>
            <a:endParaRPr b="0" lang="en-US" sz="1600" strike="noStrike" u="none">
              <a:solidFill>
                <a:srgbClr val="000000"/>
              </a:solidFill>
              <a:uFillTx/>
              <a:latin typeface="Arial"/>
              <a:ea typeface="Microsoft YaHei"/>
            </a:endParaRPr>
          </a:p>
          <a:p>
            <a:pPr marL="216000" indent="-216000">
              <a:lnSpc>
                <a:spcPct val="100000"/>
              </a:lnSpc>
              <a:buClr>
                <a:srgbClr val="000000"/>
              </a:buClr>
              <a:buSzPct val="45000"/>
              <a:buFont typeface="Wingdings" charset="2"/>
              <a:buChar char=""/>
            </a:pPr>
            <a:r>
              <a:rPr b="0" lang="en-US" sz="1600" strike="noStrike" u="none">
                <a:solidFill>
                  <a:srgbClr val="000000"/>
                </a:solidFill>
                <a:uFillTx/>
                <a:latin typeface="Arial"/>
              </a:rPr>
              <a:t>CMake: Manages build system and dependency resolution</a:t>
            </a:r>
            <a:br>
              <a:rPr sz="1800"/>
            </a:br>
            <a:r>
              <a:rPr b="0" lang="en-US" sz="1800" strike="noStrike" u="none">
                <a:solidFill>
                  <a:srgbClr val="000000"/>
                </a:solidFill>
                <a:uFillTx/>
                <a:latin typeface="Arial"/>
              </a:rPr>
              <a:t> </a:t>
            </a:r>
            <a:endParaRPr b="0" lang="en-US" sz="1800" strike="noStrike" u="none">
              <a:solidFill>
                <a:srgbClr val="000000"/>
              </a:solidFill>
              <a:uFillTx/>
              <a:latin typeface="Arial"/>
              <a:ea typeface="Microsoft YaHe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028880" y="457200"/>
            <a:ext cx="10134360" cy="1288080"/>
          </a:xfrm>
          <a:prstGeom prst="rect">
            <a:avLst/>
          </a:prstGeom>
          <a:noFill/>
          <a:ln w="0">
            <a:noFill/>
          </a:ln>
        </p:spPr>
        <p:txBody>
          <a:bodyPr lIns="0" rIns="0" tIns="0" bIns="0" anchor="ctr">
            <a:noAutofit/>
          </a:bodyPr>
          <a:p>
            <a:pPr indent="0">
              <a:buNone/>
            </a:pPr>
            <a:r>
              <a:rPr b="0" lang="en-US" sz="3200" strike="noStrike" u="none">
                <a:solidFill>
                  <a:schemeClr val="dk1"/>
                </a:solidFill>
                <a:uFillTx/>
                <a:latin typeface="Bembo"/>
              </a:rPr>
              <a:t>Project Milestones / Timeline (Spring 2025)</a:t>
            </a:r>
            <a:endParaRPr b="0" lang="en-US" sz="3200" strike="noStrike" u="none">
              <a:solidFill>
                <a:schemeClr val="dk1"/>
              </a:solidFill>
              <a:uFillTx/>
              <a:latin typeface="Bembo"/>
            </a:endParaRPr>
          </a:p>
        </p:txBody>
      </p:sp>
      <p:sp>
        <p:nvSpPr>
          <p:cNvPr id="144" name=""/>
          <p:cNvSpPr txBox="1"/>
          <p:nvPr/>
        </p:nvSpPr>
        <p:spPr>
          <a:xfrm>
            <a:off x="457200" y="1600200"/>
            <a:ext cx="11430000" cy="5029200"/>
          </a:xfrm>
          <a:prstGeom prst="rect">
            <a:avLst/>
          </a:prstGeom>
          <a:noFill/>
          <a:ln w="0">
            <a:noFill/>
          </a:ln>
        </p:spPr>
        <p:txBody>
          <a:bodyPr lIns="90000" rIns="90000" tIns="45000" bIns="45000" anchor="t">
            <a:noAutofit/>
          </a:bodyPr>
          <a:p>
            <a:r>
              <a:rPr b="1" lang="en-US" sz="1800" strike="noStrike" u="none">
                <a:solidFill>
                  <a:srgbClr val="000000"/>
                </a:solidFill>
                <a:uFillTx/>
                <a:latin typeface="Arial"/>
              </a:rPr>
              <a:t>February 19 - March 1:</a:t>
            </a:r>
            <a:r>
              <a:rPr b="0" lang="en-US" sz="1800" strike="noStrike" u="none">
                <a:solidFill>
                  <a:srgbClr val="000000"/>
                </a:solidFill>
                <a:uFillTx/>
                <a:latin typeface="Arial"/>
              </a:rPr>
              <a:t> Core Enhancement </a:t>
            </a:r>
            <a:r>
              <a:rPr b="0" lang="en-US" sz="1800" strike="noStrike" u="none">
                <a:solidFill>
                  <a:srgbClr val="00a933"/>
                </a:solidFill>
                <a:uFillTx/>
                <a:latin typeface="Arial"/>
              </a:rPr>
              <a:t>✓ Completed: Process monitoring, Information gathering, Basic UI →</a:t>
            </a:r>
            <a:r>
              <a:rPr b="0" lang="en-US" sz="1800" strike="noStrike" u="none">
                <a:solidFill>
                  <a:srgbClr val="000000"/>
                </a:solidFill>
                <a:uFillTx/>
                <a:latin typeface="Arial"/>
              </a:rPr>
              <a:t> </a:t>
            </a:r>
            <a:r>
              <a:rPr b="0" lang="en-US" sz="1800" strike="noStrike" u="none">
                <a:solidFill>
                  <a:srgbClr val="ffbf00"/>
                </a:solidFill>
                <a:uFillTx/>
                <a:latin typeface="Arial"/>
              </a:rPr>
              <a:t>Current:</a:t>
            </a:r>
            <a:r>
              <a:rPr b="0" lang="en-US" sz="1800" strike="noStrike" u="none">
                <a:solidFill>
                  <a:srgbClr val="000000"/>
                </a:solidFill>
                <a:uFillTx/>
                <a:latin typeface="Arial"/>
              </a:rPr>
              <a:t> Performance optimization, Enhanced monitoring, System display refinement</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1" lang="en-US" sz="1800" strike="noStrike" u="none">
                <a:solidFill>
                  <a:srgbClr val="000000"/>
                </a:solidFill>
                <a:uFillTx/>
                <a:latin typeface="Arial"/>
              </a:rPr>
              <a:t>March 2 - March 10:</a:t>
            </a:r>
            <a:r>
              <a:rPr b="0" lang="en-US" sz="1800" strike="noStrike" u="none">
                <a:solidFill>
                  <a:srgbClr val="000000"/>
                </a:solidFill>
                <a:uFillTx/>
                <a:latin typeface="Arial"/>
              </a:rPr>
              <a:t> Protection System</a:t>
            </a:r>
            <a:r>
              <a:rPr b="0" lang="en-US" sz="1800" strike="noStrike" u="none">
                <a:solidFill>
                  <a:srgbClr val="00a933"/>
                </a:solidFill>
                <a:uFillTx/>
                <a:latin typeface="Arial"/>
              </a:rPr>
              <a:t> ✓ Completed: DLL injection framework, Base protection system →</a:t>
            </a:r>
            <a:r>
              <a:rPr b="0" lang="en-US" sz="1800" strike="noStrike" u="none">
                <a:solidFill>
                  <a:srgbClr val="000000"/>
                </a:solidFill>
                <a:uFillTx/>
                <a:latin typeface="Arial"/>
              </a:rPr>
              <a:t> </a:t>
            </a:r>
            <a:r>
              <a:rPr b="0" lang="en-US" sz="1800" strike="noStrike" u="none">
                <a:solidFill>
                  <a:srgbClr val="ffbf00"/>
                </a:solidFill>
                <a:uFillTx/>
                <a:latin typeface="Arial"/>
              </a:rPr>
              <a:t>Current:</a:t>
            </a:r>
            <a:r>
              <a:rPr b="0" lang="en-US" sz="1800" strike="noStrike" u="none">
                <a:solidFill>
                  <a:srgbClr val="000000"/>
                </a:solidFill>
                <a:uFillTx/>
                <a:latin typeface="Arial"/>
              </a:rPr>
              <a:t> Advanced protection features, Security validation, Edge case handling</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1" lang="en-US" sz="1800" strike="noStrike" u="none">
                <a:solidFill>
                  <a:srgbClr val="000000"/>
                </a:solidFill>
                <a:uFillTx/>
                <a:latin typeface="Arial"/>
              </a:rPr>
              <a:t>March 11 - March 17:</a:t>
            </a:r>
            <a:r>
              <a:rPr b="0" lang="en-US" sz="1800" strike="noStrike" u="none">
                <a:solidFill>
                  <a:srgbClr val="000000"/>
                </a:solidFill>
                <a:uFillTx/>
                <a:latin typeface="Arial"/>
              </a:rPr>
              <a:t> UI/UX </a:t>
            </a:r>
            <a:r>
              <a:rPr b="0" lang="en-US" sz="1800" strike="noStrike" u="none">
                <a:solidFill>
                  <a:srgbClr val="00a933"/>
                </a:solidFill>
                <a:uFillTx/>
                <a:latin typeface="Arial"/>
              </a:rPr>
              <a:t>✓ Completed: Material Design base, Core dashboard →</a:t>
            </a:r>
            <a:r>
              <a:rPr b="0" lang="en-US" sz="1800" strike="noStrike" u="none">
                <a:solidFill>
                  <a:srgbClr val="ffbf00"/>
                </a:solidFill>
                <a:uFillTx/>
                <a:latin typeface="Arial"/>
              </a:rPr>
              <a:t> Current:</a:t>
            </a:r>
            <a:r>
              <a:rPr b="0" lang="en-US" sz="1800" strike="noStrike" u="none">
                <a:solidFill>
                  <a:srgbClr val="000000"/>
                </a:solidFill>
                <a:uFillTx/>
                <a:latin typeface="Arial"/>
              </a:rPr>
              <a:t> Advanced UI features, Process visualization, Real-time updates</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1" lang="en-US" sz="1800" strike="noStrike" u="none">
                <a:solidFill>
                  <a:srgbClr val="000000"/>
                </a:solidFill>
                <a:uFillTx/>
                <a:latin typeface="Arial"/>
              </a:rPr>
              <a:t>March 18 - March 24</a:t>
            </a:r>
            <a:r>
              <a:rPr b="0" lang="en-US" sz="1800" strike="noStrike" u="none">
                <a:solidFill>
                  <a:srgbClr val="000000"/>
                </a:solidFill>
                <a:uFillTx/>
                <a:latin typeface="Arial"/>
              </a:rPr>
              <a:t>: Security </a:t>
            </a:r>
            <a:r>
              <a:rPr b="0" lang="en-US" sz="1800" strike="noStrike" u="none">
                <a:solidFill>
                  <a:srgbClr val="00a933"/>
                </a:solidFill>
                <a:uFillTx/>
                <a:latin typeface="Arial"/>
              </a:rPr>
              <a:t>✓ Completed: HTTPS, Core security →</a:t>
            </a:r>
            <a:r>
              <a:rPr b="0" lang="en-US" sz="1800" strike="noStrike" u="none">
                <a:solidFill>
                  <a:srgbClr val="000000"/>
                </a:solidFill>
                <a:uFillTx/>
                <a:latin typeface="Arial"/>
              </a:rPr>
              <a:t> </a:t>
            </a:r>
            <a:r>
              <a:rPr b="0" lang="en-US" sz="1800" strike="noStrike" u="none">
                <a:solidFill>
                  <a:srgbClr val="ffbf00"/>
                </a:solidFill>
                <a:uFillTx/>
                <a:latin typeface="Arial"/>
              </a:rPr>
              <a:t>Current:</a:t>
            </a:r>
            <a:r>
              <a:rPr b="0" lang="en-US" sz="1800" strike="noStrike" u="none">
                <a:solidFill>
                  <a:srgbClr val="000000"/>
                </a:solidFill>
                <a:uFillTx/>
                <a:latin typeface="Arial"/>
              </a:rPr>
              <a:t> Security hardening, Performance optimization, System testing</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1" lang="en-US" sz="1800" strike="noStrike" u="none">
                <a:solidFill>
                  <a:srgbClr val="000000"/>
                </a:solidFill>
                <a:uFillTx/>
                <a:latin typeface="Arial"/>
              </a:rPr>
              <a:t>March 25 - April 7:</a:t>
            </a:r>
            <a:r>
              <a:rPr b="0" lang="en-US" sz="1800" strike="noStrike" u="none">
                <a:solidFill>
                  <a:srgbClr val="000000"/>
                </a:solidFill>
                <a:uFillTx/>
                <a:latin typeface="Arial"/>
              </a:rPr>
              <a:t> Expo Preparation • Documentation &amp; Demo preparation (March 25-31) • Final system polishing &amp; Rehearsals (April 1-7)</a:t>
            </a:r>
            <a:endParaRPr b="0" lang="en-US" sz="1800" strike="noStrike" u="none">
              <a:solidFill>
                <a:srgbClr val="000000"/>
              </a:solidFill>
              <a:uFillTx/>
              <a:latin typeface="Arial"/>
            </a:endParaRPr>
          </a:p>
          <a:p>
            <a:endParaRPr b="0" lang="en-US" sz="1800" strike="noStrike" u="none">
              <a:solidFill>
                <a:srgbClr val="000000"/>
              </a:solidFill>
              <a:uFillTx/>
              <a:latin typeface="Arial"/>
            </a:endParaRPr>
          </a:p>
          <a:p>
            <a:r>
              <a:rPr b="1" lang="en-US" sz="1800" strike="noStrike" u="none">
                <a:solidFill>
                  <a:srgbClr val="000000"/>
                </a:solidFill>
                <a:uFillTx/>
                <a:latin typeface="Arial"/>
              </a:rPr>
              <a:t>Key Dates:</a:t>
            </a:r>
            <a:r>
              <a:rPr b="0" lang="en-US" sz="1800" strike="noStrike" u="none">
                <a:solidFill>
                  <a:srgbClr val="000000"/>
                </a:solidFill>
                <a:uFillTx/>
                <a:latin typeface="Arial"/>
              </a:rPr>
              <a:t> • CEAS Expo: April 8 • Project Finalization: April 9 – through to the end of semester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AdornVTI">
  <a:themeElements>
    <a:clrScheme name="AnalogousFromRegularSeedRightStep">
      <a:dk1>
        <a:srgbClr val="000000"/>
      </a:dk1>
      <a:lt1>
        <a:srgbClr val="ffffff"/>
      </a:lt1>
      <a:dk2>
        <a:srgbClr val="412724"/>
      </a:dk2>
      <a:lt2>
        <a:srgbClr val="e2e8e4"/>
      </a:lt2>
      <a:accent1>
        <a:srgbClr val="d739ae"/>
      </a:accent1>
      <a:accent2>
        <a:srgbClr val="c5275a"/>
      </a:accent2>
      <a:accent3>
        <a:srgbClr val="d74839"/>
      </a:accent3>
      <a:accent4>
        <a:srgbClr val="c57827"/>
      </a:accent4>
      <a:accent5>
        <a:srgbClr val="b0a72f"/>
      </a:accent5>
      <a:accent6>
        <a:srgbClr val="81b223"/>
      </a:accent6>
      <a:hlink>
        <a:srgbClr val="31944b"/>
      </a:hlink>
      <a:folHlink>
        <a:srgbClr val="7f7f7f"/>
      </a:folHlink>
    </a:clrScheme>
    <a:fontScheme name="Bembo">
      <a:majorFont>
        <a:latin typeface="Bembo" pitchFamily="0" charset="1"/>
        <a:ea typeface=""/>
        <a:cs typeface=""/>
      </a:majorFont>
      <a:minorFont>
        <a:latin typeface="Bembo"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101</TotalTime>
  <Application>LibreOffice/24.8.4.2$Windows_X86_64 LibreOffice_project/bb3cfa12c7b1bf994ecc5649a80400d06cd71002</Application>
  <AppVersion>15.0000</AppVersion>
  <Words>1245</Words>
  <Paragraphs>66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2024-10-27T14:30:02Z</dcterms:created>
  <dc:creator>Patel, Harshil (patel3hs)</dc:creator>
  <dc:description/>
  <dc:language>en-US</dc:language>
  <cp:lastModifiedBy/>
  <dcterms:modified xsi:type="dcterms:W3CDTF">2025-02-17T21:06:32Z</dcterms:modified>
  <cp:revision>27</cp:revision>
  <dc:subject/>
  <dc:title>Windows process protector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