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https://image.slidesharecdn.com/tfgisseymasudaoralpresentation-160715105427/95/openended-visual-questionanswering-12-638.jpg?cb=1468580130</a:t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sualqa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07067" y="1099038"/>
            <a:ext cx="7766936" cy="1301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0" i="0" lang="en-US" sz="5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Visual Question Answering</a:t>
            </a:r>
            <a:endParaRPr b="0" i="0" sz="5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507067" y="2945423"/>
            <a:ext cx="7766936" cy="2202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Santosh Yadav Jada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Harshil Lavjibhai Patel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Avni Mehta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Trinadha Rajeswari muppala</a:t>
            </a:r>
            <a:endParaRPr b="0" i="0" sz="1600" u="none" cap="none" strike="noStrike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77325" y="1346718"/>
            <a:ext cx="8596800" cy="1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</a:t>
            </a:r>
            <a:r>
              <a:rPr lang="en-US"/>
              <a:t>o implement the visual question answering system that would answer open ended free-form questions of natural language like English. 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model will be trained on thousands of images in order to extract the important features of these images using CNN and LSTM networks.</a:t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736334" y="3123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Features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36325" y="3820703"/>
            <a:ext cx="8596800" cy="21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System will include a web application as an user interface.</a:t>
            </a:r>
            <a:r>
              <a:rPr lang="en-US"/>
              <a:t> 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</a:t>
            </a:r>
            <a:r>
              <a:rPr lang="en-US"/>
              <a:t>ser can either select an image from the available images or upload their own an image</a:t>
            </a:r>
            <a:r>
              <a:rPr lang="en-US"/>
              <a:t>.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user can then ask a free-form question about the selected image in natural language.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system provides an accurate natural language answer in real-time.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vqa: visual question answering" id="164" name="Shape 1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025" y="547200"/>
            <a:ext cx="8596800" cy="57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419100" y="6487150"/>
            <a:ext cx="11633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https://image.slidesharecdn.com/tfgisseymasudaoralpresentation-160715105427/95/openended-visual-questionanswering-12-638.jpg?cb=1468580130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77325" y="734850"/>
            <a:ext cx="8596800" cy="4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3600">
                <a:solidFill>
                  <a:schemeClr val="accent1"/>
                </a:solidFill>
              </a:rPr>
              <a:t>Schedule</a:t>
            </a:r>
            <a:endParaRPr sz="3600">
              <a:solidFill>
                <a:schemeClr val="accent1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Increment 1: </a:t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 Find a dataset (labeled/unlabeled data).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 Preprocess and then set up the environment for development.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Increment 2: </a:t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Test already available model.</a:t>
            </a:r>
            <a:endParaRPr/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Change the parameters, models and try to get better accuracy.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Increment 3: </a:t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Development of web interface for using the trained model with test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