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6386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374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hape 2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" name="Shape 30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4" name="Shape 3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5" name="Shape 3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Shape 3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hape 1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" name="Shape 1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" name="Shape 17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8" name="Shape 18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Shape 1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ualqa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ctrTitle"/>
          </p:nvPr>
        </p:nvSpPr>
        <p:spPr>
          <a:xfrm>
            <a:off x="1714885" y="946638"/>
            <a:ext cx="7766936" cy="1301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imes New Roman"/>
              <a:buNone/>
            </a:pPr>
            <a:r>
              <a:rPr lang="en-US" sz="4800" b="0" i="0" strike="noStrike" cap="none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Visual Question </a:t>
            </a:r>
            <a:r>
              <a:rPr lang="en-US" sz="4800" b="0" i="0" strike="noStrike" cap="none" dirty="0" smtClean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Answering</a:t>
            </a:r>
            <a:r>
              <a:rPr lang="en-US" sz="4800" b="0" i="0" u="sng" strike="noStrike" cap="none" dirty="0" smtClean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4800" b="0" i="0" u="sng" strike="noStrike" cap="none" dirty="0" smtClean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dirty="0" smtClean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Increment#1</a:t>
            </a:r>
            <a:endParaRPr sz="3600" b="0" i="0" strike="noStrike" cap="none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subTitle" idx="1"/>
          </p:nvPr>
        </p:nvSpPr>
        <p:spPr>
          <a:xfrm>
            <a:off x="1714885" y="3588327"/>
            <a:ext cx="7766936" cy="2529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SzPts val="1280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</a:p>
          <a:p>
            <a:pPr marL="0" indent="0">
              <a:buSzPts val="1280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Avni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Mehta</a:t>
            </a:r>
            <a:endParaRPr lang="en-US" sz="1600" dirty="0"/>
          </a:p>
          <a:p>
            <a:pPr marL="0" marR="0" lvl="0" indent="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US" sz="1600" b="0" i="0" u="none" strike="noStrike" cap="none" dirty="0" smtClean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Santosh </a:t>
            </a:r>
            <a:r>
              <a:rPr lang="en-US" sz="1600" b="0" i="0" u="none" strike="noStrike" cap="none" dirty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Yadav Jada</a:t>
            </a:r>
            <a:endParaRPr dirty="0"/>
          </a:p>
          <a:p>
            <a:pPr marL="0" marR="0" lvl="0" indent="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Harshil Lavjibhai Patel</a:t>
            </a:r>
            <a:endParaRPr dirty="0"/>
          </a:p>
          <a:p>
            <a:pPr marL="0" marR="0" lvl="0" indent="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US" sz="1600" b="0" i="0" u="none" strike="noStrike" cap="none" dirty="0" smtClean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Trinadha </a:t>
            </a:r>
            <a:r>
              <a:rPr lang="en-US" sz="1600" b="0" i="0" u="none" strike="noStrike" cap="none" dirty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Rajeswari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1600" b="0" i="0" u="none" strike="noStrike" cap="none" dirty="0" smtClean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uppala</a:t>
            </a:r>
            <a:endParaRPr sz="1600" b="0" i="0" u="none" strike="noStrike" cap="none" dirty="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77325" y="1346718"/>
            <a:ext cx="8596800" cy="14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040" rtl="0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To implement the visual question answering system that would answer open ended free-form questions of natural language like English. </a:t>
            </a:r>
            <a:endParaRPr/>
          </a:p>
          <a:p>
            <a:pPr marL="457200" lvl="0" indent="-320040" rtl="0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The model will be trained on thousands of images in order to extract the important features of these images using CNN and LSTM networks.</a:t>
            </a:r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736334" y="3123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Dataset</a:t>
            </a:r>
            <a:endParaRPr dirty="0"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736325" y="3820703"/>
            <a:ext cx="8596800" cy="21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040" rtl="0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 dirty="0" smtClean="0"/>
              <a:t>The most famous dataset for VQA is MS COCO dataset. </a:t>
            </a:r>
            <a:endParaRPr dirty="0"/>
          </a:p>
          <a:p>
            <a:pPr marL="457200" lvl="0" indent="-320040" rtl="0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dirty="0" smtClean="0"/>
              <a:t>Owing to lack of hardware </a:t>
            </a:r>
            <a:r>
              <a:rPr lang="en-US" dirty="0" smtClean="0"/>
              <a:t>resources, </a:t>
            </a:r>
            <a:r>
              <a:rPr lang="en-US" dirty="0" smtClean="0"/>
              <a:t>we will use a small subset of the dataset.</a:t>
            </a:r>
          </a:p>
          <a:p>
            <a:pPr marL="457200" lvl="0" indent="-320040" rtl="0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dirty="0" smtClean="0"/>
              <a:t>Domain selected : Interiors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7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Workflow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419100" y="6487150"/>
            <a:ext cx="116331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999" y="1215975"/>
            <a:ext cx="5885346" cy="52781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77325" y="734850"/>
            <a:ext cx="8596800" cy="45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sz="3600" dirty="0" smtClean="0">
                <a:solidFill>
                  <a:schemeClr val="accent1"/>
                </a:solidFill>
              </a:rPr>
              <a:t>Accomplishments so far..</a:t>
            </a:r>
            <a:endParaRPr sz="3600" dirty="0">
              <a:solidFill>
                <a:schemeClr val="accent1"/>
              </a:solidFill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 smtClean="0"/>
          </a:p>
          <a:p>
            <a:pPr marL="457200" lvl="0" indent="-32004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 dirty="0" smtClean="0"/>
              <a:t>Dataset domain selection.</a:t>
            </a:r>
            <a:endParaRPr dirty="0" smtClean="0"/>
          </a:p>
          <a:p>
            <a:pPr marL="457200" lvl="0" indent="-32004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 dirty="0" smtClean="0"/>
              <a:t>Image classification using Decision Tree, Random Forest, Naïve Bayes</a:t>
            </a:r>
          </a:p>
          <a:p>
            <a:pPr marL="457200" lvl="0" indent="-32004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 dirty="0" smtClean="0"/>
              <a:t>Analysis of various metrics for above models</a:t>
            </a:r>
          </a:p>
          <a:p>
            <a:pPr marL="457200" lvl="0" indent="-32004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 dirty="0" smtClean="0"/>
              <a:t>Video summarization using </a:t>
            </a:r>
            <a:r>
              <a:rPr lang="en-US" dirty="0" err="1" smtClean="0"/>
              <a:t>Clarifai</a:t>
            </a:r>
            <a:r>
              <a:rPr lang="en-US" dirty="0" smtClean="0"/>
              <a:t> API</a:t>
            </a:r>
            <a:r>
              <a:rPr lang="en-US"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77325" y="734850"/>
            <a:ext cx="8596800" cy="45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sz="3600" dirty="0" smtClean="0">
                <a:solidFill>
                  <a:schemeClr val="accent1"/>
                </a:solidFill>
              </a:rPr>
              <a:t>Next steps..</a:t>
            </a:r>
            <a:endParaRPr sz="3600" dirty="0">
              <a:solidFill>
                <a:schemeClr val="accent1"/>
              </a:solidFill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lang="en-US" dirty="0" smtClean="0"/>
          </a:p>
          <a:p>
            <a:pPr>
              <a:spcBef>
                <a:spcPts val="1000"/>
              </a:spcBef>
            </a:pPr>
            <a:r>
              <a:rPr lang="en-US" dirty="0" smtClean="0"/>
              <a:t>Preprocessing data if required.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Image Classification using deep learning models (CNN, LSTM).</a:t>
            </a:r>
            <a:endParaRPr dirty="0"/>
          </a:p>
          <a:p>
            <a:pPr lvl="0">
              <a:spcBef>
                <a:spcPts val="1000"/>
              </a:spcBef>
            </a:pPr>
            <a:r>
              <a:rPr lang="en-US" dirty="0" smtClean="0"/>
              <a:t>Test </a:t>
            </a:r>
            <a:r>
              <a:rPr lang="en-US" dirty="0"/>
              <a:t>already available </a:t>
            </a:r>
            <a:r>
              <a:rPr lang="en-US" dirty="0" smtClean="0"/>
              <a:t>model. Change </a:t>
            </a:r>
            <a:r>
              <a:rPr lang="en-US" dirty="0"/>
              <a:t>the parameters, models and try to get better accuracy. </a:t>
            </a:r>
            <a:endParaRPr dirty="0"/>
          </a:p>
          <a:p>
            <a:pPr lvl="0">
              <a:spcBef>
                <a:spcPts val="1000"/>
              </a:spcBef>
            </a:pPr>
            <a:r>
              <a:rPr lang="en-US" dirty="0"/>
              <a:t>Development </a:t>
            </a:r>
            <a:r>
              <a:rPr lang="en-US" dirty="0"/>
              <a:t>of </a:t>
            </a:r>
            <a:r>
              <a:rPr lang="en-US" dirty="0" smtClean="0"/>
              <a:t>an interactive user interface</a:t>
            </a:r>
            <a:r>
              <a:rPr lang="en-US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74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77325" y="734850"/>
            <a:ext cx="8596800" cy="45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sz="3600" dirty="0" smtClean="0">
                <a:solidFill>
                  <a:schemeClr val="accent1"/>
                </a:solidFill>
              </a:rPr>
              <a:t>Challenges</a:t>
            </a:r>
            <a:endParaRPr sz="3600" dirty="0">
              <a:solidFill>
                <a:schemeClr val="accent1"/>
              </a:solidFill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 smtClean="0"/>
          </a:p>
          <a:p>
            <a:pPr marL="457200" lvl="0" indent="-32004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 dirty="0" smtClean="0"/>
              <a:t>Hardware: Small dataset might be used owing to lack of hardware configuration.</a:t>
            </a:r>
            <a:endParaRPr dirty="0" smtClean="0"/>
          </a:p>
          <a:p>
            <a:pPr marL="457200" lvl="0" indent="-32004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 dirty="0" smtClean="0"/>
              <a:t>Accuracy: By using small dataset, we will face poor accuracy issue.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05709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212</Words>
  <Application>Microsoft Office PowerPoint</Application>
  <PresentationFormat>Widescreen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Noto Sans Symbols</vt:lpstr>
      <vt:lpstr>Times New Roman</vt:lpstr>
      <vt:lpstr>Trebuchet MS</vt:lpstr>
      <vt:lpstr>Facet</vt:lpstr>
      <vt:lpstr>Visual Question Answering Increment#1</vt:lpstr>
      <vt:lpstr>Objective</vt:lpstr>
      <vt:lpstr>Workflow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Question Answering Increment#1</dc:title>
  <dc:creator>Avni Mehta</dc:creator>
  <cp:lastModifiedBy>Avni Mehta</cp:lastModifiedBy>
  <cp:revision>5</cp:revision>
  <dcterms:modified xsi:type="dcterms:W3CDTF">2018-03-06T18:12:09Z</dcterms:modified>
</cp:coreProperties>
</file>