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8"/>
  </p:notesMasterIdLst>
  <p:sldIdLst>
    <p:sldId id="256" r:id="rId2"/>
    <p:sldId id="257" r:id="rId3"/>
    <p:sldId id="262" r:id="rId4"/>
    <p:sldId id="264" r:id="rId5"/>
    <p:sldId id="265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38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hape 2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" name="Shape 3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qa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714885" y="946638"/>
            <a:ext cx="7766936" cy="130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US" sz="4800" b="0" i="0" strike="noStrike" cap="none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Visual Question Answering</a:t>
            </a:r>
            <a:r>
              <a:rPr lang="en-US" sz="4800" b="0" i="0" u="sng" strike="noStrike" cap="none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800" b="0" i="0" u="sng" strike="noStrike" cap="none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dirty="0" smtClean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Increment#3</a:t>
            </a:r>
            <a:endParaRPr sz="3600" b="0" i="0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1714885" y="3588327"/>
            <a:ext cx="7766936" cy="252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128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</a:p>
          <a:p>
            <a:pPr marL="0" indent="0">
              <a:buSzPts val="128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Avni Mehta</a:t>
            </a:r>
            <a:endParaRPr lang="en-US" sz="1600" dirty="0"/>
          </a:p>
          <a:p>
            <a:pPr marL="0" marR="0" lvl="0" indent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Santosh Yadav Jada</a:t>
            </a:r>
            <a:endParaRPr dirty="0"/>
          </a:p>
          <a:p>
            <a:pPr marL="0" marR="0" lvl="0" indent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Harshil Lavjibhai Patel</a:t>
            </a:r>
            <a:endParaRPr dirty="0"/>
          </a:p>
          <a:p>
            <a:pPr marL="0" marR="0" lvl="0" indent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Trinadha Rajeswari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1600" b="0" i="0" u="none" strike="noStrike" cap="none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uppala</a:t>
            </a:r>
            <a:endParaRPr sz="1600" b="0" i="0" u="none" strike="noStrike" cap="none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77325" y="1346718"/>
            <a:ext cx="8596800" cy="14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To implement the visual question answering system that would answer open ended free-form questions of natural language like English. </a:t>
            </a:r>
            <a:endParaRPr dirty="0"/>
          </a:p>
          <a:p>
            <a:pPr marL="457200" lvl="0" indent="-320040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The model will be trained on thousands of images in order to extract the important features of these images using CNN and Inception.</a:t>
            </a:r>
            <a:endParaRPr dirty="0"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736334" y="3123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36325" y="3820703"/>
            <a:ext cx="8596800" cy="21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The most famous dataset for VQA is MS COCO dataset. </a:t>
            </a:r>
            <a:endParaRPr dirty="0"/>
          </a:p>
          <a:p>
            <a:pPr marL="457200" lvl="0" indent="-320040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Owing to lack of hardware resources, we will use a small subset of the dataset.</a:t>
            </a:r>
          </a:p>
          <a:p>
            <a:pPr marL="457200" lvl="0" indent="-320040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Domain selected : Interiors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623D-E421-47EB-AA4B-7565C6BF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45801-7FAE-4BD4-B785-67E914BAA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 this project increment, we </a:t>
            </a:r>
            <a:r>
              <a:rPr lang="en-US" dirty="0" smtClean="0"/>
              <a:t>have focused </a:t>
            </a:r>
            <a:r>
              <a:rPr lang="en-US" dirty="0"/>
              <a:t>on </a:t>
            </a:r>
            <a:r>
              <a:rPr lang="en-US" dirty="0" smtClean="0"/>
              <a:t>TensorFlow inception model</a:t>
            </a:r>
            <a:r>
              <a:rPr lang="en-US" dirty="0" smtClean="0"/>
              <a:t> </a:t>
            </a:r>
            <a:r>
              <a:rPr lang="en-US" dirty="0"/>
              <a:t>for our for interiors (bedroom, bathroom, kitchen, living) data.</a:t>
            </a:r>
          </a:p>
          <a:p>
            <a:pPr lvl="0"/>
            <a:r>
              <a:rPr lang="en-US" dirty="0" smtClean="0"/>
              <a:t>Managed to create a bounding box around the image using </a:t>
            </a:r>
            <a:r>
              <a:rPr lang="en-US" dirty="0" err="1" smtClean="0"/>
              <a:t>Darknet</a:t>
            </a:r>
            <a:endParaRPr lang="en-US" dirty="0" smtClean="0"/>
          </a:p>
          <a:p>
            <a:pPr lvl="0"/>
            <a:r>
              <a:rPr lang="en-US" dirty="0" smtClean="0"/>
              <a:t>Integrated Spark API, </a:t>
            </a:r>
            <a:r>
              <a:rPr lang="en-US" dirty="0" err="1" smtClean="0"/>
              <a:t>Clarifai</a:t>
            </a:r>
            <a:r>
              <a:rPr lang="en-US" dirty="0" smtClean="0"/>
              <a:t> and TensorFlow with our </a:t>
            </a:r>
            <a:r>
              <a:rPr lang="en-US" dirty="0"/>
              <a:t>web </a:t>
            </a:r>
            <a:r>
              <a:rPr lang="en-US" dirty="0" smtClean="0"/>
              <a:t>application</a:t>
            </a:r>
            <a:endParaRPr lang="en-US" dirty="0"/>
          </a:p>
          <a:p>
            <a:pPr lvl="0"/>
            <a:r>
              <a:rPr lang="en-US" dirty="0" smtClean="0"/>
              <a:t>Initiated developing an android application but could not proceed as Spark and TensorFlow can only run via ionic</a:t>
            </a:r>
          </a:p>
          <a:p>
            <a:pPr lvl="0"/>
            <a:endParaRPr lang="en-US" dirty="0"/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2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948" y="155862"/>
            <a:ext cx="5589104" cy="31692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72" y="155863"/>
            <a:ext cx="5960669" cy="31692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72" y="3433131"/>
            <a:ext cx="5960669" cy="32208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948" y="3433131"/>
            <a:ext cx="5632682" cy="320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29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0" y="501513"/>
            <a:ext cx="3619048" cy="2419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347" y="501513"/>
            <a:ext cx="3609524" cy="2419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366" y="3041656"/>
            <a:ext cx="2682907" cy="35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3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77325" y="152400"/>
            <a:ext cx="8596800" cy="5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Next steps..</a:t>
            </a:r>
            <a:endParaRPr lang="en-US" dirty="0"/>
          </a:p>
          <a:p>
            <a:pPr lvl="0">
              <a:spcBef>
                <a:spcPts val="1000"/>
              </a:spcBef>
            </a:pPr>
            <a:r>
              <a:rPr lang="en-US" dirty="0" smtClean="0"/>
              <a:t>Integration </a:t>
            </a:r>
            <a:r>
              <a:rPr lang="en-US" dirty="0"/>
              <a:t>of the web model to </a:t>
            </a:r>
            <a:r>
              <a:rPr lang="en-US" dirty="0" err="1" smtClean="0"/>
              <a:t>Darknet</a:t>
            </a:r>
            <a:r>
              <a:rPr lang="en-US" dirty="0" smtClean="0"/>
              <a:t>.</a:t>
            </a:r>
            <a:endParaRPr lang="en-US" dirty="0"/>
          </a:p>
          <a:p>
            <a:pPr marL="137160" lvl="0" indent="0">
              <a:spcBef>
                <a:spcPts val="1000"/>
              </a:spcBef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Challenges!</a:t>
            </a:r>
            <a:endParaRPr lang="en-US" dirty="0"/>
          </a:p>
          <a:p>
            <a:pPr lvl="0"/>
            <a:r>
              <a:rPr lang="en-US" dirty="0" smtClean="0"/>
              <a:t>Building the model for bounding box</a:t>
            </a:r>
          </a:p>
          <a:p>
            <a:pPr lvl="0"/>
            <a:r>
              <a:rPr lang="en-US" dirty="0" smtClean="0"/>
              <a:t>Integrating Spark API and TensorFlow API in pure android application</a:t>
            </a:r>
            <a:endParaRPr lang="en-US" dirty="0"/>
          </a:p>
          <a:p>
            <a:pPr lvl="0">
              <a:spcBef>
                <a:spcPts val="100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7490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Visual Question Answering-Increment1</Template>
  <TotalTime>68</TotalTime>
  <Words>196</Words>
  <Application>Microsoft Office PowerPoint</Application>
  <PresentationFormat>Widescreen</PresentationFormat>
  <Paragraphs>27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Noto Sans Symbols</vt:lpstr>
      <vt:lpstr>Times New Roman</vt:lpstr>
      <vt:lpstr>Trebuchet MS</vt:lpstr>
      <vt:lpstr>Facet</vt:lpstr>
      <vt:lpstr>Visual Question Answering Increment#3</vt:lpstr>
      <vt:lpstr>Objective</vt:lpstr>
      <vt:lpstr>Feature Specification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Question Answering Increment#2</dc:title>
  <dc:creator>Santosh Yadav Jada</dc:creator>
  <cp:lastModifiedBy>Avni Mehta</cp:lastModifiedBy>
  <cp:revision>23</cp:revision>
  <dcterms:created xsi:type="dcterms:W3CDTF">2018-03-22T19:07:44Z</dcterms:created>
  <dcterms:modified xsi:type="dcterms:W3CDTF">2018-04-26T21:34:28Z</dcterms:modified>
</cp:coreProperties>
</file>