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8"/>
  </p:notesMasterIdLst>
  <p:sldIdLst>
    <p:sldId id="278" r:id="rId5"/>
    <p:sldId id="280" r:id="rId6"/>
    <p:sldId id="294" r:id="rId7"/>
    <p:sldId id="296" r:id="rId8"/>
    <p:sldId id="282" r:id="rId9"/>
    <p:sldId id="285" r:id="rId10"/>
    <p:sldId id="298" r:id="rId11"/>
    <p:sldId id="297" r:id="rId12"/>
    <p:sldId id="299" r:id="rId13"/>
    <p:sldId id="300" r:id="rId14"/>
    <p:sldId id="292" r:id="rId15"/>
    <p:sldId id="301" r:id="rId16"/>
    <p:sldId id="293" r:id="rId1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F27180-B49A-4035-8C6B-D7E640F30594}" v="5" dt="2023-12-27T11:19:50.453"/>
    <p1510:client id="{E35133DE-C074-4B87-9CB9-DF9BCC07EB61}" v="2" dt="2023-12-27T09:53:26.656"/>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7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2024673"/>
            <a:ext cx="5385816" cy="1801689"/>
          </a:xfrm>
        </p:spPr>
        <p:txBody>
          <a:bodyPr/>
          <a:lstStyle/>
          <a:p>
            <a:r>
              <a:rPr lang="en-US" sz="4000" i="0">
                <a:effectLst/>
                <a:latin typeface="STKaiti" panose="02010600040101010101" pitchFamily="2" charset="-122"/>
                <a:ea typeface="STKaiti" panose="02010600040101010101" pitchFamily="2" charset="-122"/>
              </a:rPr>
              <a:t>Developing a Weather App using </a:t>
            </a:r>
            <a:r>
              <a:rPr lang="en-US" sz="4000" i="0" err="1">
                <a:effectLst/>
                <a:latin typeface="STKaiti" panose="02010600040101010101" pitchFamily="2" charset="-122"/>
                <a:ea typeface="STKaiti" panose="02010600040101010101" pitchFamily="2" charset="-122"/>
              </a:rPr>
              <a:t>Tkinter</a:t>
            </a:r>
            <a:br>
              <a:rPr lang="en-US"/>
            </a:br>
            <a:endParaRPr lang="en-US"/>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1919117" y="5596128"/>
            <a:ext cx="3493008" cy="878908"/>
          </a:xfrm>
        </p:spPr>
        <p:txBody>
          <a:bodyPr vert="horz" lIns="0" tIns="0" rIns="0" bIns="0" rtlCol="0" anchor="t">
            <a:noAutofit/>
          </a:bodyPr>
          <a:lstStyle/>
          <a:p>
            <a:r>
              <a:rPr lang="en-US">
                <a:solidFill>
                  <a:schemeClr val="bg1"/>
                </a:solidFill>
              </a:rPr>
              <a:t>By Batch 9</a:t>
            </a: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CA43C89-CE6D-CE62-E81E-01738C11A17F}"/>
              </a:ext>
            </a:extLst>
          </p:cNvPr>
          <p:cNvPicPr>
            <a:picLocks noChangeAspect="1"/>
          </p:cNvPicPr>
          <p:nvPr/>
        </p:nvPicPr>
        <p:blipFill>
          <a:blip r:embed="rId2"/>
          <a:stretch>
            <a:fillRect/>
          </a:stretch>
        </p:blipFill>
        <p:spPr>
          <a:xfrm>
            <a:off x="63398" y="1828620"/>
            <a:ext cx="8519898" cy="411515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4DB01FCE-D08D-AA9E-2649-EE4A237CE7A7}"/>
              </a:ext>
            </a:extLst>
          </p:cNvPr>
          <p:cNvSpPr txBox="1"/>
          <p:nvPr/>
        </p:nvSpPr>
        <p:spPr>
          <a:xfrm>
            <a:off x="1347537" y="771517"/>
            <a:ext cx="9496925" cy="523220"/>
          </a:xfrm>
          <a:prstGeom prst="rect">
            <a:avLst/>
          </a:prstGeom>
          <a:noFill/>
        </p:spPr>
        <p:txBody>
          <a:bodyPr wrap="square" rtlCol="0">
            <a:spAutoFit/>
          </a:bodyPr>
          <a:lstStyle/>
          <a:p>
            <a:pPr algn="ctr"/>
            <a:r>
              <a:rPr lang="en-US" sz="2800">
                <a:solidFill>
                  <a:schemeClr val="accent6"/>
                </a:solidFill>
              </a:rPr>
              <a:t>FINISHING WITH LABELS AND CHECK BUTTON</a:t>
            </a:r>
          </a:p>
        </p:txBody>
      </p:sp>
      <p:sp>
        <p:nvSpPr>
          <p:cNvPr id="11" name="TextBox 10">
            <a:extLst>
              <a:ext uri="{FF2B5EF4-FFF2-40B4-BE49-F238E27FC236}">
                <a16:creationId xmlns:a16="http://schemas.microsoft.com/office/drawing/2014/main" id="{5552A4B7-6DDC-D22A-E2A1-813FD766C6FE}"/>
              </a:ext>
            </a:extLst>
          </p:cNvPr>
          <p:cNvSpPr txBox="1"/>
          <p:nvPr/>
        </p:nvSpPr>
        <p:spPr>
          <a:xfrm>
            <a:off x="9047748" y="2147260"/>
            <a:ext cx="2783304" cy="3477875"/>
          </a:xfrm>
          <a:prstGeom prst="rect">
            <a:avLst/>
          </a:prstGeom>
          <a:noFill/>
        </p:spPr>
        <p:txBody>
          <a:bodyPr wrap="square" rtlCol="0">
            <a:spAutoFit/>
          </a:bodyPr>
          <a:lstStyle/>
          <a:p>
            <a:r>
              <a:rPr lang="en-US" sz="2000"/>
              <a:t>Finishing off with the check button which will generate the output and labelling the comments for the user to guide through will the last task to code. Other texts like size, shape and color of the button gives us the complete app we needed.</a:t>
            </a:r>
          </a:p>
        </p:txBody>
      </p:sp>
    </p:spTree>
    <p:extLst>
      <p:ext uri="{BB962C8B-B14F-4D97-AF65-F5344CB8AC3E}">
        <p14:creationId xmlns:p14="http://schemas.microsoft.com/office/powerpoint/2010/main" val="42496978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latin typeface="Arial"/>
                <a:cs typeface="Arial"/>
              </a:rPr>
              <a:t>Developing weather app </a:t>
            </a:r>
          </a:p>
        </p:txBody>
      </p:sp>
      <p:sp>
        <p:nvSpPr>
          <p:cNvPr id="3" name="Content Placeholder 2">
            <a:extLst>
              <a:ext uri="{FF2B5EF4-FFF2-40B4-BE49-F238E27FC236}">
                <a16:creationId xmlns:a16="http://schemas.microsoft.com/office/drawing/2014/main" id="{2BE8FDE3-DBA4-6A04-C75D-E56FE92EF368}"/>
              </a:ext>
            </a:extLst>
          </p:cNvPr>
          <p:cNvSpPr>
            <a:spLocks noGrp="1"/>
          </p:cNvSpPr>
          <p:nvPr>
            <p:ph idx="1"/>
          </p:nvPr>
        </p:nvSpPr>
        <p:spPr/>
        <p:txBody>
          <a:bodyPr vert="horz" lIns="91440" tIns="45720" rIns="91440" bIns="45720" rtlCol="0" anchor="t">
            <a:noAutofit/>
          </a:bodyPr>
          <a:lstStyle/>
          <a:p>
            <a:r>
              <a:rPr lang="en-US" sz="2000" b="0" i="0">
                <a:solidFill>
                  <a:srgbClr val="374151"/>
                </a:solidFill>
                <a:effectLst/>
                <a:latin typeface="Söhne"/>
              </a:rPr>
              <a:t>The weather app's user interface features a clean design with a city entry field and a prominent “Check Weather" button for simplicity. The central display area provides real-time information, showcasing the temperature, weather conditions, humidity, and wind speed, creating an intuitive and user-friendly experience for accessing essential</a:t>
            </a:r>
            <a:r>
              <a:rPr lang="en-US" sz="2000" dirty="0">
                <a:solidFill>
                  <a:srgbClr val="374151"/>
                </a:solidFill>
                <a:latin typeface="Söhne"/>
              </a:rPr>
              <a:t> </a:t>
            </a:r>
            <a:r>
              <a:rPr lang="en-US" sz="2000" b="0" i="0">
                <a:solidFill>
                  <a:srgbClr val="374151"/>
                </a:solidFill>
                <a:effectLst/>
                <a:latin typeface="Söhne"/>
              </a:rPr>
              <a:t> data.</a:t>
            </a:r>
            <a:endParaRPr lang="en-US" sz="2000"/>
          </a:p>
        </p:txBody>
      </p:sp>
    </p:spTree>
    <p:extLst>
      <p:ext uri="{BB962C8B-B14F-4D97-AF65-F5344CB8AC3E}">
        <p14:creationId xmlns:p14="http://schemas.microsoft.com/office/powerpoint/2010/main" val="948181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477E4A3-27BB-6972-8288-71BE8C3B5C9C}"/>
              </a:ext>
            </a:extLst>
          </p:cNvPr>
          <p:cNvPicPr>
            <a:picLocks noChangeAspect="1"/>
          </p:cNvPicPr>
          <p:nvPr/>
        </p:nvPicPr>
        <p:blipFill>
          <a:blip r:embed="rId2"/>
          <a:stretch>
            <a:fillRect/>
          </a:stretch>
        </p:blipFill>
        <p:spPr>
          <a:xfrm>
            <a:off x="3399366" y="0"/>
            <a:ext cx="5143500" cy="6858000"/>
          </a:xfrm>
          <a:prstGeom prst="rect">
            <a:avLst/>
          </a:prstGeom>
        </p:spPr>
      </p:pic>
      <p:sp>
        <p:nvSpPr>
          <p:cNvPr id="8" name="TextBox 7">
            <a:extLst>
              <a:ext uri="{FF2B5EF4-FFF2-40B4-BE49-F238E27FC236}">
                <a16:creationId xmlns:a16="http://schemas.microsoft.com/office/drawing/2014/main" id="{017DD324-94F6-2E7A-23DD-56327E70FCE8}"/>
              </a:ext>
            </a:extLst>
          </p:cNvPr>
          <p:cNvSpPr txBox="1"/>
          <p:nvPr/>
        </p:nvSpPr>
        <p:spPr>
          <a:xfrm>
            <a:off x="8686800" y="1168399"/>
            <a:ext cx="3335867" cy="4524315"/>
          </a:xfrm>
          <a:prstGeom prst="rect">
            <a:avLst/>
          </a:prstGeom>
          <a:noFill/>
        </p:spPr>
        <p:txBody>
          <a:bodyPr wrap="square" rtlCol="0">
            <a:spAutoFit/>
          </a:bodyPr>
          <a:lstStyle/>
          <a:p>
            <a:r>
              <a:rPr lang="en-US" sz="2400">
                <a:solidFill>
                  <a:schemeClr val="accent6">
                    <a:lumMod val="75000"/>
                  </a:schemeClr>
                </a:solidFill>
              </a:rPr>
              <a:t>To check the weather update through our newly made app please scan the </a:t>
            </a:r>
            <a:r>
              <a:rPr lang="en-US" sz="2400" b="1">
                <a:solidFill>
                  <a:schemeClr val="accent6">
                    <a:lumMod val="75000"/>
                  </a:schemeClr>
                </a:solidFill>
              </a:rPr>
              <a:t>QR code </a:t>
            </a:r>
            <a:r>
              <a:rPr lang="en-US" sz="2400">
                <a:solidFill>
                  <a:schemeClr val="accent6">
                    <a:lumMod val="75000"/>
                  </a:schemeClr>
                </a:solidFill>
              </a:rPr>
              <a:t>and tell us your thoughts over making it better. Kindly use </a:t>
            </a:r>
            <a:r>
              <a:rPr lang="en-US" sz="2400" b="1">
                <a:solidFill>
                  <a:schemeClr val="accent6">
                    <a:lumMod val="75000"/>
                  </a:schemeClr>
                </a:solidFill>
              </a:rPr>
              <a:t>VS code (Visual Studio code</a:t>
            </a:r>
            <a:r>
              <a:rPr lang="en-US" sz="2400">
                <a:solidFill>
                  <a:schemeClr val="accent6">
                    <a:lumMod val="75000"/>
                  </a:schemeClr>
                </a:solidFill>
              </a:rPr>
              <a:t>) to get the best results or it may give you some errors on other compilers.</a:t>
            </a:r>
          </a:p>
        </p:txBody>
      </p:sp>
    </p:spTree>
    <p:extLst>
      <p:ext uri="{BB962C8B-B14F-4D97-AF65-F5344CB8AC3E}">
        <p14:creationId xmlns:p14="http://schemas.microsoft.com/office/powerpoint/2010/main" val="33609692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1476063" y="2926001"/>
            <a:ext cx="6940571" cy="2176272"/>
          </a:xfrm>
        </p:spPr>
        <p:txBody>
          <a:bodyPr vert="horz" lIns="91440" tIns="0" rIns="91440" bIns="0" rtlCol="0" anchor="t">
            <a:noAutofit/>
          </a:bodyPr>
          <a:lstStyle/>
          <a:p>
            <a:r>
              <a:rPr lang="en-US" sz="2000">
                <a:ea typeface="+mn-lt"/>
                <a:cs typeface="+mn-lt"/>
              </a:rPr>
              <a:t>MADDIRALA BALA SIVA MANIKANTA(23BAI11066)</a:t>
            </a:r>
            <a:endParaRPr lang="en-US" sz="2000">
              <a:cs typeface="Sabon Next LT"/>
            </a:endParaRPr>
          </a:p>
          <a:p>
            <a:r>
              <a:rPr lang="en-US" sz="2000">
                <a:cs typeface="Sabon Next LT"/>
              </a:rPr>
              <a:t>HARSHIMA BARNWAL(23BAI11080)</a:t>
            </a:r>
          </a:p>
          <a:p>
            <a:r>
              <a:rPr lang="en-US" sz="2000">
                <a:cs typeface="Sabon Next LT"/>
              </a:rPr>
              <a:t>JHANVI JYANT(23BHI10169)</a:t>
            </a:r>
          </a:p>
          <a:p>
            <a:r>
              <a:rPr lang="en-US" sz="2000">
                <a:cs typeface="Sabon Next LT"/>
              </a:rPr>
              <a:t>PURVA PATIL(23MIM10162)</a:t>
            </a:r>
          </a:p>
          <a:p>
            <a:r>
              <a:rPr lang="en-US" sz="2000">
                <a:cs typeface="Sabon Next LT"/>
              </a:rPr>
              <a:t>BHUMIKA PATIL(23MIM10177)</a:t>
            </a:r>
          </a:p>
          <a:p>
            <a:endParaRPr lang="en-US">
              <a:cs typeface="Sabon Next LT"/>
            </a:endParaRP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p:txBody>
          <a:bodyPr/>
          <a:lstStyle/>
          <a:p>
            <a:r>
              <a:rPr lang="en-US" b="0" i="0">
                <a:effectLst/>
                <a:latin typeface="Söhne"/>
              </a:rPr>
              <a:t>As we delve into weather app development, Python emerges as a compelling language, blending simplicity with a rich ecosystem of libraries. This introduction sets the stage for exploring Python's versatility, making it a robust foundation for creating user-friendly and feature-rich weather applications. Let's embark on a journey to harness Python's power for meteorological insights</a:t>
            </a:r>
            <a:r>
              <a:rPr lang="en-US" b="0" i="0">
                <a:solidFill>
                  <a:srgbClr val="374151"/>
                </a:solidFill>
                <a:effectLst/>
                <a:latin typeface="Söhne"/>
              </a:rPr>
              <a:t>.</a:t>
            </a:r>
            <a:endParaRPr lang="en-US"/>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latin typeface="Arial"/>
                <a:cs typeface="Arial"/>
              </a:rPr>
              <a:t>Developing weather app  </a:t>
            </a:r>
            <a:endParaRPr lang="en-US"/>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44FBC-D480-3828-B6CD-56D03F4454B0}"/>
              </a:ext>
            </a:extLst>
          </p:cNvPr>
          <p:cNvSpPr>
            <a:spLocks noGrp="1"/>
          </p:cNvSpPr>
          <p:nvPr>
            <p:ph type="title"/>
          </p:nvPr>
        </p:nvSpPr>
        <p:spPr/>
        <p:txBody>
          <a:bodyPr/>
          <a:lstStyle/>
          <a:p>
            <a:r>
              <a:rPr lang="en-US" b="1" i="0">
                <a:effectLst/>
                <a:latin typeface="Söhne"/>
              </a:rPr>
              <a:t>What is </a:t>
            </a:r>
            <a:r>
              <a:rPr lang="en-US" b="1" i="0" err="1">
                <a:effectLst/>
                <a:latin typeface="Söhne"/>
              </a:rPr>
              <a:t>Tkinter</a:t>
            </a:r>
            <a:r>
              <a:rPr lang="en-US" b="1" i="0">
                <a:effectLst/>
                <a:latin typeface="Söhne"/>
              </a:rPr>
              <a:t>?</a:t>
            </a:r>
            <a:endParaRPr lang="en-US"/>
          </a:p>
        </p:txBody>
      </p:sp>
      <p:sp>
        <p:nvSpPr>
          <p:cNvPr id="3" name="Content Placeholder 2">
            <a:extLst>
              <a:ext uri="{FF2B5EF4-FFF2-40B4-BE49-F238E27FC236}">
                <a16:creationId xmlns:a16="http://schemas.microsoft.com/office/drawing/2014/main" id="{D983F424-41C9-DB6D-4FEA-516B59C8BF5B}"/>
              </a:ext>
            </a:extLst>
          </p:cNvPr>
          <p:cNvSpPr>
            <a:spLocks noGrp="1"/>
          </p:cNvSpPr>
          <p:nvPr>
            <p:ph idx="1"/>
          </p:nvPr>
        </p:nvSpPr>
        <p:spPr/>
        <p:txBody>
          <a:bodyPr/>
          <a:lstStyle/>
          <a:p>
            <a:r>
              <a:rPr lang="en-US" sz="1800" b="0" i="0" err="1">
                <a:effectLst/>
                <a:latin typeface="Söhne"/>
              </a:rPr>
              <a:t>Tkinter</a:t>
            </a:r>
            <a:r>
              <a:rPr lang="en-US" sz="1800" b="0" i="0">
                <a:effectLst/>
                <a:latin typeface="Söhne"/>
              </a:rPr>
              <a:t> stands as Python's standard GUI (Graphical User Interface) library, providing a straightforward toolkit for building interactive applications. Noteworthy for its simplicity and ease of use, </a:t>
            </a:r>
            <a:r>
              <a:rPr lang="en-US" sz="1800" b="0" i="0" err="1">
                <a:effectLst/>
                <a:latin typeface="Söhne"/>
              </a:rPr>
              <a:t>Tkinter</a:t>
            </a:r>
            <a:r>
              <a:rPr lang="en-US" sz="1800" b="0" i="0">
                <a:effectLst/>
                <a:latin typeface="Söhne"/>
              </a:rPr>
              <a:t> is particularly well-suited for beginners, offering a gentle introduction to GUI development while enabling the creation of visually appealing and functional interfaces.</a:t>
            </a:r>
            <a:endParaRPr lang="en-US" sz="1800"/>
          </a:p>
        </p:txBody>
      </p:sp>
    </p:spTree>
    <p:extLst>
      <p:ext uri="{BB962C8B-B14F-4D97-AF65-F5344CB8AC3E}">
        <p14:creationId xmlns:p14="http://schemas.microsoft.com/office/powerpoint/2010/main" val="3145236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31A442A-39A3-01C7-F94E-0D551BD744F9}"/>
              </a:ext>
            </a:extLst>
          </p:cNvPr>
          <p:cNvPicPr>
            <a:picLocks noChangeAspect="1"/>
          </p:cNvPicPr>
          <p:nvPr/>
        </p:nvPicPr>
        <p:blipFill>
          <a:blip r:embed="rId2"/>
          <a:stretch>
            <a:fillRect/>
          </a:stretch>
        </p:blipFill>
        <p:spPr>
          <a:xfrm>
            <a:off x="603499" y="2069107"/>
            <a:ext cx="5612315" cy="23848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D60527C7-A90C-B26F-E47F-7168D9C71577}"/>
              </a:ext>
            </a:extLst>
          </p:cNvPr>
          <p:cNvSpPr txBox="1"/>
          <p:nvPr/>
        </p:nvSpPr>
        <p:spPr>
          <a:xfrm>
            <a:off x="603498" y="662100"/>
            <a:ext cx="10946817" cy="461665"/>
          </a:xfrm>
          <a:prstGeom prst="rect">
            <a:avLst/>
          </a:prstGeom>
          <a:noFill/>
        </p:spPr>
        <p:txBody>
          <a:bodyPr wrap="square" rtlCol="0">
            <a:spAutoFit/>
          </a:bodyPr>
          <a:lstStyle/>
          <a:p>
            <a:pPr algn="ctr"/>
            <a:r>
              <a:rPr lang="en-US" sz="2400" b="1">
                <a:solidFill>
                  <a:schemeClr val="accent6"/>
                </a:solidFill>
              </a:rPr>
              <a:t>IMPORTING DATA FROM TKINTER </a:t>
            </a:r>
          </a:p>
        </p:txBody>
      </p:sp>
      <p:sp>
        <p:nvSpPr>
          <p:cNvPr id="8" name="TextBox 7">
            <a:extLst>
              <a:ext uri="{FF2B5EF4-FFF2-40B4-BE49-F238E27FC236}">
                <a16:creationId xmlns:a16="http://schemas.microsoft.com/office/drawing/2014/main" id="{4E801D52-3620-F3B1-928E-8FF4C8DEDB94}"/>
              </a:ext>
            </a:extLst>
          </p:cNvPr>
          <p:cNvSpPr txBox="1"/>
          <p:nvPr/>
        </p:nvSpPr>
        <p:spPr>
          <a:xfrm>
            <a:off x="6721643" y="2050746"/>
            <a:ext cx="5165558" cy="2677656"/>
          </a:xfrm>
          <a:prstGeom prst="rect">
            <a:avLst/>
          </a:prstGeom>
          <a:noFill/>
        </p:spPr>
        <p:txBody>
          <a:bodyPr wrap="square" rtlCol="0">
            <a:spAutoFit/>
          </a:bodyPr>
          <a:lstStyle/>
          <a:p>
            <a:r>
              <a:rPr lang="en-US" sz="2400"/>
              <a:t>Here, first we need to import the </a:t>
            </a:r>
            <a:r>
              <a:rPr lang="en-US" sz="2400" err="1"/>
              <a:t>tkinter</a:t>
            </a:r>
            <a:r>
              <a:rPr lang="en-US" sz="2400"/>
              <a:t> files along with API keys to get the data related to our weather report. Along with which </a:t>
            </a:r>
            <a:r>
              <a:rPr lang="en-US" sz="2400" err="1"/>
              <a:t>json</a:t>
            </a:r>
            <a:r>
              <a:rPr lang="en-US" sz="2400"/>
              <a:t> is used to import </a:t>
            </a:r>
            <a:r>
              <a:rPr lang="en-US" sz="2400" err="1"/>
              <a:t>javascript</a:t>
            </a:r>
            <a:r>
              <a:rPr lang="en-US" sz="2400"/>
              <a:t> objects in python configuration files, stories some data or commonly for API.</a:t>
            </a:r>
          </a:p>
        </p:txBody>
      </p:sp>
      <p:sp>
        <p:nvSpPr>
          <p:cNvPr id="9" name="TextBox 8">
            <a:extLst>
              <a:ext uri="{FF2B5EF4-FFF2-40B4-BE49-F238E27FC236}">
                <a16:creationId xmlns:a16="http://schemas.microsoft.com/office/drawing/2014/main" id="{D1F0A7B4-2CE2-F01C-2EDF-FD31D9C4DF40}"/>
              </a:ext>
            </a:extLst>
          </p:cNvPr>
          <p:cNvSpPr txBox="1"/>
          <p:nvPr/>
        </p:nvSpPr>
        <p:spPr>
          <a:xfrm>
            <a:off x="603499" y="5125453"/>
            <a:ext cx="5612315" cy="461665"/>
          </a:xfrm>
          <a:prstGeom prst="rect">
            <a:avLst/>
          </a:prstGeom>
          <a:noFill/>
        </p:spPr>
        <p:txBody>
          <a:bodyPr wrap="square" rtlCol="0">
            <a:spAutoFit/>
          </a:bodyPr>
          <a:lstStyle/>
          <a:p>
            <a:pPr algn="ctr"/>
            <a:r>
              <a:rPr lang="en-US" sz="2400" b="1"/>
              <a:t>Json</a:t>
            </a:r>
            <a:r>
              <a:rPr lang="en-US" sz="2400"/>
              <a:t> = </a:t>
            </a:r>
            <a:r>
              <a:rPr lang="en-US" sz="2400" b="1"/>
              <a:t>J</a:t>
            </a:r>
            <a:r>
              <a:rPr lang="en-US" sz="2400"/>
              <a:t>ava </a:t>
            </a:r>
            <a:r>
              <a:rPr lang="en-US" sz="2400" b="1"/>
              <a:t>S</a:t>
            </a:r>
            <a:r>
              <a:rPr lang="en-US" sz="2400"/>
              <a:t>cript </a:t>
            </a:r>
            <a:r>
              <a:rPr lang="en-US" sz="2400" b="1"/>
              <a:t>O</a:t>
            </a:r>
            <a:r>
              <a:rPr lang="en-US" sz="2400"/>
              <a:t>bject </a:t>
            </a:r>
            <a:r>
              <a:rPr lang="en-US" sz="2400" b="1"/>
              <a:t>N</a:t>
            </a:r>
            <a:r>
              <a:rPr lang="en-US" sz="2400"/>
              <a:t>otation</a:t>
            </a:r>
          </a:p>
        </p:txBody>
      </p:sp>
    </p:spTree>
    <p:extLst>
      <p:ext uri="{BB962C8B-B14F-4D97-AF65-F5344CB8AC3E}">
        <p14:creationId xmlns:p14="http://schemas.microsoft.com/office/powerpoint/2010/main" val="28206470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EAE6E3A-13C3-DD69-31CF-B815880432F3}"/>
              </a:ext>
            </a:extLst>
          </p:cNvPr>
          <p:cNvPicPr>
            <a:picLocks noChangeAspect="1"/>
          </p:cNvPicPr>
          <p:nvPr/>
        </p:nvPicPr>
        <p:blipFill>
          <a:blip r:embed="rId2"/>
          <a:stretch>
            <a:fillRect/>
          </a:stretch>
        </p:blipFill>
        <p:spPr>
          <a:xfrm>
            <a:off x="4205599" y="1645056"/>
            <a:ext cx="7727321" cy="26542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6155FD8E-EC59-25A5-2AC6-825C063D3D2C}"/>
              </a:ext>
            </a:extLst>
          </p:cNvPr>
          <p:cNvSpPr txBox="1"/>
          <p:nvPr/>
        </p:nvSpPr>
        <p:spPr>
          <a:xfrm>
            <a:off x="585537" y="731520"/>
            <a:ext cx="10499558" cy="523220"/>
          </a:xfrm>
          <a:prstGeom prst="rect">
            <a:avLst/>
          </a:prstGeom>
          <a:noFill/>
        </p:spPr>
        <p:txBody>
          <a:bodyPr wrap="square" rtlCol="0">
            <a:spAutoFit/>
          </a:bodyPr>
          <a:lstStyle/>
          <a:p>
            <a:pPr algn="ctr"/>
            <a:r>
              <a:rPr lang="en-US" sz="2800" b="1">
                <a:solidFill>
                  <a:schemeClr val="accent6"/>
                </a:solidFill>
              </a:rPr>
              <a:t>INITIALIZING THE OPENING WINDOW</a:t>
            </a:r>
          </a:p>
        </p:txBody>
      </p:sp>
      <p:sp>
        <p:nvSpPr>
          <p:cNvPr id="11" name="TextBox 10">
            <a:extLst>
              <a:ext uri="{FF2B5EF4-FFF2-40B4-BE49-F238E27FC236}">
                <a16:creationId xmlns:a16="http://schemas.microsoft.com/office/drawing/2014/main" id="{2B08FC26-9D67-57A6-0B82-9B714B64CEC5}"/>
              </a:ext>
            </a:extLst>
          </p:cNvPr>
          <p:cNvSpPr txBox="1"/>
          <p:nvPr/>
        </p:nvSpPr>
        <p:spPr>
          <a:xfrm>
            <a:off x="352926" y="1861625"/>
            <a:ext cx="3465095" cy="2308324"/>
          </a:xfrm>
          <a:prstGeom prst="rect">
            <a:avLst/>
          </a:prstGeom>
          <a:solidFill>
            <a:schemeClr val="accent2">
              <a:lumMod val="60000"/>
              <a:lumOff val="40000"/>
            </a:schemeClr>
          </a:solidFill>
        </p:spPr>
        <p:txBody>
          <a:bodyPr wrap="square" rtlCol="0">
            <a:spAutoFit/>
          </a:bodyPr>
          <a:lstStyle/>
          <a:p>
            <a:r>
              <a:rPr lang="en-US" sz="2400"/>
              <a:t>Now for designing the window for our weather app, some parameters like its geometry, title and </a:t>
            </a:r>
            <a:r>
              <a:rPr lang="en-US" sz="2400" err="1"/>
              <a:t>resizability</a:t>
            </a:r>
            <a:r>
              <a:rPr lang="en-US" sz="2400"/>
              <a:t> must be defined using this code.</a:t>
            </a:r>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Footer Placeholder 72">
            <a:extLst>
              <a:ext uri="{FF2B5EF4-FFF2-40B4-BE49-F238E27FC236}">
                <a16:creationId xmlns:a16="http://schemas.microsoft.com/office/drawing/2014/main" id="{253AA363-0A91-5CE9-7764-DD7813D6BF70}"/>
              </a:ext>
            </a:extLst>
          </p:cNvPr>
          <p:cNvSpPr>
            <a:spLocks noGrp="1"/>
          </p:cNvSpPr>
          <p:nvPr>
            <p:ph type="ftr" sz="quarter" idx="11"/>
          </p:nvPr>
        </p:nvSpPr>
        <p:spPr/>
        <p:txBody>
          <a:bodyPr/>
          <a:lstStyle/>
          <a:p>
            <a:r>
              <a:rPr lang="en-US" sz="1200" b="1" i="0">
                <a:effectLst/>
                <a:latin typeface="STKaiti" panose="02010600040101010101" pitchFamily="2" charset="-122"/>
                <a:ea typeface="STKaiti" panose="02010600040101010101" pitchFamily="2" charset="-122"/>
              </a:rPr>
              <a:t>Developing a Weather App using </a:t>
            </a:r>
            <a:r>
              <a:rPr lang="en-US" sz="1200" b="1" i="0" err="1">
                <a:effectLst/>
                <a:latin typeface="STKaiti" panose="02010600040101010101" pitchFamily="2" charset="-122"/>
                <a:ea typeface="STKaiti" panose="02010600040101010101" pitchFamily="2" charset="-122"/>
              </a:rPr>
              <a:t>Tkinter</a:t>
            </a:r>
            <a:endParaRPr lang="en-US" b="1"/>
          </a:p>
        </p:txBody>
      </p:sp>
      <p:pic>
        <p:nvPicPr>
          <p:cNvPr id="42" name="Picture 41">
            <a:extLst>
              <a:ext uri="{FF2B5EF4-FFF2-40B4-BE49-F238E27FC236}">
                <a16:creationId xmlns:a16="http://schemas.microsoft.com/office/drawing/2014/main" id="{4FF2C0C9-F6E2-ED1F-2C93-F51353A84790}"/>
              </a:ext>
            </a:extLst>
          </p:cNvPr>
          <p:cNvPicPr>
            <a:picLocks noChangeAspect="1"/>
          </p:cNvPicPr>
          <p:nvPr/>
        </p:nvPicPr>
        <p:blipFill>
          <a:blip r:embed="rId2"/>
          <a:stretch>
            <a:fillRect/>
          </a:stretch>
        </p:blipFill>
        <p:spPr>
          <a:xfrm>
            <a:off x="237404" y="1945426"/>
            <a:ext cx="7169576" cy="25704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3" name="TextBox 42">
            <a:extLst>
              <a:ext uri="{FF2B5EF4-FFF2-40B4-BE49-F238E27FC236}">
                <a16:creationId xmlns:a16="http://schemas.microsoft.com/office/drawing/2014/main" id="{FDC7FF05-076C-1841-0AA9-0368E3631C8D}"/>
              </a:ext>
            </a:extLst>
          </p:cNvPr>
          <p:cNvSpPr txBox="1"/>
          <p:nvPr/>
        </p:nvSpPr>
        <p:spPr>
          <a:xfrm>
            <a:off x="721895" y="985788"/>
            <a:ext cx="10748210" cy="461665"/>
          </a:xfrm>
          <a:prstGeom prst="rect">
            <a:avLst/>
          </a:prstGeom>
          <a:noFill/>
        </p:spPr>
        <p:txBody>
          <a:bodyPr wrap="square" rtlCol="0">
            <a:spAutoFit/>
          </a:bodyPr>
          <a:lstStyle/>
          <a:p>
            <a:pPr algn="ctr"/>
            <a:r>
              <a:rPr lang="en-US" sz="2400" b="1">
                <a:solidFill>
                  <a:schemeClr val="accent6"/>
                </a:solidFill>
              </a:rPr>
              <a:t>INPUT CODE FOR TIME FORMAT ACCORDING TO IT’S LOCATION</a:t>
            </a:r>
          </a:p>
        </p:txBody>
      </p:sp>
      <p:sp>
        <p:nvSpPr>
          <p:cNvPr id="44" name="TextBox 43">
            <a:extLst>
              <a:ext uri="{FF2B5EF4-FFF2-40B4-BE49-F238E27FC236}">
                <a16:creationId xmlns:a16="http://schemas.microsoft.com/office/drawing/2014/main" id="{D330B9DE-2575-2145-D26B-6932CA8C8EFB}"/>
              </a:ext>
            </a:extLst>
          </p:cNvPr>
          <p:cNvSpPr txBox="1"/>
          <p:nvPr/>
        </p:nvSpPr>
        <p:spPr>
          <a:xfrm>
            <a:off x="8117305" y="2194078"/>
            <a:ext cx="3352800" cy="1938992"/>
          </a:xfrm>
          <a:prstGeom prst="rect">
            <a:avLst/>
          </a:prstGeom>
          <a:noFill/>
        </p:spPr>
        <p:txBody>
          <a:bodyPr wrap="square" rtlCol="0">
            <a:spAutoFit/>
          </a:bodyPr>
          <a:lstStyle/>
          <a:p>
            <a:r>
              <a:rPr lang="en-US" sz="2000"/>
              <a:t>Here we used a function to fetch the accurate time format because we needed to make it accurate for every location placed on different longitudes.</a:t>
            </a:r>
          </a:p>
        </p:txBody>
      </p:sp>
    </p:spTree>
    <p:extLst>
      <p:ext uri="{BB962C8B-B14F-4D97-AF65-F5344CB8AC3E}">
        <p14:creationId xmlns:p14="http://schemas.microsoft.com/office/powerpoint/2010/main" val="201193018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9CF79C-A91B-F55F-CC18-F889AB2F6B3F}"/>
              </a:ext>
            </a:extLst>
          </p:cNvPr>
          <p:cNvSpPr>
            <a:spLocks noGrp="1"/>
          </p:cNvSpPr>
          <p:nvPr>
            <p:ph type="sldNum" sz="quarter" idx="12"/>
          </p:nvPr>
        </p:nvSpPr>
        <p:spPr/>
        <p:txBody>
          <a:bodyPr/>
          <a:lstStyle/>
          <a:p>
            <a:fld id="{48F63A3B-78C7-47BE-AE5E-E10140E04643}" type="slidenum">
              <a:rPr lang="en-US" smtClean="0"/>
              <a:t>7</a:t>
            </a:fld>
            <a:endParaRPr lang="en-US"/>
          </a:p>
        </p:txBody>
      </p:sp>
      <p:pic>
        <p:nvPicPr>
          <p:cNvPr id="4" name="Picture 3">
            <a:extLst>
              <a:ext uri="{FF2B5EF4-FFF2-40B4-BE49-F238E27FC236}">
                <a16:creationId xmlns:a16="http://schemas.microsoft.com/office/drawing/2014/main" id="{8625830E-D2E6-CA3B-7677-FA20FE8A315B}"/>
              </a:ext>
            </a:extLst>
          </p:cNvPr>
          <p:cNvPicPr>
            <a:picLocks noChangeAspect="1"/>
          </p:cNvPicPr>
          <p:nvPr/>
        </p:nvPicPr>
        <p:blipFill>
          <a:blip r:embed="rId2"/>
          <a:stretch>
            <a:fillRect/>
          </a:stretch>
        </p:blipFill>
        <p:spPr>
          <a:xfrm>
            <a:off x="226594" y="235962"/>
            <a:ext cx="11738811" cy="6386075"/>
          </a:xfrm>
          <a:prstGeom prst="rect">
            <a:avLst/>
          </a:prstGeom>
          <a:ln w="228600" cap="sq" cmpd="thickThin">
            <a:solidFill>
              <a:schemeClr val="tx1"/>
            </a:solidFill>
            <a:prstDash val="solid"/>
            <a:miter lim="800000"/>
          </a:ln>
          <a:effectLst>
            <a:innerShdw blurRad="76200">
              <a:srgbClr val="000000"/>
            </a:innerShdw>
          </a:effectLst>
        </p:spPr>
      </p:pic>
    </p:spTree>
    <p:extLst>
      <p:ext uri="{BB962C8B-B14F-4D97-AF65-F5344CB8AC3E}">
        <p14:creationId xmlns:p14="http://schemas.microsoft.com/office/powerpoint/2010/main" val="1946201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CE00F34-87C0-74CA-9A64-32FA459328F0}"/>
              </a:ext>
            </a:extLst>
          </p:cNvPr>
          <p:cNvPicPr>
            <a:picLocks noChangeAspect="1"/>
          </p:cNvPicPr>
          <p:nvPr/>
        </p:nvPicPr>
        <p:blipFill>
          <a:blip r:embed="rId2"/>
          <a:stretch>
            <a:fillRect/>
          </a:stretch>
        </p:blipFill>
        <p:spPr>
          <a:xfrm>
            <a:off x="182345" y="2078817"/>
            <a:ext cx="7704488" cy="35969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TextBox 7">
            <a:extLst>
              <a:ext uri="{FF2B5EF4-FFF2-40B4-BE49-F238E27FC236}">
                <a16:creationId xmlns:a16="http://schemas.microsoft.com/office/drawing/2014/main" id="{8735FEC1-8DC4-248C-DEAA-EFE00AEBB8C8}"/>
              </a:ext>
            </a:extLst>
          </p:cNvPr>
          <p:cNvSpPr txBox="1"/>
          <p:nvPr/>
        </p:nvSpPr>
        <p:spPr>
          <a:xfrm>
            <a:off x="425116" y="1010653"/>
            <a:ext cx="11197389" cy="523220"/>
          </a:xfrm>
          <a:prstGeom prst="rect">
            <a:avLst/>
          </a:prstGeom>
          <a:noFill/>
        </p:spPr>
        <p:txBody>
          <a:bodyPr wrap="square" rtlCol="0">
            <a:spAutoFit/>
          </a:bodyPr>
          <a:lstStyle/>
          <a:p>
            <a:pPr algn="ctr"/>
            <a:r>
              <a:rPr lang="en-US" sz="2800" b="1">
                <a:solidFill>
                  <a:schemeClr val="accent6"/>
                </a:solidFill>
              </a:rPr>
              <a:t>CREATING THE DESCRIPTION BOX</a:t>
            </a:r>
          </a:p>
        </p:txBody>
      </p:sp>
      <p:sp>
        <p:nvSpPr>
          <p:cNvPr id="9" name="TextBox 8">
            <a:extLst>
              <a:ext uri="{FF2B5EF4-FFF2-40B4-BE49-F238E27FC236}">
                <a16:creationId xmlns:a16="http://schemas.microsoft.com/office/drawing/2014/main" id="{5DFC938C-FD4B-30D0-8D97-E48B8F735FCB}"/>
              </a:ext>
            </a:extLst>
          </p:cNvPr>
          <p:cNvSpPr txBox="1"/>
          <p:nvPr/>
        </p:nvSpPr>
        <p:spPr>
          <a:xfrm>
            <a:off x="8287887" y="3429000"/>
            <a:ext cx="3601453" cy="2246769"/>
          </a:xfrm>
          <a:prstGeom prst="rect">
            <a:avLst/>
          </a:prstGeom>
          <a:noFill/>
        </p:spPr>
        <p:txBody>
          <a:bodyPr wrap="square" rtlCol="0">
            <a:spAutoFit/>
          </a:bodyPr>
          <a:lstStyle/>
          <a:p>
            <a:r>
              <a:rPr lang="en-US" sz="2000"/>
              <a:t>The main output we needed to describe the info for given city will be coded in this manner. Factors like feels like temperature, pressure, humidity, cloud formation are add-ups to our temperature output.</a:t>
            </a:r>
          </a:p>
        </p:txBody>
      </p:sp>
    </p:spTree>
    <p:extLst>
      <p:ext uri="{BB962C8B-B14F-4D97-AF65-F5344CB8AC3E}">
        <p14:creationId xmlns:p14="http://schemas.microsoft.com/office/powerpoint/2010/main" val="36829779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9EEA87A-0B1D-0B72-689F-17133C249066}"/>
              </a:ext>
            </a:extLst>
          </p:cNvPr>
          <p:cNvPicPr>
            <a:picLocks noChangeAspect="1"/>
          </p:cNvPicPr>
          <p:nvPr/>
        </p:nvPicPr>
        <p:blipFill>
          <a:blip r:embed="rId2"/>
          <a:stretch>
            <a:fillRect/>
          </a:stretch>
        </p:blipFill>
        <p:spPr>
          <a:xfrm>
            <a:off x="112295" y="2004849"/>
            <a:ext cx="11967410" cy="231891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9" name="TextBox 18">
            <a:extLst>
              <a:ext uri="{FF2B5EF4-FFF2-40B4-BE49-F238E27FC236}">
                <a16:creationId xmlns:a16="http://schemas.microsoft.com/office/drawing/2014/main" id="{CD70AC78-3018-F3ED-D870-C4F0E3E7D02E}"/>
              </a:ext>
            </a:extLst>
          </p:cNvPr>
          <p:cNvSpPr txBox="1"/>
          <p:nvPr/>
        </p:nvSpPr>
        <p:spPr>
          <a:xfrm>
            <a:off x="1207168" y="930442"/>
            <a:ext cx="9777664" cy="523220"/>
          </a:xfrm>
          <a:prstGeom prst="rect">
            <a:avLst/>
          </a:prstGeom>
          <a:noFill/>
        </p:spPr>
        <p:txBody>
          <a:bodyPr wrap="square" rtlCol="0">
            <a:spAutoFit/>
          </a:bodyPr>
          <a:lstStyle/>
          <a:p>
            <a:pPr algn="ctr"/>
            <a:r>
              <a:rPr lang="en-US" sz="2800" b="1">
                <a:solidFill>
                  <a:schemeClr val="accent6"/>
                </a:solidFill>
              </a:rPr>
              <a:t>ASSIGNING THE INFO IN OUTPUT</a:t>
            </a:r>
          </a:p>
        </p:txBody>
      </p:sp>
      <p:sp>
        <p:nvSpPr>
          <p:cNvPr id="20" name="TextBox 19">
            <a:extLst>
              <a:ext uri="{FF2B5EF4-FFF2-40B4-BE49-F238E27FC236}">
                <a16:creationId xmlns:a16="http://schemas.microsoft.com/office/drawing/2014/main" id="{E94EFC0A-55F7-FD08-EF39-124CFE1A6E86}"/>
              </a:ext>
            </a:extLst>
          </p:cNvPr>
          <p:cNvSpPr txBox="1"/>
          <p:nvPr/>
        </p:nvSpPr>
        <p:spPr>
          <a:xfrm>
            <a:off x="1002631" y="4708359"/>
            <a:ext cx="10186737" cy="1569660"/>
          </a:xfrm>
          <a:prstGeom prst="rect">
            <a:avLst/>
          </a:prstGeom>
          <a:noFill/>
        </p:spPr>
        <p:txBody>
          <a:bodyPr wrap="square" rtlCol="0">
            <a:spAutoFit/>
          </a:bodyPr>
          <a:lstStyle/>
          <a:p>
            <a:pPr algn="ctr"/>
            <a:r>
              <a:rPr lang="en-US" sz="2400"/>
              <a:t>Here the code represented assigns the data collected from API for the particular city and will display the output on our weather window. One more code is added here for inappropriate or false entry of the city name so as to prevent misinformation. </a:t>
            </a:r>
          </a:p>
        </p:txBody>
      </p:sp>
    </p:spTree>
    <p:extLst>
      <p:ext uri="{BB962C8B-B14F-4D97-AF65-F5344CB8AC3E}">
        <p14:creationId xmlns:p14="http://schemas.microsoft.com/office/powerpoint/2010/main" val="3562484618"/>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 id="{8E8E6382-84E0-47AA-A2A2-8ED603AAB26E}" vid="{692203AD-8BB8-47BB-AF1A-2D7F125D9E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9060146-7700-4F6C-986B-89E3839BD4ED}">
  <ds:schemaRefs>
    <ds:schemaRef ds:uri="http://schemas.microsoft.com/sharepoint/v3/contenttype/forms"/>
  </ds:schemaRefs>
</ds:datastoreItem>
</file>

<file path=customXml/itemProps2.xml><?xml version="1.0" encoding="utf-8"?>
<ds:datastoreItem xmlns:ds="http://schemas.openxmlformats.org/officeDocument/2006/customXml" ds:itemID="{08FC98CF-E78A-425D-90FD-55D1C468A34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D235FEF8-1733-4347-95CE-3BB62B2B8DD7}">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 ds:uri="http://www.w3.org/2000/xmlns/"/>
    <ds:schemaRef ds:uri="http://www.w3.org/2001/XMLSchema-instan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{B6FC90B2-9090-4F33-9AA9-95306B31909B}tf78438558_win32</Template>
  <TotalTime>0</TotalTime>
  <Words>548</Words>
  <Application>Microsoft Office PowerPoint</Application>
  <PresentationFormat>Widescreen</PresentationFormat>
  <Paragraphs>32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STKaiti</vt:lpstr>
      <vt:lpstr>Arial</vt:lpstr>
      <vt:lpstr>Arial Black</vt:lpstr>
      <vt:lpstr>Sabon Next LT</vt:lpstr>
      <vt:lpstr>Söhne</vt:lpstr>
      <vt:lpstr>Office Theme</vt:lpstr>
      <vt:lpstr>Developing a Weather App using Tkinter </vt:lpstr>
      <vt:lpstr>Introduction</vt:lpstr>
      <vt:lpstr>What is Tkinter?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a Weather App using Tkinter</dc:title>
  <dc:subject/>
  <dc:creator>Harshima Barnwal</dc:creator>
  <cp:lastModifiedBy>Harshima Barnwal</cp:lastModifiedBy>
  <cp:revision>1</cp:revision>
  <dcterms:created xsi:type="dcterms:W3CDTF">2023-12-17T07:08:55Z</dcterms:created>
  <dcterms:modified xsi:type="dcterms:W3CDTF">2023-12-27T11:54:49Z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