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60" r:id="rId13"/>
    <p:sldId id="271" r:id="rId14"/>
    <p:sldId id="272" r:id="rId15"/>
    <p:sldId id="274" r:id="rId16"/>
    <p:sldId id="273" r:id="rId17"/>
    <p:sldId id="261" r:id="rId18"/>
    <p:sldId id="275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6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6B643-BB34-478A-AC13-1EA4814C5275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CFD08C0F-9633-4C06-965D-DB861B1B18E5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Informative Game Playing</a:t>
          </a:r>
          <a:endParaRPr lang="en-US" dirty="0"/>
        </a:p>
      </dgm:t>
    </dgm:pt>
    <dgm:pt modelId="{3FC6C035-A61F-4BC5-8871-16E4033F3874}" type="parTrans" cxnId="{6A8B1ED0-7ED5-4DF7-A18B-E26D81535FEC}">
      <dgm:prSet/>
      <dgm:spPr/>
      <dgm:t>
        <a:bodyPr/>
        <a:lstStyle/>
        <a:p>
          <a:endParaRPr lang="en-US"/>
        </a:p>
      </dgm:t>
    </dgm:pt>
    <dgm:pt modelId="{55BF293E-4A67-4697-8DD0-EA3D29B1D988}" type="sibTrans" cxnId="{6A8B1ED0-7ED5-4DF7-A18B-E26D81535FEC}">
      <dgm:prSet/>
      <dgm:spPr/>
      <dgm:t>
        <a:bodyPr/>
        <a:lstStyle/>
        <a:p>
          <a:endParaRPr lang="en-US"/>
        </a:p>
      </dgm:t>
    </dgm:pt>
    <dgm:pt modelId="{9F1B17A5-2ABC-47F3-A5E8-9213C2FEF19B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Therapeutic Game Designing</a:t>
          </a:r>
          <a:endParaRPr lang="en-US" dirty="0"/>
        </a:p>
      </dgm:t>
    </dgm:pt>
    <dgm:pt modelId="{B0763953-9B03-4732-A2ED-376BA8D097B7}" type="parTrans" cxnId="{122D45EB-4B75-4D08-9875-DE1388167418}">
      <dgm:prSet/>
      <dgm:spPr/>
      <dgm:t>
        <a:bodyPr/>
        <a:lstStyle/>
        <a:p>
          <a:endParaRPr lang="en-US"/>
        </a:p>
      </dgm:t>
    </dgm:pt>
    <dgm:pt modelId="{4562630D-85FA-48D9-9613-8033762CAD6F}" type="sibTrans" cxnId="{122D45EB-4B75-4D08-9875-DE1388167418}">
      <dgm:prSet/>
      <dgm:spPr/>
      <dgm:t>
        <a:bodyPr/>
        <a:lstStyle/>
        <a:p>
          <a:endParaRPr lang="en-US"/>
        </a:p>
      </dgm:t>
    </dgm:pt>
    <dgm:pt modelId="{0FB7CCAC-5CDF-4E09-8F25-D63F0A3FE3DE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Therapeutic Game Playing</a:t>
          </a:r>
          <a:endParaRPr lang="en-US" dirty="0"/>
        </a:p>
      </dgm:t>
    </dgm:pt>
    <dgm:pt modelId="{8DDBF7F7-94DC-4973-BAB6-C604C345F29B}" type="parTrans" cxnId="{96614476-3384-46F7-AEBE-C673A03C55C9}">
      <dgm:prSet/>
      <dgm:spPr/>
      <dgm:t>
        <a:bodyPr/>
        <a:lstStyle/>
        <a:p>
          <a:endParaRPr lang="en-US"/>
        </a:p>
      </dgm:t>
    </dgm:pt>
    <dgm:pt modelId="{D04B4128-CDA1-4DE9-B778-9C63D2C0D29D}" type="sibTrans" cxnId="{96614476-3384-46F7-AEBE-C673A03C55C9}">
      <dgm:prSet/>
      <dgm:spPr/>
      <dgm:t>
        <a:bodyPr/>
        <a:lstStyle/>
        <a:p>
          <a:endParaRPr lang="en-US"/>
        </a:p>
      </dgm:t>
    </dgm:pt>
    <dgm:pt modelId="{4F634AAA-74FD-4270-837F-B077426BE59F}" type="pres">
      <dgm:prSet presAssocID="{13F6B643-BB34-478A-AC13-1EA4814C5275}" presName="compositeShape" presStyleCnt="0">
        <dgm:presLayoutVars>
          <dgm:chMax val="7"/>
          <dgm:dir/>
          <dgm:resizeHandles val="exact"/>
        </dgm:presLayoutVars>
      </dgm:prSet>
      <dgm:spPr/>
    </dgm:pt>
    <dgm:pt modelId="{0CB87581-05EA-49DF-A168-F6A2F2E7BF3E}" type="pres">
      <dgm:prSet presAssocID="{CFD08C0F-9633-4C06-965D-DB861B1B18E5}" presName="circ1" presStyleLbl="vennNode1" presStyleIdx="0" presStyleCnt="3"/>
      <dgm:spPr/>
      <dgm:t>
        <a:bodyPr/>
        <a:lstStyle/>
        <a:p>
          <a:endParaRPr lang="en-US"/>
        </a:p>
      </dgm:t>
    </dgm:pt>
    <dgm:pt modelId="{F7BC75A8-FB5D-4D06-981D-C150058A2BA5}" type="pres">
      <dgm:prSet presAssocID="{CFD08C0F-9633-4C06-965D-DB861B1B18E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4D2B-E246-41CB-8140-EF27492C6400}" type="pres">
      <dgm:prSet presAssocID="{9F1B17A5-2ABC-47F3-A5E8-9213C2FEF19B}" presName="circ2" presStyleLbl="vennNode1" presStyleIdx="1" presStyleCnt="3"/>
      <dgm:spPr/>
      <dgm:t>
        <a:bodyPr/>
        <a:lstStyle/>
        <a:p>
          <a:endParaRPr lang="en-US"/>
        </a:p>
      </dgm:t>
    </dgm:pt>
    <dgm:pt modelId="{F1911729-E549-4147-AD74-12CB8D54606E}" type="pres">
      <dgm:prSet presAssocID="{9F1B17A5-2ABC-47F3-A5E8-9213C2FEF19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384C6-C27B-44F8-BD7C-E5257E63FE00}" type="pres">
      <dgm:prSet presAssocID="{0FB7CCAC-5CDF-4E09-8F25-D63F0A3FE3DE}" presName="circ3" presStyleLbl="vennNode1" presStyleIdx="2" presStyleCnt="3"/>
      <dgm:spPr/>
      <dgm:t>
        <a:bodyPr/>
        <a:lstStyle/>
        <a:p>
          <a:endParaRPr lang="en-US"/>
        </a:p>
      </dgm:t>
    </dgm:pt>
    <dgm:pt modelId="{D52ED2E6-A1AA-4A05-94AE-E6249A8628DE}" type="pres">
      <dgm:prSet presAssocID="{0FB7CCAC-5CDF-4E09-8F25-D63F0A3FE3D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D45EB-4B75-4D08-9875-DE1388167418}" srcId="{13F6B643-BB34-478A-AC13-1EA4814C5275}" destId="{9F1B17A5-2ABC-47F3-A5E8-9213C2FEF19B}" srcOrd="1" destOrd="0" parTransId="{B0763953-9B03-4732-A2ED-376BA8D097B7}" sibTransId="{4562630D-85FA-48D9-9613-8033762CAD6F}"/>
    <dgm:cxn modelId="{96614476-3384-46F7-AEBE-C673A03C55C9}" srcId="{13F6B643-BB34-478A-AC13-1EA4814C5275}" destId="{0FB7CCAC-5CDF-4E09-8F25-D63F0A3FE3DE}" srcOrd="2" destOrd="0" parTransId="{8DDBF7F7-94DC-4973-BAB6-C604C345F29B}" sibTransId="{D04B4128-CDA1-4DE9-B778-9C63D2C0D29D}"/>
    <dgm:cxn modelId="{19FBB3E3-B153-4BA4-825F-C4B08B31D80F}" type="presOf" srcId="{0FB7CCAC-5CDF-4E09-8F25-D63F0A3FE3DE}" destId="{FE1384C6-C27B-44F8-BD7C-E5257E63FE00}" srcOrd="0" destOrd="0" presId="urn:microsoft.com/office/officeart/2005/8/layout/venn1"/>
    <dgm:cxn modelId="{6EE5E9BC-E6F7-4CA3-BD14-B6A94F7F8631}" type="presOf" srcId="{CFD08C0F-9633-4C06-965D-DB861B1B18E5}" destId="{F7BC75A8-FB5D-4D06-981D-C150058A2BA5}" srcOrd="1" destOrd="0" presId="urn:microsoft.com/office/officeart/2005/8/layout/venn1"/>
    <dgm:cxn modelId="{651C6029-D445-4B3C-9CCA-AB3232A17346}" type="presOf" srcId="{9F1B17A5-2ABC-47F3-A5E8-9213C2FEF19B}" destId="{F1911729-E549-4147-AD74-12CB8D54606E}" srcOrd="1" destOrd="0" presId="urn:microsoft.com/office/officeart/2005/8/layout/venn1"/>
    <dgm:cxn modelId="{4A08C982-9745-4E23-B95F-612266CB087E}" type="presOf" srcId="{9F1B17A5-2ABC-47F3-A5E8-9213C2FEF19B}" destId="{89474D2B-E246-41CB-8140-EF27492C6400}" srcOrd="0" destOrd="0" presId="urn:microsoft.com/office/officeart/2005/8/layout/venn1"/>
    <dgm:cxn modelId="{E159DC70-D892-4B32-AA72-2C4959BAC157}" type="presOf" srcId="{13F6B643-BB34-478A-AC13-1EA4814C5275}" destId="{4F634AAA-74FD-4270-837F-B077426BE59F}" srcOrd="0" destOrd="0" presId="urn:microsoft.com/office/officeart/2005/8/layout/venn1"/>
    <dgm:cxn modelId="{7984F61F-E23E-4AA5-AE86-0D1AB81E213F}" type="presOf" srcId="{0FB7CCAC-5CDF-4E09-8F25-D63F0A3FE3DE}" destId="{D52ED2E6-A1AA-4A05-94AE-E6249A8628DE}" srcOrd="1" destOrd="0" presId="urn:microsoft.com/office/officeart/2005/8/layout/venn1"/>
    <dgm:cxn modelId="{6A8B1ED0-7ED5-4DF7-A18B-E26D81535FEC}" srcId="{13F6B643-BB34-478A-AC13-1EA4814C5275}" destId="{CFD08C0F-9633-4C06-965D-DB861B1B18E5}" srcOrd="0" destOrd="0" parTransId="{3FC6C035-A61F-4BC5-8871-16E4033F3874}" sibTransId="{55BF293E-4A67-4697-8DD0-EA3D29B1D988}"/>
    <dgm:cxn modelId="{D96C2BDC-9775-4E4E-AB79-2972B2F31DA2}" type="presOf" srcId="{CFD08C0F-9633-4C06-965D-DB861B1B18E5}" destId="{0CB87581-05EA-49DF-A168-F6A2F2E7BF3E}" srcOrd="0" destOrd="0" presId="urn:microsoft.com/office/officeart/2005/8/layout/venn1"/>
    <dgm:cxn modelId="{B5837F68-772A-448A-8444-6EFABDEEC239}" type="presParOf" srcId="{4F634AAA-74FD-4270-837F-B077426BE59F}" destId="{0CB87581-05EA-49DF-A168-F6A2F2E7BF3E}" srcOrd="0" destOrd="0" presId="urn:microsoft.com/office/officeart/2005/8/layout/venn1"/>
    <dgm:cxn modelId="{D5DFDA9D-D40C-48ED-BF64-B92CD64A8DB8}" type="presParOf" srcId="{4F634AAA-74FD-4270-837F-B077426BE59F}" destId="{F7BC75A8-FB5D-4D06-981D-C150058A2BA5}" srcOrd="1" destOrd="0" presId="urn:microsoft.com/office/officeart/2005/8/layout/venn1"/>
    <dgm:cxn modelId="{0212243B-C2E3-4CEA-A201-E5763C70FCBA}" type="presParOf" srcId="{4F634AAA-74FD-4270-837F-B077426BE59F}" destId="{89474D2B-E246-41CB-8140-EF27492C6400}" srcOrd="2" destOrd="0" presId="urn:microsoft.com/office/officeart/2005/8/layout/venn1"/>
    <dgm:cxn modelId="{8991FB11-C5A1-417F-AD8D-6CE83EEDCC70}" type="presParOf" srcId="{4F634AAA-74FD-4270-837F-B077426BE59F}" destId="{F1911729-E549-4147-AD74-12CB8D54606E}" srcOrd="3" destOrd="0" presId="urn:microsoft.com/office/officeart/2005/8/layout/venn1"/>
    <dgm:cxn modelId="{28F5B87D-6E2D-49E1-BD1C-382CCE409B39}" type="presParOf" srcId="{4F634AAA-74FD-4270-837F-B077426BE59F}" destId="{FE1384C6-C27B-44F8-BD7C-E5257E63FE00}" srcOrd="4" destOrd="0" presId="urn:microsoft.com/office/officeart/2005/8/layout/venn1"/>
    <dgm:cxn modelId="{827DDC32-F75E-4140-A612-D62D0B0FF596}" type="presParOf" srcId="{4F634AAA-74FD-4270-837F-B077426BE59F}" destId="{D52ED2E6-A1AA-4A05-94AE-E6249A8628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8EF53-CB4D-45AE-9DBA-3E1968D1B5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2B818-5E35-4B4E-AD0A-AFE042D52C38}">
      <dgm:prSet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Game designer creates the game</a:t>
          </a:r>
        </a:p>
      </dgm:t>
    </dgm:pt>
    <dgm:pt modelId="{6054DE8C-51C1-4F8D-BB45-4FAB5CB86DEC}" type="parTrans" cxnId="{65645122-6C3E-4BC5-A2CE-43B866617356}">
      <dgm:prSet/>
      <dgm:spPr/>
      <dgm:t>
        <a:bodyPr/>
        <a:lstStyle/>
        <a:p>
          <a:endParaRPr lang="en-US"/>
        </a:p>
      </dgm:t>
    </dgm:pt>
    <dgm:pt modelId="{3C3D086F-6B33-4D51-8E35-0249FDEC7EBC}" type="sibTrans" cxnId="{65645122-6C3E-4BC5-A2CE-43B866617356}">
      <dgm:prSet/>
      <dgm:spPr/>
      <dgm:t>
        <a:bodyPr/>
        <a:lstStyle/>
        <a:p>
          <a:endParaRPr lang="en-US"/>
        </a:p>
      </dgm:t>
    </dgm:pt>
    <dgm:pt modelId="{B9F2BC7F-5FD8-4BC8-AA0B-41EA8D17D8C1}">
      <dgm:prSet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Player learns about the mental illness via the game</a:t>
          </a:r>
        </a:p>
      </dgm:t>
    </dgm:pt>
    <dgm:pt modelId="{8F81EC5E-A044-4752-A0D9-1F749A090B1D}" type="parTrans" cxnId="{A1A7DD4D-B5C3-4FA4-8659-A77ED44C6310}">
      <dgm:prSet/>
      <dgm:spPr/>
      <dgm:t>
        <a:bodyPr/>
        <a:lstStyle/>
        <a:p>
          <a:endParaRPr lang="en-US"/>
        </a:p>
      </dgm:t>
    </dgm:pt>
    <dgm:pt modelId="{14080A74-CF78-4BAA-81F2-B3AB27C93FF1}" type="sibTrans" cxnId="{A1A7DD4D-B5C3-4FA4-8659-A77ED44C6310}">
      <dgm:prSet/>
      <dgm:spPr/>
      <dgm:t>
        <a:bodyPr/>
        <a:lstStyle/>
        <a:p>
          <a:endParaRPr lang="en-US"/>
        </a:p>
      </dgm:t>
    </dgm:pt>
    <dgm:pt modelId="{99337CAE-0096-47B8-A289-00A950F3F967}">
      <dgm:prSet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Increase in knowledge and possibly have increased empathy</a:t>
          </a:r>
        </a:p>
      </dgm:t>
    </dgm:pt>
    <dgm:pt modelId="{255D26DA-7C15-47F7-ACE8-D521EE28709D}" type="parTrans" cxnId="{BB45DDAB-6151-4FF4-A1AB-B9815207A2F7}">
      <dgm:prSet/>
      <dgm:spPr/>
      <dgm:t>
        <a:bodyPr/>
        <a:lstStyle/>
        <a:p>
          <a:endParaRPr lang="en-US"/>
        </a:p>
      </dgm:t>
    </dgm:pt>
    <dgm:pt modelId="{90F52C6C-3D11-4E0A-9399-BE7F90ABBF82}" type="sibTrans" cxnId="{BB45DDAB-6151-4FF4-A1AB-B9815207A2F7}">
      <dgm:prSet/>
      <dgm:spPr/>
      <dgm:t>
        <a:bodyPr/>
        <a:lstStyle/>
        <a:p>
          <a:endParaRPr lang="en-US"/>
        </a:p>
      </dgm:t>
    </dgm:pt>
    <dgm:pt modelId="{19521D55-C59D-4FB5-8D30-A1A4ABF8927C}">
      <dgm:prSet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Increased empathy + decreased stigma = better treatment options</a:t>
          </a:r>
        </a:p>
      </dgm:t>
    </dgm:pt>
    <dgm:pt modelId="{2D37375F-AB8C-4352-9921-F659DB70F107}" type="parTrans" cxnId="{0175EEBC-A85B-4579-B320-A99F30C16BB0}">
      <dgm:prSet/>
      <dgm:spPr/>
      <dgm:t>
        <a:bodyPr/>
        <a:lstStyle/>
        <a:p>
          <a:endParaRPr lang="en-US"/>
        </a:p>
      </dgm:t>
    </dgm:pt>
    <dgm:pt modelId="{A272E934-64AC-4108-8940-38815D4AB92F}" type="sibTrans" cxnId="{0175EEBC-A85B-4579-B320-A99F30C16BB0}">
      <dgm:prSet/>
      <dgm:spPr/>
      <dgm:t>
        <a:bodyPr/>
        <a:lstStyle/>
        <a:p>
          <a:endParaRPr lang="en-US"/>
        </a:p>
      </dgm:t>
    </dgm:pt>
    <dgm:pt modelId="{354A6EBE-B823-4ED5-AE38-6430C736BCD4}" type="pres">
      <dgm:prSet presAssocID="{E558EF53-CB4D-45AE-9DBA-3E1968D1B5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82B52A-B6A4-436A-AB5C-B9AD7A9CD51D}" type="pres">
      <dgm:prSet presAssocID="{B022B818-5E35-4B4E-AD0A-AFE042D52C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E3D22-3555-45D6-9C23-4D2F64CBFB13}" type="pres">
      <dgm:prSet presAssocID="{3C3D086F-6B33-4D51-8E35-0249FDEC7EB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4EB8D82-4CCB-4FBE-934C-231BC72E1225}" type="pres">
      <dgm:prSet presAssocID="{3C3D086F-6B33-4D51-8E35-0249FDEC7EB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9ABCF84-CDBF-4E84-9570-CB400BB5089D}" type="pres">
      <dgm:prSet presAssocID="{B9F2BC7F-5FD8-4BC8-AA0B-41EA8D17D8C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9DFAA-A234-4560-920F-06368C71D600}" type="pres">
      <dgm:prSet presAssocID="{14080A74-CF78-4BAA-81F2-B3AB27C93FF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D37D2C-3F6E-4114-80A5-42253D0549C3}" type="pres">
      <dgm:prSet presAssocID="{14080A74-CF78-4BAA-81F2-B3AB27C93FF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866B3AB-757F-4035-8DA3-C39981924895}" type="pres">
      <dgm:prSet presAssocID="{99337CAE-0096-47B8-A289-00A950F3F9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15E22-1841-4B20-B23A-977997A2FCAA}" type="pres">
      <dgm:prSet presAssocID="{90F52C6C-3D11-4E0A-9399-BE7F90ABBF8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96BB1AB-05F1-47F3-AC9B-0D7BCEC8A44F}" type="pres">
      <dgm:prSet presAssocID="{90F52C6C-3D11-4E0A-9399-BE7F90ABBF8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18DC29-8458-42A0-A918-49633C2AC9AD}" type="pres">
      <dgm:prSet presAssocID="{19521D55-C59D-4FB5-8D30-A1A4ABF892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5EEBC-A85B-4579-B320-A99F30C16BB0}" srcId="{E558EF53-CB4D-45AE-9DBA-3E1968D1B5E4}" destId="{19521D55-C59D-4FB5-8D30-A1A4ABF8927C}" srcOrd="3" destOrd="0" parTransId="{2D37375F-AB8C-4352-9921-F659DB70F107}" sibTransId="{A272E934-64AC-4108-8940-38815D4AB92F}"/>
    <dgm:cxn modelId="{36C63B10-814E-479C-BB13-D7AA6A2F2502}" type="presOf" srcId="{99337CAE-0096-47B8-A289-00A950F3F967}" destId="{9866B3AB-757F-4035-8DA3-C39981924895}" srcOrd="0" destOrd="0" presId="urn:microsoft.com/office/officeart/2005/8/layout/process1"/>
    <dgm:cxn modelId="{A2AD5F6A-4C45-45D7-B75A-1C45939339E1}" type="presOf" srcId="{3C3D086F-6B33-4D51-8E35-0249FDEC7EBC}" destId="{909E3D22-3555-45D6-9C23-4D2F64CBFB13}" srcOrd="0" destOrd="0" presId="urn:microsoft.com/office/officeart/2005/8/layout/process1"/>
    <dgm:cxn modelId="{1424F320-4B08-4980-B6FD-3D4F853C2808}" type="presOf" srcId="{3C3D086F-6B33-4D51-8E35-0249FDEC7EBC}" destId="{04EB8D82-4CCB-4FBE-934C-231BC72E1225}" srcOrd="1" destOrd="0" presId="urn:microsoft.com/office/officeart/2005/8/layout/process1"/>
    <dgm:cxn modelId="{A1A7DD4D-B5C3-4FA4-8659-A77ED44C6310}" srcId="{E558EF53-CB4D-45AE-9DBA-3E1968D1B5E4}" destId="{B9F2BC7F-5FD8-4BC8-AA0B-41EA8D17D8C1}" srcOrd="1" destOrd="0" parTransId="{8F81EC5E-A044-4752-A0D9-1F749A090B1D}" sibTransId="{14080A74-CF78-4BAA-81F2-B3AB27C93FF1}"/>
    <dgm:cxn modelId="{7C191E95-3B6A-453A-BF10-1C4AD5E611A8}" type="presOf" srcId="{19521D55-C59D-4FB5-8D30-A1A4ABF8927C}" destId="{4A18DC29-8458-42A0-A918-49633C2AC9AD}" srcOrd="0" destOrd="0" presId="urn:microsoft.com/office/officeart/2005/8/layout/process1"/>
    <dgm:cxn modelId="{BB45DDAB-6151-4FF4-A1AB-B9815207A2F7}" srcId="{E558EF53-CB4D-45AE-9DBA-3E1968D1B5E4}" destId="{99337CAE-0096-47B8-A289-00A950F3F967}" srcOrd="2" destOrd="0" parTransId="{255D26DA-7C15-47F7-ACE8-D521EE28709D}" sibTransId="{90F52C6C-3D11-4E0A-9399-BE7F90ABBF82}"/>
    <dgm:cxn modelId="{A36F2D69-5883-4B5D-8EF5-A10F2313BF44}" type="presOf" srcId="{B022B818-5E35-4B4E-AD0A-AFE042D52C38}" destId="{3282B52A-B6A4-436A-AB5C-B9AD7A9CD51D}" srcOrd="0" destOrd="0" presId="urn:microsoft.com/office/officeart/2005/8/layout/process1"/>
    <dgm:cxn modelId="{FD609310-573B-4196-A18F-AFBA46257237}" type="presOf" srcId="{90F52C6C-3D11-4E0A-9399-BE7F90ABBF82}" destId="{08D15E22-1841-4B20-B23A-977997A2FCAA}" srcOrd="0" destOrd="0" presId="urn:microsoft.com/office/officeart/2005/8/layout/process1"/>
    <dgm:cxn modelId="{17ED7CC1-5F15-4384-A3D4-B5CF6AE07875}" type="presOf" srcId="{90F52C6C-3D11-4E0A-9399-BE7F90ABBF82}" destId="{196BB1AB-05F1-47F3-AC9B-0D7BCEC8A44F}" srcOrd="1" destOrd="0" presId="urn:microsoft.com/office/officeart/2005/8/layout/process1"/>
    <dgm:cxn modelId="{82D573E1-CE46-4DEF-A79F-B53723C0A60C}" type="presOf" srcId="{B9F2BC7F-5FD8-4BC8-AA0B-41EA8D17D8C1}" destId="{F9ABCF84-CDBF-4E84-9570-CB400BB5089D}" srcOrd="0" destOrd="0" presId="urn:microsoft.com/office/officeart/2005/8/layout/process1"/>
    <dgm:cxn modelId="{65645122-6C3E-4BC5-A2CE-43B866617356}" srcId="{E558EF53-CB4D-45AE-9DBA-3E1968D1B5E4}" destId="{B022B818-5E35-4B4E-AD0A-AFE042D52C38}" srcOrd="0" destOrd="0" parTransId="{6054DE8C-51C1-4F8D-BB45-4FAB5CB86DEC}" sibTransId="{3C3D086F-6B33-4D51-8E35-0249FDEC7EBC}"/>
    <dgm:cxn modelId="{17004668-08BE-4E07-AF21-DE3CF688A08A}" type="presOf" srcId="{E558EF53-CB4D-45AE-9DBA-3E1968D1B5E4}" destId="{354A6EBE-B823-4ED5-AE38-6430C736BCD4}" srcOrd="0" destOrd="0" presId="urn:microsoft.com/office/officeart/2005/8/layout/process1"/>
    <dgm:cxn modelId="{1B046331-19D3-4318-8A65-51226233890A}" type="presOf" srcId="{14080A74-CF78-4BAA-81F2-B3AB27C93FF1}" destId="{6169DFAA-A234-4560-920F-06368C71D600}" srcOrd="0" destOrd="0" presId="urn:microsoft.com/office/officeart/2005/8/layout/process1"/>
    <dgm:cxn modelId="{0FB93AE0-8EB5-4986-8CBD-2D73C5FA795C}" type="presOf" srcId="{14080A74-CF78-4BAA-81F2-B3AB27C93FF1}" destId="{40D37D2C-3F6E-4114-80A5-42253D0549C3}" srcOrd="1" destOrd="0" presId="urn:microsoft.com/office/officeart/2005/8/layout/process1"/>
    <dgm:cxn modelId="{136C44BA-C6F2-4737-9066-9BFCAF5554B5}" type="presParOf" srcId="{354A6EBE-B823-4ED5-AE38-6430C736BCD4}" destId="{3282B52A-B6A4-436A-AB5C-B9AD7A9CD51D}" srcOrd="0" destOrd="0" presId="urn:microsoft.com/office/officeart/2005/8/layout/process1"/>
    <dgm:cxn modelId="{96FD25AC-95D8-4D80-ACB0-B574AD390813}" type="presParOf" srcId="{354A6EBE-B823-4ED5-AE38-6430C736BCD4}" destId="{909E3D22-3555-45D6-9C23-4D2F64CBFB13}" srcOrd="1" destOrd="0" presId="urn:microsoft.com/office/officeart/2005/8/layout/process1"/>
    <dgm:cxn modelId="{A4281C82-477C-4502-A198-876869EC0E2A}" type="presParOf" srcId="{909E3D22-3555-45D6-9C23-4D2F64CBFB13}" destId="{04EB8D82-4CCB-4FBE-934C-231BC72E1225}" srcOrd="0" destOrd="0" presId="urn:microsoft.com/office/officeart/2005/8/layout/process1"/>
    <dgm:cxn modelId="{2A89D17A-58A1-4A6F-82E2-946E3994E43D}" type="presParOf" srcId="{354A6EBE-B823-4ED5-AE38-6430C736BCD4}" destId="{F9ABCF84-CDBF-4E84-9570-CB400BB5089D}" srcOrd="2" destOrd="0" presId="urn:microsoft.com/office/officeart/2005/8/layout/process1"/>
    <dgm:cxn modelId="{946C06EF-5F8D-41BE-A704-99E06B590E17}" type="presParOf" srcId="{354A6EBE-B823-4ED5-AE38-6430C736BCD4}" destId="{6169DFAA-A234-4560-920F-06368C71D600}" srcOrd="3" destOrd="0" presId="urn:microsoft.com/office/officeart/2005/8/layout/process1"/>
    <dgm:cxn modelId="{D8AB7703-BB74-45DE-B263-96C6C6FA6D54}" type="presParOf" srcId="{6169DFAA-A234-4560-920F-06368C71D600}" destId="{40D37D2C-3F6E-4114-80A5-42253D0549C3}" srcOrd="0" destOrd="0" presId="urn:microsoft.com/office/officeart/2005/8/layout/process1"/>
    <dgm:cxn modelId="{DF763A44-02E8-4F32-832E-584A350A8D4D}" type="presParOf" srcId="{354A6EBE-B823-4ED5-AE38-6430C736BCD4}" destId="{9866B3AB-757F-4035-8DA3-C39981924895}" srcOrd="4" destOrd="0" presId="urn:microsoft.com/office/officeart/2005/8/layout/process1"/>
    <dgm:cxn modelId="{AA2C1E62-BB9B-45C8-A299-F15A5A1E85D7}" type="presParOf" srcId="{354A6EBE-B823-4ED5-AE38-6430C736BCD4}" destId="{08D15E22-1841-4B20-B23A-977997A2FCAA}" srcOrd="5" destOrd="0" presId="urn:microsoft.com/office/officeart/2005/8/layout/process1"/>
    <dgm:cxn modelId="{F5E6E946-CD48-49E1-A0AC-6986C84B1CFC}" type="presParOf" srcId="{08D15E22-1841-4B20-B23A-977997A2FCAA}" destId="{196BB1AB-05F1-47F3-AC9B-0D7BCEC8A44F}" srcOrd="0" destOrd="0" presId="urn:microsoft.com/office/officeart/2005/8/layout/process1"/>
    <dgm:cxn modelId="{926F7ABF-6EEA-4F67-85D6-559C4BD3BC5C}" type="presParOf" srcId="{354A6EBE-B823-4ED5-AE38-6430C736BCD4}" destId="{4A18DC29-8458-42A0-A918-49633C2AC9A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12BB3-EBE2-43FE-86F0-C7F22D1EC0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67A298-2080-448C-92C7-B94370775734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Game designer is suffering from mental illness</a:t>
          </a:r>
          <a:endParaRPr lang="en-US" dirty="0"/>
        </a:p>
      </dgm:t>
    </dgm:pt>
    <dgm:pt modelId="{5A7025A9-38BD-4B80-B3AB-E130642EF5FF}" type="parTrans" cxnId="{4758DA9A-164C-4E83-81EB-F2C2D8966CD2}">
      <dgm:prSet/>
      <dgm:spPr/>
      <dgm:t>
        <a:bodyPr/>
        <a:lstStyle/>
        <a:p>
          <a:endParaRPr lang="en-US"/>
        </a:p>
      </dgm:t>
    </dgm:pt>
    <dgm:pt modelId="{2C8D6B5F-A95B-4E2C-8390-418E56EA2DAB}" type="sibTrans" cxnId="{4758DA9A-164C-4E83-81EB-F2C2D8966CD2}">
      <dgm:prSet/>
      <dgm:spPr/>
      <dgm:t>
        <a:bodyPr/>
        <a:lstStyle/>
        <a:p>
          <a:endParaRPr lang="en-US"/>
        </a:p>
      </dgm:t>
    </dgm:pt>
    <dgm:pt modelId="{BB117DFA-23C8-4A13-9D82-4B0393EE182E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Creates a game for their own personal treatment</a:t>
          </a:r>
          <a:endParaRPr lang="en-US" dirty="0"/>
        </a:p>
      </dgm:t>
    </dgm:pt>
    <dgm:pt modelId="{A7B132EE-31C5-436A-862A-85930106CC60}" type="parTrans" cxnId="{FF70D0A5-94CB-4C8E-B1C3-66A8824628C8}">
      <dgm:prSet/>
      <dgm:spPr/>
      <dgm:t>
        <a:bodyPr/>
        <a:lstStyle/>
        <a:p>
          <a:endParaRPr lang="en-US"/>
        </a:p>
      </dgm:t>
    </dgm:pt>
    <dgm:pt modelId="{01385768-019F-4550-91FF-53EC34A2FDAE}" type="sibTrans" cxnId="{FF70D0A5-94CB-4C8E-B1C3-66A8824628C8}">
      <dgm:prSet/>
      <dgm:spPr/>
      <dgm:t>
        <a:bodyPr/>
        <a:lstStyle/>
        <a:p>
          <a:endParaRPr lang="en-US"/>
        </a:p>
      </dgm:t>
    </dgm:pt>
    <dgm:pt modelId="{A26F21CE-B1E7-4003-AE5B-1B644712D986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Player experiences creation of the game designer</a:t>
          </a:r>
          <a:endParaRPr lang="en-US" dirty="0"/>
        </a:p>
      </dgm:t>
    </dgm:pt>
    <dgm:pt modelId="{63276F43-D6EE-4F2A-89EE-40F2516F9874}" type="parTrans" cxnId="{8442EC14-F182-4C59-9E4D-13E79003C1C1}">
      <dgm:prSet/>
      <dgm:spPr/>
      <dgm:t>
        <a:bodyPr/>
        <a:lstStyle/>
        <a:p>
          <a:endParaRPr lang="en-US"/>
        </a:p>
      </dgm:t>
    </dgm:pt>
    <dgm:pt modelId="{AD290B71-9B5E-467E-8F91-AA0776DA15D2}" type="sibTrans" cxnId="{8442EC14-F182-4C59-9E4D-13E79003C1C1}">
      <dgm:prSet/>
      <dgm:spPr/>
      <dgm:t>
        <a:bodyPr/>
        <a:lstStyle/>
        <a:p>
          <a:endParaRPr lang="en-US"/>
        </a:p>
      </dgm:t>
    </dgm:pt>
    <dgm:pt modelId="{637337B1-F2CD-4340-98E2-5591F960C61D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Therapeutic catharsis or sense of closure</a:t>
          </a:r>
          <a:endParaRPr lang="en-US" dirty="0"/>
        </a:p>
      </dgm:t>
    </dgm:pt>
    <dgm:pt modelId="{D88A489D-7FF8-4EF1-A28D-064503BC5F79}" type="parTrans" cxnId="{FA1EA625-2FAA-4877-AD8C-1FC9A92FC3A4}">
      <dgm:prSet/>
      <dgm:spPr/>
      <dgm:t>
        <a:bodyPr/>
        <a:lstStyle/>
        <a:p>
          <a:endParaRPr lang="en-US"/>
        </a:p>
      </dgm:t>
    </dgm:pt>
    <dgm:pt modelId="{37BACC44-94F3-435D-9DDB-046D37D6D523}" type="sibTrans" cxnId="{FA1EA625-2FAA-4877-AD8C-1FC9A92FC3A4}">
      <dgm:prSet/>
      <dgm:spPr/>
      <dgm:t>
        <a:bodyPr/>
        <a:lstStyle/>
        <a:p>
          <a:endParaRPr lang="en-US"/>
        </a:p>
      </dgm:t>
    </dgm:pt>
    <dgm:pt modelId="{112E7D59-3CD7-40BE-9D73-5899C8E8293B}" type="pres">
      <dgm:prSet presAssocID="{3AD12BB3-EBE2-43FE-86F0-C7F22D1EC035}" presName="Name0" presStyleCnt="0">
        <dgm:presLayoutVars>
          <dgm:dir/>
          <dgm:resizeHandles val="exact"/>
        </dgm:presLayoutVars>
      </dgm:prSet>
      <dgm:spPr/>
    </dgm:pt>
    <dgm:pt modelId="{31FB157D-ED1D-440A-825F-4ADF72CABAC6}" type="pres">
      <dgm:prSet presAssocID="{4667A298-2080-448C-92C7-B94370775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BF588-3AA8-4E0C-80D7-8C1659A195F4}" type="pres">
      <dgm:prSet presAssocID="{2C8D6B5F-A95B-4E2C-8390-418E56EA2DA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F29CCAB-0D25-4A85-AF7F-D32D01D894F6}" type="pres">
      <dgm:prSet presAssocID="{2C8D6B5F-A95B-4E2C-8390-418E56EA2DA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CD2AEE-FB18-4555-B849-9A4E29D8E7CA}" type="pres">
      <dgm:prSet presAssocID="{BB117DFA-23C8-4A13-9D82-4B0393EE182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CCBAE-0B54-4E28-A0B6-CE4B98D23CAD}" type="pres">
      <dgm:prSet presAssocID="{01385768-019F-4550-91FF-53EC34A2FD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25EC4E1-C380-4469-84DC-C4D0463782F3}" type="pres">
      <dgm:prSet presAssocID="{01385768-019F-4550-91FF-53EC34A2FD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1E77500-1242-4CC8-B929-6676946F578B}" type="pres">
      <dgm:prSet presAssocID="{A26F21CE-B1E7-4003-AE5B-1B644712D9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B1638-6E39-4C69-B247-F4B122A8138F}" type="pres">
      <dgm:prSet presAssocID="{AD290B71-9B5E-467E-8F91-AA0776DA15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595A1B9-5C5B-4A44-B549-5D9583401CA3}" type="pres">
      <dgm:prSet presAssocID="{AD290B71-9B5E-467E-8F91-AA0776DA15D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0C3BAA6-39B3-43B0-B2F7-302515B645EF}" type="pres">
      <dgm:prSet presAssocID="{637337B1-F2CD-4340-98E2-5591F960C6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4BD6A-DA80-49CF-8EF6-A2687EA26921}" type="presOf" srcId="{AD290B71-9B5E-467E-8F91-AA0776DA15D2}" destId="{1595A1B9-5C5B-4A44-B549-5D9583401CA3}" srcOrd="1" destOrd="0" presId="urn:microsoft.com/office/officeart/2005/8/layout/process1"/>
    <dgm:cxn modelId="{FF70D0A5-94CB-4C8E-B1C3-66A8824628C8}" srcId="{3AD12BB3-EBE2-43FE-86F0-C7F22D1EC035}" destId="{BB117DFA-23C8-4A13-9D82-4B0393EE182E}" srcOrd="1" destOrd="0" parTransId="{A7B132EE-31C5-436A-862A-85930106CC60}" sibTransId="{01385768-019F-4550-91FF-53EC34A2FDAE}"/>
    <dgm:cxn modelId="{981FA028-24E6-4AC9-B950-D52D2815F508}" type="presOf" srcId="{2C8D6B5F-A95B-4E2C-8390-418E56EA2DAB}" destId="{7F29CCAB-0D25-4A85-AF7F-D32D01D894F6}" srcOrd="1" destOrd="0" presId="urn:microsoft.com/office/officeart/2005/8/layout/process1"/>
    <dgm:cxn modelId="{DE1BED55-209D-402B-8F6A-30134583618D}" type="presOf" srcId="{01385768-019F-4550-91FF-53EC34A2FDAE}" destId="{DABCCBAE-0B54-4E28-A0B6-CE4B98D23CAD}" srcOrd="0" destOrd="0" presId="urn:microsoft.com/office/officeart/2005/8/layout/process1"/>
    <dgm:cxn modelId="{16C1D895-62B9-4387-B9F1-9CBF779F9A4D}" type="presOf" srcId="{3AD12BB3-EBE2-43FE-86F0-C7F22D1EC035}" destId="{112E7D59-3CD7-40BE-9D73-5899C8E8293B}" srcOrd="0" destOrd="0" presId="urn:microsoft.com/office/officeart/2005/8/layout/process1"/>
    <dgm:cxn modelId="{CAA0DD7E-4C10-401A-92FF-8D8E0E6F2FA8}" type="presOf" srcId="{BB117DFA-23C8-4A13-9D82-4B0393EE182E}" destId="{4BCD2AEE-FB18-4555-B849-9A4E29D8E7CA}" srcOrd="0" destOrd="0" presId="urn:microsoft.com/office/officeart/2005/8/layout/process1"/>
    <dgm:cxn modelId="{CDB6F8E9-40C9-4A2B-BDA3-AB1785C18893}" type="presOf" srcId="{4667A298-2080-448C-92C7-B94370775734}" destId="{31FB157D-ED1D-440A-825F-4ADF72CABAC6}" srcOrd="0" destOrd="0" presId="urn:microsoft.com/office/officeart/2005/8/layout/process1"/>
    <dgm:cxn modelId="{4758DA9A-164C-4E83-81EB-F2C2D8966CD2}" srcId="{3AD12BB3-EBE2-43FE-86F0-C7F22D1EC035}" destId="{4667A298-2080-448C-92C7-B94370775734}" srcOrd="0" destOrd="0" parTransId="{5A7025A9-38BD-4B80-B3AB-E130642EF5FF}" sibTransId="{2C8D6B5F-A95B-4E2C-8390-418E56EA2DAB}"/>
    <dgm:cxn modelId="{0F0C73FF-C89D-4CFD-9F4A-D374442A6A1E}" type="presOf" srcId="{01385768-019F-4550-91FF-53EC34A2FDAE}" destId="{525EC4E1-C380-4469-84DC-C4D0463782F3}" srcOrd="1" destOrd="0" presId="urn:microsoft.com/office/officeart/2005/8/layout/process1"/>
    <dgm:cxn modelId="{CD92B92B-71D0-4C06-B8FA-AD72E94B7C67}" type="presOf" srcId="{2C8D6B5F-A95B-4E2C-8390-418E56EA2DAB}" destId="{E8ABF588-3AA8-4E0C-80D7-8C1659A195F4}" srcOrd="0" destOrd="0" presId="urn:microsoft.com/office/officeart/2005/8/layout/process1"/>
    <dgm:cxn modelId="{4A71E6B0-CFB9-4321-BA8A-1E549F3706BF}" type="presOf" srcId="{AD290B71-9B5E-467E-8F91-AA0776DA15D2}" destId="{938B1638-6E39-4C69-B247-F4B122A8138F}" srcOrd="0" destOrd="0" presId="urn:microsoft.com/office/officeart/2005/8/layout/process1"/>
    <dgm:cxn modelId="{E61EDAE8-F5FD-4750-B0D0-B38A941FDDC7}" type="presOf" srcId="{637337B1-F2CD-4340-98E2-5591F960C61D}" destId="{00C3BAA6-39B3-43B0-B2F7-302515B645EF}" srcOrd="0" destOrd="0" presId="urn:microsoft.com/office/officeart/2005/8/layout/process1"/>
    <dgm:cxn modelId="{8442EC14-F182-4C59-9E4D-13E79003C1C1}" srcId="{3AD12BB3-EBE2-43FE-86F0-C7F22D1EC035}" destId="{A26F21CE-B1E7-4003-AE5B-1B644712D986}" srcOrd="2" destOrd="0" parTransId="{63276F43-D6EE-4F2A-89EE-40F2516F9874}" sibTransId="{AD290B71-9B5E-467E-8F91-AA0776DA15D2}"/>
    <dgm:cxn modelId="{7A3FEBCB-8D50-4A55-A0BA-72B91EF37165}" type="presOf" srcId="{A26F21CE-B1E7-4003-AE5B-1B644712D986}" destId="{11E77500-1242-4CC8-B929-6676946F578B}" srcOrd="0" destOrd="0" presId="urn:microsoft.com/office/officeart/2005/8/layout/process1"/>
    <dgm:cxn modelId="{FA1EA625-2FAA-4877-AD8C-1FC9A92FC3A4}" srcId="{3AD12BB3-EBE2-43FE-86F0-C7F22D1EC035}" destId="{637337B1-F2CD-4340-98E2-5591F960C61D}" srcOrd="3" destOrd="0" parTransId="{D88A489D-7FF8-4EF1-A28D-064503BC5F79}" sibTransId="{37BACC44-94F3-435D-9DDB-046D37D6D523}"/>
    <dgm:cxn modelId="{F49989F4-3860-44AC-801B-6A62736E6B39}" type="presParOf" srcId="{112E7D59-3CD7-40BE-9D73-5899C8E8293B}" destId="{31FB157D-ED1D-440A-825F-4ADF72CABAC6}" srcOrd="0" destOrd="0" presId="urn:microsoft.com/office/officeart/2005/8/layout/process1"/>
    <dgm:cxn modelId="{4A203E42-1DCF-4FBB-A9AA-5C814034C44F}" type="presParOf" srcId="{112E7D59-3CD7-40BE-9D73-5899C8E8293B}" destId="{E8ABF588-3AA8-4E0C-80D7-8C1659A195F4}" srcOrd="1" destOrd="0" presId="urn:microsoft.com/office/officeart/2005/8/layout/process1"/>
    <dgm:cxn modelId="{40ADA57B-95E4-4DFB-B239-8B5F38FC3759}" type="presParOf" srcId="{E8ABF588-3AA8-4E0C-80D7-8C1659A195F4}" destId="{7F29CCAB-0D25-4A85-AF7F-D32D01D894F6}" srcOrd="0" destOrd="0" presId="urn:microsoft.com/office/officeart/2005/8/layout/process1"/>
    <dgm:cxn modelId="{EC5F283B-A335-407C-8B43-157AB194F034}" type="presParOf" srcId="{112E7D59-3CD7-40BE-9D73-5899C8E8293B}" destId="{4BCD2AEE-FB18-4555-B849-9A4E29D8E7CA}" srcOrd="2" destOrd="0" presId="urn:microsoft.com/office/officeart/2005/8/layout/process1"/>
    <dgm:cxn modelId="{28B064D5-F942-4B46-AFC2-23EEBEAAD059}" type="presParOf" srcId="{112E7D59-3CD7-40BE-9D73-5899C8E8293B}" destId="{DABCCBAE-0B54-4E28-A0B6-CE4B98D23CAD}" srcOrd="3" destOrd="0" presId="urn:microsoft.com/office/officeart/2005/8/layout/process1"/>
    <dgm:cxn modelId="{AD93EB7B-E04E-4B51-ADFA-8FC191C48D76}" type="presParOf" srcId="{DABCCBAE-0B54-4E28-A0B6-CE4B98D23CAD}" destId="{525EC4E1-C380-4469-84DC-C4D0463782F3}" srcOrd="0" destOrd="0" presId="urn:microsoft.com/office/officeart/2005/8/layout/process1"/>
    <dgm:cxn modelId="{611D6117-8404-4A81-84D9-FE7EF1D8B8B0}" type="presParOf" srcId="{112E7D59-3CD7-40BE-9D73-5899C8E8293B}" destId="{11E77500-1242-4CC8-B929-6676946F578B}" srcOrd="4" destOrd="0" presId="urn:microsoft.com/office/officeart/2005/8/layout/process1"/>
    <dgm:cxn modelId="{BD58D9B9-2553-4A9D-97C8-F635F3D23285}" type="presParOf" srcId="{112E7D59-3CD7-40BE-9D73-5899C8E8293B}" destId="{938B1638-6E39-4C69-B247-F4B122A8138F}" srcOrd="5" destOrd="0" presId="urn:microsoft.com/office/officeart/2005/8/layout/process1"/>
    <dgm:cxn modelId="{07F4DB02-E553-4ACA-A8AA-0D08785DDEB7}" type="presParOf" srcId="{938B1638-6E39-4C69-B247-F4B122A8138F}" destId="{1595A1B9-5C5B-4A44-B549-5D9583401CA3}" srcOrd="0" destOrd="0" presId="urn:microsoft.com/office/officeart/2005/8/layout/process1"/>
    <dgm:cxn modelId="{1FA248E0-29CE-47CB-8021-2D734C3C1B46}" type="presParOf" srcId="{112E7D59-3CD7-40BE-9D73-5899C8E8293B}" destId="{00C3BAA6-39B3-43B0-B2F7-302515B645E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8E28A-FF20-4986-B540-1CA529E15E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AEFD0D-E892-4D1B-93B0-15CE12AB036D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Game designer researches treatment methods</a:t>
          </a:r>
          <a:endParaRPr lang="en-US" dirty="0"/>
        </a:p>
      </dgm:t>
    </dgm:pt>
    <dgm:pt modelId="{379D944A-90A6-4C6A-BC59-27EA07E96477}" type="parTrans" cxnId="{AE8416BC-F92A-44C7-AE55-2ACE3451F22D}">
      <dgm:prSet/>
      <dgm:spPr/>
      <dgm:t>
        <a:bodyPr/>
        <a:lstStyle/>
        <a:p>
          <a:endParaRPr lang="en-US"/>
        </a:p>
      </dgm:t>
    </dgm:pt>
    <dgm:pt modelId="{8E99F039-8623-4FFF-B94B-5032E6254E3A}" type="sibTrans" cxnId="{AE8416BC-F92A-44C7-AE55-2ACE3451F22D}">
      <dgm:prSet/>
      <dgm:spPr/>
      <dgm:t>
        <a:bodyPr/>
        <a:lstStyle/>
        <a:p>
          <a:endParaRPr lang="en-US"/>
        </a:p>
      </dgm:t>
    </dgm:pt>
    <dgm:pt modelId="{7351E2AD-C304-44FB-830F-2487171B1081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Creates a game that incorporates some treatment methods</a:t>
          </a:r>
          <a:endParaRPr lang="en-US" dirty="0"/>
        </a:p>
      </dgm:t>
    </dgm:pt>
    <dgm:pt modelId="{415A5EA4-550E-40A5-8D5E-03C4C2DB5E89}" type="parTrans" cxnId="{1BD507C3-F0E0-4783-8E4C-5388CD3830F3}">
      <dgm:prSet/>
      <dgm:spPr/>
      <dgm:t>
        <a:bodyPr/>
        <a:lstStyle/>
        <a:p>
          <a:endParaRPr lang="en-US"/>
        </a:p>
      </dgm:t>
    </dgm:pt>
    <dgm:pt modelId="{5F1D99B6-00CB-44C8-8A93-9C2B8542FE2F}" type="sibTrans" cxnId="{1BD507C3-F0E0-4783-8E4C-5388CD3830F3}">
      <dgm:prSet/>
      <dgm:spPr/>
      <dgm:t>
        <a:bodyPr/>
        <a:lstStyle/>
        <a:p>
          <a:endParaRPr lang="en-US"/>
        </a:p>
      </dgm:t>
    </dgm:pt>
    <dgm:pt modelId="{FE7D277B-BCF0-41C9-9790-83AB40E511E1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Player navigates the world of the game</a:t>
          </a:r>
          <a:endParaRPr lang="en-US" dirty="0"/>
        </a:p>
      </dgm:t>
    </dgm:pt>
    <dgm:pt modelId="{5B1B808D-FC89-468F-B805-0D2034019655}" type="parTrans" cxnId="{BF20924A-5E14-40C8-B1BF-5F441126CEB1}">
      <dgm:prSet/>
      <dgm:spPr/>
      <dgm:t>
        <a:bodyPr/>
        <a:lstStyle/>
        <a:p>
          <a:endParaRPr lang="en-US"/>
        </a:p>
      </dgm:t>
    </dgm:pt>
    <dgm:pt modelId="{90424909-F968-45D0-A726-6C7528A78D06}" type="sibTrans" cxnId="{BF20924A-5E14-40C8-B1BF-5F441126CEB1}">
      <dgm:prSet/>
      <dgm:spPr/>
      <dgm:t>
        <a:bodyPr/>
        <a:lstStyle/>
        <a:p>
          <a:endParaRPr lang="en-US"/>
        </a:p>
      </dgm:t>
    </dgm:pt>
    <dgm:pt modelId="{055DACFE-9EFC-4CBA-8A31-53CF7B8AE69D}">
      <dgm:prSet phldrT="[Text]"/>
      <dgm:spPr>
        <a:solidFill>
          <a:srgbClr val="FFFF00">
            <a:alpha val="45000"/>
          </a:srgbClr>
        </a:solidFill>
      </dgm:spPr>
      <dgm:t>
        <a:bodyPr/>
        <a:lstStyle/>
        <a:p>
          <a:r>
            <a:rPr lang="en-US" dirty="0" smtClean="0"/>
            <a:t>Consciously/Unconsciously the player receives treatment</a:t>
          </a:r>
          <a:endParaRPr lang="en-US" dirty="0"/>
        </a:p>
      </dgm:t>
    </dgm:pt>
    <dgm:pt modelId="{24E012A3-A223-4BD8-9BB4-8CA8BC31C8E7}" type="parTrans" cxnId="{AC184D0D-B121-4487-B563-42FD1126F752}">
      <dgm:prSet/>
      <dgm:spPr/>
      <dgm:t>
        <a:bodyPr/>
        <a:lstStyle/>
        <a:p>
          <a:endParaRPr lang="en-US"/>
        </a:p>
      </dgm:t>
    </dgm:pt>
    <dgm:pt modelId="{EEA87476-FC74-4441-9A66-0466F3412987}" type="sibTrans" cxnId="{AC184D0D-B121-4487-B563-42FD1126F752}">
      <dgm:prSet/>
      <dgm:spPr/>
      <dgm:t>
        <a:bodyPr/>
        <a:lstStyle/>
        <a:p>
          <a:endParaRPr lang="en-US"/>
        </a:p>
      </dgm:t>
    </dgm:pt>
    <dgm:pt modelId="{3CE3ADAE-C67B-41BE-A9B9-DEE20B55F680}" type="pres">
      <dgm:prSet presAssocID="{A7E8E28A-FF20-4986-B540-1CA529E15E1B}" presName="Name0" presStyleCnt="0">
        <dgm:presLayoutVars>
          <dgm:dir/>
          <dgm:resizeHandles val="exact"/>
        </dgm:presLayoutVars>
      </dgm:prSet>
      <dgm:spPr/>
    </dgm:pt>
    <dgm:pt modelId="{3C4472CF-18D3-4422-BB89-6CDF1A285EF5}" type="pres">
      <dgm:prSet presAssocID="{53AEFD0D-E892-4D1B-93B0-15CE12AB03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2556F-098B-4C6B-90FB-3CDABA581EA3}" type="pres">
      <dgm:prSet presAssocID="{8E99F039-8623-4FFF-B94B-5032E6254E3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A09076-FD40-4991-BBB9-C9EB2844DFDD}" type="pres">
      <dgm:prSet presAssocID="{8E99F039-8623-4FFF-B94B-5032E6254E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2748510-6060-46D7-B0D3-01D9612F341B}" type="pres">
      <dgm:prSet presAssocID="{7351E2AD-C304-44FB-830F-2487171B10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3A288-137A-4378-ACE2-3F048B696D77}" type="pres">
      <dgm:prSet presAssocID="{5F1D99B6-00CB-44C8-8A93-9C2B8542FE2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F0024AB-FC21-441A-8569-E4963086504F}" type="pres">
      <dgm:prSet presAssocID="{5F1D99B6-00CB-44C8-8A93-9C2B8542FE2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E9F120-5304-417C-BA99-749D4C385F0A}" type="pres">
      <dgm:prSet presAssocID="{FE7D277B-BCF0-41C9-9790-83AB40E511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3D03E-7037-423F-BB43-C3A0CC3E4BB3}" type="pres">
      <dgm:prSet presAssocID="{90424909-F968-45D0-A726-6C7528A78D0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D17996E-A5AB-41A8-957B-1859CCBA4AB4}" type="pres">
      <dgm:prSet presAssocID="{90424909-F968-45D0-A726-6C7528A78D0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8B90DA9-33C4-4117-90C3-0BDD48892F7E}" type="pres">
      <dgm:prSet presAssocID="{055DACFE-9EFC-4CBA-8A31-53CF7B8AE69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507C3-F0E0-4783-8E4C-5388CD3830F3}" srcId="{A7E8E28A-FF20-4986-B540-1CA529E15E1B}" destId="{7351E2AD-C304-44FB-830F-2487171B1081}" srcOrd="1" destOrd="0" parTransId="{415A5EA4-550E-40A5-8D5E-03C4C2DB5E89}" sibTransId="{5F1D99B6-00CB-44C8-8A93-9C2B8542FE2F}"/>
    <dgm:cxn modelId="{DACCC6A7-C0B7-4C91-8548-B20C56DF9D02}" type="presOf" srcId="{5F1D99B6-00CB-44C8-8A93-9C2B8542FE2F}" destId="{8F0024AB-FC21-441A-8569-E4963086504F}" srcOrd="1" destOrd="0" presId="urn:microsoft.com/office/officeart/2005/8/layout/process1"/>
    <dgm:cxn modelId="{74E14BE2-4A66-4302-B3F4-8A13A2F50969}" type="presOf" srcId="{90424909-F968-45D0-A726-6C7528A78D06}" destId="{5D17996E-A5AB-41A8-957B-1859CCBA4AB4}" srcOrd="1" destOrd="0" presId="urn:microsoft.com/office/officeart/2005/8/layout/process1"/>
    <dgm:cxn modelId="{AE8416BC-F92A-44C7-AE55-2ACE3451F22D}" srcId="{A7E8E28A-FF20-4986-B540-1CA529E15E1B}" destId="{53AEFD0D-E892-4D1B-93B0-15CE12AB036D}" srcOrd="0" destOrd="0" parTransId="{379D944A-90A6-4C6A-BC59-27EA07E96477}" sibTransId="{8E99F039-8623-4FFF-B94B-5032E6254E3A}"/>
    <dgm:cxn modelId="{3B4631DB-68AD-42A8-8293-350D1463A2B6}" type="presOf" srcId="{7351E2AD-C304-44FB-830F-2487171B1081}" destId="{82748510-6060-46D7-B0D3-01D9612F341B}" srcOrd="0" destOrd="0" presId="urn:microsoft.com/office/officeart/2005/8/layout/process1"/>
    <dgm:cxn modelId="{BF20924A-5E14-40C8-B1BF-5F441126CEB1}" srcId="{A7E8E28A-FF20-4986-B540-1CA529E15E1B}" destId="{FE7D277B-BCF0-41C9-9790-83AB40E511E1}" srcOrd="2" destOrd="0" parTransId="{5B1B808D-FC89-468F-B805-0D2034019655}" sibTransId="{90424909-F968-45D0-A726-6C7528A78D06}"/>
    <dgm:cxn modelId="{C4A91661-9032-4FD0-AB43-40EFE456711B}" type="presOf" srcId="{8E99F039-8623-4FFF-B94B-5032E6254E3A}" destId="{8AB2556F-098B-4C6B-90FB-3CDABA581EA3}" srcOrd="0" destOrd="0" presId="urn:microsoft.com/office/officeart/2005/8/layout/process1"/>
    <dgm:cxn modelId="{3CDAAA65-260F-49F9-BE68-994616EDDC41}" type="presOf" srcId="{FE7D277B-BCF0-41C9-9790-83AB40E511E1}" destId="{C8E9F120-5304-417C-BA99-749D4C385F0A}" srcOrd="0" destOrd="0" presId="urn:microsoft.com/office/officeart/2005/8/layout/process1"/>
    <dgm:cxn modelId="{575BD2B0-933B-4885-A4A9-144F4A98B8F5}" type="presOf" srcId="{A7E8E28A-FF20-4986-B540-1CA529E15E1B}" destId="{3CE3ADAE-C67B-41BE-A9B9-DEE20B55F680}" srcOrd="0" destOrd="0" presId="urn:microsoft.com/office/officeart/2005/8/layout/process1"/>
    <dgm:cxn modelId="{52BA06FB-A95C-4246-8FC4-9D022C45D2CA}" type="presOf" srcId="{5F1D99B6-00CB-44C8-8A93-9C2B8542FE2F}" destId="{1643A288-137A-4378-ACE2-3F048B696D77}" srcOrd="0" destOrd="0" presId="urn:microsoft.com/office/officeart/2005/8/layout/process1"/>
    <dgm:cxn modelId="{4193145D-2DC8-4918-82A0-BD20143C1E71}" type="presOf" srcId="{90424909-F968-45D0-A726-6C7528A78D06}" destId="{0C93D03E-7037-423F-BB43-C3A0CC3E4BB3}" srcOrd="0" destOrd="0" presId="urn:microsoft.com/office/officeart/2005/8/layout/process1"/>
    <dgm:cxn modelId="{4D2C53D8-1221-4C49-91AD-C32E0A94A557}" type="presOf" srcId="{055DACFE-9EFC-4CBA-8A31-53CF7B8AE69D}" destId="{48B90DA9-33C4-4117-90C3-0BDD48892F7E}" srcOrd="0" destOrd="0" presId="urn:microsoft.com/office/officeart/2005/8/layout/process1"/>
    <dgm:cxn modelId="{CF395458-923F-46F0-A2C8-813FE903C169}" type="presOf" srcId="{53AEFD0D-E892-4D1B-93B0-15CE12AB036D}" destId="{3C4472CF-18D3-4422-BB89-6CDF1A285EF5}" srcOrd="0" destOrd="0" presId="urn:microsoft.com/office/officeart/2005/8/layout/process1"/>
    <dgm:cxn modelId="{7126C69D-113A-46E5-82D5-8CAAAB25C58B}" type="presOf" srcId="{8E99F039-8623-4FFF-B94B-5032E6254E3A}" destId="{62A09076-FD40-4991-BBB9-C9EB2844DFDD}" srcOrd="1" destOrd="0" presId="urn:microsoft.com/office/officeart/2005/8/layout/process1"/>
    <dgm:cxn modelId="{AC184D0D-B121-4487-B563-42FD1126F752}" srcId="{A7E8E28A-FF20-4986-B540-1CA529E15E1B}" destId="{055DACFE-9EFC-4CBA-8A31-53CF7B8AE69D}" srcOrd="3" destOrd="0" parTransId="{24E012A3-A223-4BD8-9BB4-8CA8BC31C8E7}" sibTransId="{EEA87476-FC74-4441-9A66-0466F3412987}"/>
    <dgm:cxn modelId="{928320F8-19FF-49F6-AF6B-DD555E802395}" type="presParOf" srcId="{3CE3ADAE-C67B-41BE-A9B9-DEE20B55F680}" destId="{3C4472CF-18D3-4422-BB89-6CDF1A285EF5}" srcOrd="0" destOrd="0" presId="urn:microsoft.com/office/officeart/2005/8/layout/process1"/>
    <dgm:cxn modelId="{7C825A26-F143-404C-A2AC-A9BF2E5ED114}" type="presParOf" srcId="{3CE3ADAE-C67B-41BE-A9B9-DEE20B55F680}" destId="{8AB2556F-098B-4C6B-90FB-3CDABA581EA3}" srcOrd="1" destOrd="0" presId="urn:microsoft.com/office/officeart/2005/8/layout/process1"/>
    <dgm:cxn modelId="{502525B4-794D-44C8-8300-4D58FCD707C8}" type="presParOf" srcId="{8AB2556F-098B-4C6B-90FB-3CDABA581EA3}" destId="{62A09076-FD40-4991-BBB9-C9EB2844DFDD}" srcOrd="0" destOrd="0" presId="urn:microsoft.com/office/officeart/2005/8/layout/process1"/>
    <dgm:cxn modelId="{EAD566FF-1445-4ECE-AC23-278E8893634E}" type="presParOf" srcId="{3CE3ADAE-C67B-41BE-A9B9-DEE20B55F680}" destId="{82748510-6060-46D7-B0D3-01D9612F341B}" srcOrd="2" destOrd="0" presId="urn:microsoft.com/office/officeart/2005/8/layout/process1"/>
    <dgm:cxn modelId="{CBC0AC13-61E2-4657-A98A-583FC9A9B6D8}" type="presParOf" srcId="{3CE3ADAE-C67B-41BE-A9B9-DEE20B55F680}" destId="{1643A288-137A-4378-ACE2-3F048B696D77}" srcOrd="3" destOrd="0" presId="urn:microsoft.com/office/officeart/2005/8/layout/process1"/>
    <dgm:cxn modelId="{59D99892-6A84-4CA5-AE73-D294333EFE74}" type="presParOf" srcId="{1643A288-137A-4378-ACE2-3F048B696D77}" destId="{8F0024AB-FC21-441A-8569-E4963086504F}" srcOrd="0" destOrd="0" presId="urn:microsoft.com/office/officeart/2005/8/layout/process1"/>
    <dgm:cxn modelId="{7A6A0358-7A71-4B9A-98D2-83843213AB89}" type="presParOf" srcId="{3CE3ADAE-C67B-41BE-A9B9-DEE20B55F680}" destId="{C8E9F120-5304-417C-BA99-749D4C385F0A}" srcOrd="4" destOrd="0" presId="urn:microsoft.com/office/officeart/2005/8/layout/process1"/>
    <dgm:cxn modelId="{B80FB697-9D29-4320-A2C3-9861346BEE67}" type="presParOf" srcId="{3CE3ADAE-C67B-41BE-A9B9-DEE20B55F680}" destId="{0C93D03E-7037-423F-BB43-C3A0CC3E4BB3}" srcOrd="5" destOrd="0" presId="urn:microsoft.com/office/officeart/2005/8/layout/process1"/>
    <dgm:cxn modelId="{37A8E439-2AD6-4469-B690-89C4441B9DAB}" type="presParOf" srcId="{0C93D03E-7037-423F-BB43-C3A0CC3E4BB3}" destId="{5D17996E-A5AB-41A8-957B-1859CCBA4AB4}" srcOrd="0" destOrd="0" presId="urn:microsoft.com/office/officeart/2005/8/layout/process1"/>
    <dgm:cxn modelId="{FBF06CF1-136E-4AEA-BF52-A8DF41802AD3}" type="presParOf" srcId="{3CE3ADAE-C67B-41BE-A9B9-DEE20B55F680}" destId="{48B90DA9-33C4-4117-90C3-0BDD48892F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87581-05EA-49DF-A168-F6A2F2E7BF3E}">
      <dsp:nvSpPr>
        <dsp:cNvPr id="0" name=""/>
        <dsp:cNvSpPr/>
      </dsp:nvSpPr>
      <dsp:spPr>
        <a:xfrm>
          <a:off x="4332203" y="61115"/>
          <a:ext cx="2933543" cy="2933543"/>
        </a:xfrm>
        <a:prstGeom prst="ellipse">
          <a:avLst/>
        </a:prstGeom>
        <a:solidFill>
          <a:srgbClr val="FFFF00">
            <a:alpha val="4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Informative Game Playing</a:t>
          </a:r>
          <a:endParaRPr lang="en-US" sz="2800" kern="1200" dirty="0"/>
        </a:p>
      </dsp:txBody>
      <dsp:txXfrm>
        <a:off x="4723342" y="574485"/>
        <a:ext cx="2151265" cy="1320094"/>
      </dsp:txXfrm>
    </dsp:sp>
    <dsp:sp modelId="{89474D2B-E246-41CB-8140-EF27492C6400}">
      <dsp:nvSpPr>
        <dsp:cNvPr id="0" name=""/>
        <dsp:cNvSpPr/>
      </dsp:nvSpPr>
      <dsp:spPr>
        <a:xfrm>
          <a:off x="5390724" y="1894580"/>
          <a:ext cx="2933543" cy="2933543"/>
        </a:xfrm>
        <a:prstGeom prst="ellipse">
          <a:avLst/>
        </a:prstGeom>
        <a:solidFill>
          <a:srgbClr val="FFFF00">
            <a:alpha val="4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Therapeutic Game Designing</a:t>
          </a:r>
          <a:endParaRPr lang="en-US" sz="2800" kern="1200" dirty="0"/>
        </a:p>
      </dsp:txBody>
      <dsp:txXfrm>
        <a:off x="6287899" y="2652412"/>
        <a:ext cx="1760126" cy="1613448"/>
      </dsp:txXfrm>
    </dsp:sp>
    <dsp:sp modelId="{FE1384C6-C27B-44F8-BD7C-E5257E63FE00}">
      <dsp:nvSpPr>
        <dsp:cNvPr id="0" name=""/>
        <dsp:cNvSpPr/>
      </dsp:nvSpPr>
      <dsp:spPr>
        <a:xfrm>
          <a:off x="3273683" y="1894580"/>
          <a:ext cx="2933543" cy="2933543"/>
        </a:xfrm>
        <a:prstGeom prst="ellipse">
          <a:avLst/>
        </a:prstGeom>
        <a:solidFill>
          <a:srgbClr val="FFFF00">
            <a:alpha val="4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Therapeutic Game Playing</a:t>
          </a:r>
          <a:endParaRPr lang="en-US" sz="2800" kern="1200" dirty="0"/>
        </a:p>
      </dsp:txBody>
      <dsp:txXfrm>
        <a:off x="3549925" y="2652412"/>
        <a:ext cx="1760126" cy="161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2B52A-B6A4-436A-AB5C-B9AD7A9CD51D}">
      <dsp:nvSpPr>
        <dsp:cNvPr id="0" name=""/>
        <dsp:cNvSpPr/>
      </dsp:nvSpPr>
      <dsp:spPr>
        <a:xfrm>
          <a:off x="5182" y="1312267"/>
          <a:ext cx="2266062" cy="1359637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Game designer creates the game</a:t>
          </a:r>
        </a:p>
      </dsp:txBody>
      <dsp:txXfrm>
        <a:off x="45004" y="1352089"/>
        <a:ext cx="2186418" cy="1279993"/>
      </dsp:txXfrm>
    </dsp:sp>
    <dsp:sp modelId="{909E3D22-3555-45D6-9C23-4D2F64CBFB13}">
      <dsp:nvSpPr>
        <dsp:cNvPr id="0" name=""/>
        <dsp:cNvSpPr/>
      </dsp:nvSpPr>
      <dsp:spPr>
        <a:xfrm>
          <a:off x="2497852" y="1711094"/>
          <a:ext cx="480405" cy="561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97852" y="1823491"/>
        <a:ext cx="336284" cy="337189"/>
      </dsp:txXfrm>
    </dsp:sp>
    <dsp:sp modelId="{F9ABCF84-CDBF-4E84-9570-CB400BB5089D}">
      <dsp:nvSpPr>
        <dsp:cNvPr id="0" name=""/>
        <dsp:cNvSpPr/>
      </dsp:nvSpPr>
      <dsp:spPr>
        <a:xfrm>
          <a:off x="3177670" y="1312267"/>
          <a:ext cx="2266062" cy="1359637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Player learns about the mental illness via the game</a:t>
          </a:r>
        </a:p>
      </dsp:txBody>
      <dsp:txXfrm>
        <a:off x="3217492" y="1352089"/>
        <a:ext cx="2186418" cy="1279993"/>
      </dsp:txXfrm>
    </dsp:sp>
    <dsp:sp modelId="{6169DFAA-A234-4560-920F-06368C71D600}">
      <dsp:nvSpPr>
        <dsp:cNvPr id="0" name=""/>
        <dsp:cNvSpPr/>
      </dsp:nvSpPr>
      <dsp:spPr>
        <a:xfrm>
          <a:off x="5670340" y="1711094"/>
          <a:ext cx="480405" cy="561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70340" y="1823491"/>
        <a:ext cx="336284" cy="337189"/>
      </dsp:txXfrm>
    </dsp:sp>
    <dsp:sp modelId="{9866B3AB-757F-4035-8DA3-C39981924895}">
      <dsp:nvSpPr>
        <dsp:cNvPr id="0" name=""/>
        <dsp:cNvSpPr/>
      </dsp:nvSpPr>
      <dsp:spPr>
        <a:xfrm>
          <a:off x="6350159" y="1312267"/>
          <a:ext cx="2266062" cy="1359637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Increase in knowledge and possibly have increased empathy</a:t>
          </a:r>
        </a:p>
      </dsp:txBody>
      <dsp:txXfrm>
        <a:off x="6389981" y="1352089"/>
        <a:ext cx="2186418" cy="1279993"/>
      </dsp:txXfrm>
    </dsp:sp>
    <dsp:sp modelId="{08D15E22-1841-4B20-B23A-977997A2FCAA}">
      <dsp:nvSpPr>
        <dsp:cNvPr id="0" name=""/>
        <dsp:cNvSpPr/>
      </dsp:nvSpPr>
      <dsp:spPr>
        <a:xfrm>
          <a:off x="8842828" y="1711094"/>
          <a:ext cx="480405" cy="561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842828" y="1823491"/>
        <a:ext cx="336284" cy="337189"/>
      </dsp:txXfrm>
    </dsp:sp>
    <dsp:sp modelId="{4A18DC29-8458-42A0-A918-49633C2AC9AD}">
      <dsp:nvSpPr>
        <dsp:cNvPr id="0" name=""/>
        <dsp:cNvSpPr/>
      </dsp:nvSpPr>
      <dsp:spPr>
        <a:xfrm>
          <a:off x="9522647" y="1312267"/>
          <a:ext cx="2266062" cy="1359637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Increased empathy + decreased stigma = better treatment options</a:t>
          </a:r>
        </a:p>
      </dsp:txBody>
      <dsp:txXfrm>
        <a:off x="9562469" y="1352089"/>
        <a:ext cx="2186418" cy="1279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B157D-ED1D-440A-825F-4ADF72CABAC6}">
      <dsp:nvSpPr>
        <dsp:cNvPr id="0" name=""/>
        <dsp:cNvSpPr/>
      </dsp:nvSpPr>
      <dsp:spPr>
        <a:xfrm>
          <a:off x="5170" y="810027"/>
          <a:ext cx="2260684" cy="1356410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Game designer is suffering from mental illness</a:t>
          </a:r>
          <a:endParaRPr lang="en-US" sz="2000" kern="1200" dirty="0"/>
        </a:p>
      </dsp:txBody>
      <dsp:txXfrm>
        <a:off x="44898" y="849755"/>
        <a:ext cx="2181228" cy="1276954"/>
      </dsp:txXfrm>
    </dsp:sp>
    <dsp:sp modelId="{E8ABF588-3AA8-4E0C-80D7-8C1659A195F4}">
      <dsp:nvSpPr>
        <dsp:cNvPr id="0" name=""/>
        <dsp:cNvSpPr/>
      </dsp:nvSpPr>
      <dsp:spPr>
        <a:xfrm>
          <a:off x="2491923" y="1207907"/>
          <a:ext cx="479265" cy="560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91923" y="1320037"/>
        <a:ext cx="335486" cy="336389"/>
      </dsp:txXfrm>
    </dsp:sp>
    <dsp:sp modelId="{4BCD2AEE-FB18-4555-B849-9A4E29D8E7CA}">
      <dsp:nvSpPr>
        <dsp:cNvPr id="0" name=""/>
        <dsp:cNvSpPr/>
      </dsp:nvSpPr>
      <dsp:spPr>
        <a:xfrm>
          <a:off x="3170129" y="810027"/>
          <a:ext cx="2260684" cy="1356410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Creates a game for their own personal treatment</a:t>
          </a:r>
          <a:endParaRPr lang="en-US" sz="2000" kern="1200" dirty="0"/>
        </a:p>
      </dsp:txBody>
      <dsp:txXfrm>
        <a:off x="3209857" y="849755"/>
        <a:ext cx="2181228" cy="1276954"/>
      </dsp:txXfrm>
    </dsp:sp>
    <dsp:sp modelId="{DABCCBAE-0B54-4E28-A0B6-CE4B98D23CAD}">
      <dsp:nvSpPr>
        <dsp:cNvPr id="0" name=""/>
        <dsp:cNvSpPr/>
      </dsp:nvSpPr>
      <dsp:spPr>
        <a:xfrm>
          <a:off x="5656882" y="1207907"/>
          <a:ext cx="479265" cy="560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56882" y="1320037"/>
        <a:ext cx="335486" cy="336389"/>
      </dsp:txXfrm>
    </dsp:sp>
    <dsp:sp modelId="{11E77500-1242-4CC8-B929-6676946F578B}">
      <dsp:nvSpPr>
        <dsp:cNvPr id="0" name=""/>
        <dsp:cNvSpPr/>
      </dsp:nvSpPr>
      <dsp:spPr>
        <a:xfrm>
          <a:off x="6335087" y="810027"/>
          <a:ext cx="2260684" cy="1356410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Player experiences creation of the game designer</a:t>
          </a:r>
          <a:endParaRPr lang="en-US" sz="2000" kern="1200" dirty="0"/>
        </a:p>
      </dsp:txBody>
      <dsp:txXfrm>
        <a:off x="6374815" y="849755"/>
        <a:ext cx="2181228" cy="1276954"/>
      </dsp:txXfrm>
    </dsp:sp>
    <dsp:sp modelId="{938B1638-6E39-4C69-B247-F4B122A8138F}">
      <dsp:nvSpPr>
        <dsp:cNvPr id="0" name=""/>
        <dsp:cNvSpPr/>
      </dsp:nvSpPr>
      <dsp:spPr>
        <a:xfrm>
          <a:off x="8821841" y="1207907"/>
          <a:ext cx="479265" cy="560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821841" y="1320037"/>
        <a:ext cx="335486" cy="336389"/>
      </dsp:txXfrm>
    </dsp:sp>
    <dsp:sp modelId="{00C3BAA6-39B3-43B0-B2F7-302515B645EF}">
      <dsp:nvSpPr>
        <dsp:cNvPr id="0" name=""/>
        <dsp:cNvSpPr/>
      </dsp:nvSpPr>
      <dsp:spPr>
        <a:xfrm>
          <a:off x="9500046" y="810027"/>
          <a:ext cx="2260684" cy="1356410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Therapeutic catharsis or sense of closure</a:t>
          </a:r>
          <a:endParaRPr lang="en-US" sz="2000" kern="1200" dirty="0"/>
        </a:p>
      </dsp:txBody>
      <dsp:txXfrm>
        <a:off x="9539774" y="849755"/>
        <a:ext cx="2181228" cy="1276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72CF-18D3-4422-BB89-6CDF1A285EF5}">
      <dsp:nvSpPr>
        <dsp:cNvPr id="0" name=""/>
        <dsp:cNvSpPr/>
      </dsp:nvSpPr>
      <dsp:spPr>
        <a:xfrm>
          <a:off x="5240" y="800884"/>
          <a:ext cx="2291161" cy="1374696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Game designer researches treatment methods</a:t>
          </a:r>
          <a:endParaRPr lang="en-US" sz="1500" kern="1200" dirty="0"/>
        </a:p>
      </dsp:txBody>
      <dsp:txXfrm>
        <a:off x="45503" y="841147"/>
        <a:ext cx="2210635" cy="1294170"/>
      </dsp:txXfrm>
    </dsp:sp>
    <dsp:sp modelId="{8AB2556F-098B-4C6B-90FB-3CDABA581EA3}">
      <dsp:nvSpPr>
        <dsp:cNvPr id="0" name=""/>
        <dsp:cNvSpPr/>
      </dsp:nvSpPr>
      <dsp:spPr>
        <a:xfrm>
          <a:off x="2525518" y="1204128"/>
          <a:ext cx="485726" cy="568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25518" y="1317770"/>
        <a:ext cx="340008" cy="340924"/>
      </dsp:txXfrm>
    </dsp:sp>
    <dsp:sp modelId="{82748510-6060-46D7-B0D3-01D9612F341B}">
      <dsp:nvSpPr>
        <dsp:cNvPr id="0" name=""/>
        <dsp:cNvSpPr/>
      </dsp:nvSpPr>
      <dsp:spPr>
        <a:xfrm>
          <a:off x="3212866" y="800884"/>
          <a:ext cx="2291161" cy="1374696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Creates a game that incorporates some treatment methods</a:t>
          </a:r>
          <a:endParaRPr lang="en-US" sz="1500" kern="1200" dirty="0"/>
        </a:p>
      </dsp:txBody>
      <dsp:txXfrm>
        <a:off x="3253129" y="841147"/>
        <a:ext cx="2210635" cy="1294170"/>
      </dsp:txXfrm>
    </dsp:sp>
    <dsp:sp modelId="{1643A288-137A-4378-ACE2-3F048B696D77}">
      <dsp:nvSpPr>
        <dsp:cNvPr id="0" name=""/>
        <dsp:cNvSpPr/>
      </dsp:nvSpPr>
      <dsp:spPr>
        <a:xfrm>
          <a:off x="5733144" y="1204128"/>
          <a:ext cx="485726" cy="568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33144" y="1317770"/>
        <a:ext cx="340008" cy="340924"/>
      </dsp:txXfrm>
    </dsp:sp>
    <dsp:sp modelId="{C8E9F120-5304-417C-BA99-749D4C385F0A}">
      <dsp:nvSpPr>
        <dsp:cNvPr id="0" name=""/>
        <dsp:cNvSpPr/>
      </dsp:nvSpPr>
      <dsp:spPr>
        <a:xfrm>
          <a:off x="6420492" y="800884"/>
          <a:ext cx="2291161" cy="1374696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Player navigates the world of the game</a:t>
          </a:r>
          <a:endParaRPr lang="en-US" sz="1500" kern="1200" dirty="0"/>
        </a:p>
      </dsp:txBody>
      <dsp:txXfrm>
        <a:off x="6460755" y="841147"/>
        <a:ext cx="2210635" cy="1294170"/>
      </dsp:txXfrm>
    </dsp:sp>
    <dsp:sp modelId="{0C93D03E-7037-423F-BB43-C3A0CC3E4BB3}">
      <dsp:nvSpPr>
        <dsp:cNvPr id="0" name=""/>
        <dsp:cNvSpPr/>
      </dsp:nvSpPr>
      <dsp:spPr>
        <a:xfrm>
          <a:off x="8940770" y="1204128"/>
          <a:ext cx="485726" cy="568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940770" y="1317770"/>
        <a:ext cx="340008" cy="340924"/>
      </dsp:txXfrm>
    </dsp:sp>
    <dsp:sp modelId="{48B90DA9-33C4-4117-90C3-0BDD48892F7E}">
      <dsp:nvSpPr>
        <dsp:cNvPr id="0" name=""/>
        <dsp:cNvSpPr/>
      </dsp:nvSpPr>
      <dsp:spPr>
        <a:xfrm>
          <a:off x="9628119" y="800884"/>
          <a:ext cx="2291161" cy="1374696"/>
        </a:xfrm>
        <a:prstGeom prst="roundRect">
          <a:avLst>
            <a:gd name="adj" fmla="val 10000"/>
          </a:avLst>
        </a:prstGeom>
        <a:solidFill>
          <a:srgbClr val="FFFF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Consciously/Unconsciously the player receives treatment</a:t>
          </a:r>
          <a:endParaRPr lang="en-US" sz="1500" kern="1200" dirty="0"/>
        </a:p>
      </dsp:txBody>
      <dsp:txXfrm>
        <a:off x="9668382" y="841147"/>
        <a:ext cx="2210635" cy="129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8AD1-A505-41DF-8943-D2496D3BE7B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3DF8-938F-42B3-A287-B6DB571D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1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76873"/>
            <a:ext cx="10340580" cy="247261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Centaur" panose="02030504050205020304" pitchFamily="18" charset="0"/>
              </a:rPr>
              <a:t>Entering the world of Serious Games with Python</a:t>
            </a:r>
            <a:endParaRPr lang="en-US" sz="7200" b="1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4966852"/>
            <a:ext cx="9144000" cy="134064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aur" panose="02030504050205020304" pitchFamily="18" charset="0"/>
              </a:rPr>
              <a:t>By Harshinee Sriram</a:t>
            </a:r>
          </a:p>
          <a:p>
            <a:r>
              <a:rPr lang="en-US" sz="3600" dirty="0" smtClean="0">
                <a:latin typeface="Centaur" panose="02030504050205020304" pitchFamily="18" charset="0"/>
              </a:rPr>
              <a:t>www.harshineesriram.com</a:t>
            </a:r>
            <a:endParaRPr lang="en-US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5" y="1363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Centaur" panose="02030504050205020304" pitchFamily="18" charset="0"/>
              </a:rPr>
              <a:t>Therapeutic Game Designing</a:t>
            </a:r>
            <a:endParaRPr lang="en-US" sz="6000" b="1" dirty="0">
              <a:solidFill>
                <a:srgbClr val="FFFF00"/>
              </a:solidFill>
              <a:latin typeface="Centaur" panose="020305040502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586857"/>
              </p:ext>
            </p:extLst>
          </p:nvPr>
        </p:nvGraphicFramePr>
        <p:xfrm>
          <a:off x="214604" y="2689064"/>
          <a:ext cx="11765902" cy="29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0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646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Centaur" panose="02030504050205020304" pitchFamily="18" charset="0"/>
              </a:rPr>
              <a:t>Therapeutic Game Playing</a:t>
            </a:r>
            <a:endParaRPr lang="en-US" sz="6000" b="1" dirty="0">
              <a:solidFill>
                <a:srgbClr val="FFFF00"/>
              </a:solidFill>
              <a:latin typeface="Centaur" panose="020305040502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292983"/>
              </p:ext>
            </p:extLst>
          </p:nvPr>
        </p:nvGraphicFramePr>
        <p:xfrm>
          <a:off x="133739" y="2313991"/>
          <a:ext cx="11924521" cy="297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9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55" y="1914006"/>
            <a:ext cx="10515600" cy="286326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latin typeface="Centaur" panose="02030504050205020304" pitchFamily="18" charset="0"/>
              </a:rPr>
              <a:t>Current examples of therapeutic games</a:t>
            </a:r>
            <a:endParaRPr lang="en-US" sz="8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975610" cy="3424335"/>
          </a:xfrm>
        </p:spPr>
      </p:pic>
      <p:sp>
        <p:nvSpPr>
          <p:cNvPr id="5" name="TextBox 4"/>
          <p:cNvSpPr txBox="1"/>
          <p:nvPr/>
        </p:nvSpPr>
        <p:spPr>
          <a:xfrm>
            <a:off x="6074229" y="1"/>
            <a:ext cx="59249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Revolves around a young boy (</a:t>
            </a:r>
            <a:r>
              <a:rPr lang="en-US" sz="3200" dirty="0" err="1" smtClean="0">
                <a:latin typeface="Centaur" panose="02030504050205020304" pitchFamily="18" charset="0"/>
              </a:rPr>
              <a:t>Quico</a:t>
            </a:r>
            <a:r>
              <a:rPr lang="en-US" sz="3200" dirty="0" smtClean="0">
                <a:latin typeface="Centaur" panose="02030504050205020304" pitchFamily="18" charset="0"/>
              </a:rPr>
              <a:t>) trying to find a cure for his best friend who has an addiction to frogs</a:t>
            </a:r>
            <a:endParaRPr lang="en-US" sz="32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entaur" panose="02030504050205020304" pitchFamily="18" charset="0"/>
              </a:rPr>
              <a:t>When </a:t>
            </a:r>
            <a:r>
              <a:rPr lang="en-US" sz="3200" dirty="0" smtClean="0">
                <a:latin typeface="Centaur" panose="02030504050205020304" pitchFamily="18" charset="0"/>
              </a:rPr>
              <a:t>his best friend </a:t>
            </a:r>
            <a:r>
              <a:rPr lang="en-US" sz="3200" dirty="0">
                <a:latin typeface="Centaur" panose="02030504050205020304" pitchFamily="18" charset="0"/>
              </a:rPr>
              <a:t>eats frogs, he </a:t>
            </a:r>
            <a:r>
              <a:rPr lang="en-US" sz="3200" dirty="0" smtClean="0">
                <a:latin typeface="Centaur" panose="02030504050205020304" pitchFamily="18" charset="0"/>
              </a:rPr>
              <a:t>transforms </a:t>
            </a:r>
            <a:r>
              <a:rPr lang="en-US" sz="3200" dirty="0">
                <a:latin typeface="Centaur" panose="02030504050205020304" pitchFamily="18" charset="0"/>
              </a:rPr>
              <a:t>into a violent foe, and </a:t>
            </a:r>
            <a:r>
              <a:rPr lang="en-US" sz="3200" dirty="0" smtClean="0">
                <a:latin typeface="Centaur" panose="02030504050205020304" pitchFamily="18" charset="0"/>
              </a:rPr>
              <a:t>the </a:t>
            </a:r>
            <a:r>
              <a:rPr lang="en-US" sz="3200" dirty="0" err="1" smtClean="0">
                <a:latin typeface="Centaur" panose="02030504050205020304" pitchFamily="18" charset="0"/>
              </a:rPr>
              <a:t>Quico</a:t>
            </a:r>
            <a:r>
              <a:rPr lang="en-US" sz="3200" dirty="0" smtClean="0">
                <a:latin typeface="Centaur" panose="02030504050205020304" pitchFamily="18" charset="0"/>
              </a:rPr>
              <a:t> </a:t>
            </a:r>
            <a:r>
              <a:rPr lang="en-US" sz="3200" dirty="0">
                <a:latin typeface="Centaur" panose="02030504050205020304" pitchFamily="18" charset="0"/>
              </a:rPr>
              <a:t>is forced to run and hide</a:t>
            </a:r>
            <a:r>
              <a:rPr lang="en-US" sz="3200" dirty="0" smtClean="0">
                <a:latin typeface="Centaur" panose="020305040502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60" y="4376058"/>
            <a:ext cx="11859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entaur" panose="02030504050205020304" pitchFamily="18" charset="0"/>
              </a:rPr>
              <a:t>The end of the game reveals that by himself </a:t>
            </a:r>
            <a:r>
              <a:rPr lang="en-US" sz="3200" dirty="0" err="1">
                <a:latin typeface="Centaur" panose="02030504050205020304" pitchFamily="18" charset="0"/>
              </a:rPr>
              <a:t>Quico</a:t>
            </a:r>
            <a:r>
              <a:rPr lang="en-US" sz="3200" dirty="0">
                <a:latin typeface="Centaur" panose="02030504050205020304" pitchFamily="18" charset="0"/>
              </a:rPr>
              <a:t> is not capable of fixing </a:t>
            </a:r>
            <a:r>
              <a:rPr lang="en-US" sz="3200" dirty="0" smtClean="0">
                <a:latin typeface="Centaur" panose="02030504050205020304" pitchFamily="18" charset="0"/>
              </a:rPr>
              <a:t>the Monster's </a:t>
            </a:r>
            <a:r>
              <a:rPr lang="en-US" sz="3200" dirty="0">
                <a:latin typeface="Centaur" panose="02030504050205020304" pitchFamily="18" charset="0"/>
              </a:rPr>
              <a:t>addiction.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The game designer grew up with an alcoholic father and the game manifests his experiences</a:t>
            </a:r>
            <a:endParaRPr lang="en-US" sz="32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6" y="3270312"/>
            <a:ext cx="7675983" cy="3587688"/>
          </a:xfrm>
        </p:spPr>
      </p:pic>
      <p:sp>
        <p:nvSpPr>
          <p:cNvPr id="5" name="TextBox 4"/>
          <p:cNvSpPr txBox="1"/>
          <p:nvPr/>
        </p:nvSpPr>
        <p:spPr>
          <a:xfrm>
            <a:off x="149290" y="233266"/>
            <a:ext cx="117659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Shows the experience of having a child diagnosed with terminal cancer.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Point-and-click format, and tells the story of the parent’s battle with a dragon, cancer.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Some scenes are in hospital settings, embodies the parent’s hopelessness</a:t>
            </a:r>
            <a:endParaRPr lang="en-US" sz="3200" dirty="0">
              <a:latin typeface="Centaur" panose="020305040502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90" y="3880369"/>
            <a:ext cx="404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Living art form, a mean of coping mechanism</a:t>
            </a:r>
            <a:endParaRPr lang="en-US" sz="32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51" y="0"/>
            <a:ext cx="6069048" cy="3704253"/>
          </a:xfrm>
        </p:spPr>
      </p:pic>
      <p:sp>
        <p:nvSpPr>
          <p:cNvPr id="8" name="TextBox 7"/>
          <p:cNvSpPr txBox="1"/>
          <p:nvPr/>
        </p:nvSpPr>
        <p:spPr>
          <a:xfrm>
            <a:off x="251926" y="657265"/>
            <a:ext cx="5122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entaur" panose="02030504050205020304" pitchFamily="18" charset="0"/>
              </a:rPr>
              <a:t>A</a:t>
            </a:r>
            <a:r>
              <a:rPr lang="en-US" sz="3200" dirty="0" smtClean="0">
                <a:latin typeface="Centaur" panose="02030504050205020304" pitchFamily="18" charset="0"/>
              </a:rPr>
              <a:t> </a:t>
            </a:r>
            <a:r>
              <a:rPr lang="en-US" sz="3200" dirty="0">
                <a:latin typeface="Centaur" panose="02030504050205020304" pitchFamily="18" charset="0"/>
              </a:rPr>
              <a:t>video game </a:t>
            </a:r>
            <a:r>
              <a:rPr lang="en-US" sz="3200" b="1" dirty="0">
                <a:latin typeface="Centaur" panose="02030504050205020304" pitchFamily="18" charset="0"/>
              </a:rPr>
              <a:t>and</a:t>
            </a:r>
            <a:r>
              <a:rPr lang="en-US" sz="3200" dirty="0">
                <a:latin typeface="Centaur" panose="02030504050205020304" pitchFamily="18" charset="0"/>
              </a:rPr>
              <a:t> therapy tool for children with autism and developmental disabilities that focuses on teaching person-to-person communication.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26" y="3825551"/>
            <a:ext cx="11823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entaur" panose="02030504050205020304" pitchFamily="18" charset="0"/>
              </a:rPr>
              <a:t>Players search for lost toys and explore vibrant, 3D, storybook levels based on real-world environments where children typically need behavioral improvements</a:t>
            </a:r>
            <a:r>
              <a:rPr lang="en-US" sz="3200" dirty="0" smtClean="0">
                <a:latin typeface="Centaur" panose="020305040502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Communication with people is essential.</a:t>
            </a:r>
            <a:endParaRPr lang="en-US" sz="32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650"/>
            <a:ext cx="7010400" cy="3943350"/>
          </a:xfrm>
        </p:spPr>
      </p:pic>
      <p:sp>
        <p:nvSpPr>
          <p:cNvPr id="5" name="TextBox 4"/>
          <p:cNvSpPr txBox="1"/>
          <p:nvPr/>
        </p:nvSpPr>
        <p:spPr>
          <a:xfrm>
            <a:off x="559837" y="709127"/>
            <a:ext cx="10926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Capable of reducing </a:t>
            </a:r>
            <a:r>
              <a:rPr lang="en-US" sz="3200" dirty="0">
                <a:latin typeface="Centaur" panose="02030504050205020304" pitchFamily="18" charset="0"/>
              </a:rPr>
              <a:t>flashbacks for people with Post-Traumatic Stress Disorder (PTSD</a:t>
            </a:r>
            <a:r>
              <a:rPr lang="en-US" sz="3200" dirty="0" smtClean="0">
                <a:latin typeface="Centaur" panose="020305040502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Can </a:t>
            </a:r>
            <a:r>
              <a:rPr lang="en-US" sz="3200" dirty="0">
                <a:latin typeface="Centaur" panose="02030504050205020304" pitchFamily="18" charset="0"/>
              </a:rPr>
              <a:t>disrupt the formation of involuntary mental image flashbacks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863" y="4101495"/>
            <a:ext cx="4637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aur" panose="02030504050205020304" pitchFamily="18" charset="0"/>
              </a:rPr>
              <a:t>Proven </a:t>
            </a:r>
            <a:r>
              <a:rPr lang="en-US" sz="3200" dirty="0">
                <a:latin typeface="Centaur" panose="02030504050205020304" pitchFamily="18" charset="0"/>
              </a:rPr>
              <a:t>to calm down people undergoing anxiety-inducing events</a:t>
            </a:r>
          </a:p>
        </p:txBody>
      </p:sp>
    </p:spTree>
    <p:extLst>
      <p:ext uri="{BB962C8B-B14F-4D97-AF65-F5344CB8AC3E}">
        <p14:creationId xmlns:p14="http://schemas.microsoft.com/office/powerpoint/2010/main" val="27042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03" y="1839362"/>
            <a:ext cx="3827106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Centaur" panose="02030504050205020304" pitchFamily="18" charset="0"/>
              </a:rPr>
              <a:t>What is</a:t>
            </a:r>
            <a:endParaRPr lang="en-US" sz="8800" dirty="0">
              <a:latin typeface="Centaur" panose="020305040502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7" y="2278517"/>
            <a:ext cx="100584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7" y="327803"/>
            <a:ext cx="10364755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  <a:latin typeface="Centaur" panose="02030504050205020304" pitchFamily="18" charset="0"/>
              </a:rPr>
              <a:t>What is </a:t>
            </a:r>
            <a:r>
              <a:rPr lang="en-US" sz="6600" dirty="0" err="1" smtClean="0">
                <a:solidFill>
                  <a:srgbClr val="7030A0"/>
                </a:solidFill>
                <a:latin typeface="Centaur" panose="02030504050205020304" pitchFamily="18" charset="0"/>
              </a:rPr>
              <a:t>Pygame</a:t>
            </a:r>
            <a:r>
              <a:rPr lang="en-US" sz="6600" dirty="0" smtClean="0">
                <a:solidFill>
                  <a:srgbClr val="7030A0"/>
                </a:solidFill>
                <a:latin typeface="Centaur" panose="02030504050205020304" pitchFamily="18" charset="0"/>
              </a:rPr>
              <a:t>?</a:t>
            </a:r>
            <a:endParaRPr lang="en-US" sz="6600" dirty="0">
              <a:solidFill>
                <a:srgbClr val="7030A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27" y="1825625"/>
            <a:ext cx="11709918" cy="435133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C</a:t>
            </a:r>
            <a:r>
              <a:rPr lang="en-US" sz="6000" dirty="0" smtClean="0">
                <a:latin typeface="Centaur" panose="02030504050205020304" pitchFamily="18" charset="0"/>
              </a:rPr>
              <a:t>ross-platform </a:t>
            </a:r>
            <a:r>
              <a:rPr lang="en-US" sz="6000" dirty="0">
                <a:latin typeface="Centaur" panose="02030504050205020304" pitchFamily="18" charset="0"/>
              </a:rPr>
              <a:t>set of Python modules designed for writing video </a:t>
            </a:r>
            <a:r>
              <a:rPr lang="en-US" sz="6000" dirty="0" smtClean="0">
                <a:latin typeface="Centaur" panose="02030504050205020304" pitchFamily="18" charset="0"/>
              </a:rPr>
              <a:t>games</a:t>
            </a:r>
          </a:p>
          <a:p>
            <a:r>
              <a:rPr lang="en-US" sz="6000" dirty="0" smtClean="0">
                <a:latin typeface="Centaur" panose="02030504050205020304" pitchFamily="18" charset="0"/>
              </a:rPr>
              <a:t>Computer graphics and sound libraries for Python programming language</a:t>
            </a:r>
          </a:p>
          <a:p>
            <a:r>
              <a:rPr lang="en-US" sz="6000" dirty="0" smtClean="0">
                <a:latin typeface="Centaur" panose="02030504050205020304" pitchFamily="18" charset="0"/>
              </a:rPr>
              <a:t>Easy to learn and use</a:t>
            </a:r>
            <a:endParaRPr lang="en-US" sz="6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9" y="1699402"/>
            <a:ext cx="10515600" cy="3777667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aur" panose="02030504050205020304" pitchFamily="18" charset="0"/>
              </a:rPr>
              <a:t>How do you make a simple therapeutic game with </a:t>
            </a:r>
            <a:r>
              <a:rPr lang="en-US" sz="8800" dirty="0" err="1" smtClean="0">
                <a:solidFill>
                  <a:schemeClr val="bg1"/>
                </a:solidFill>
                <a:latin typeface="Centaur" panose="02030504050205020304" pitchFamily="18" charset="0"/>
              </a:rPr>
              <a:t>Pygame</a:t>
            </a:r>
            <a:r>
              <a:rPr lang="en-US" sz="8800" dirty="0" smtClean="0">
                <a:solidFill>
                  <a:schemeClr val="bg1"/>
                </a:solidFill>
                <a:latin typeface="Centaur" panose="02030504050205020304" pitchFamily="18" charset="0"/>
              </a:rPr>
              <a:t>?</a:t>
            </a:r>
            <a:endParaRPr lang="en-US" sz="8800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30" y="551737"/>
            <a:ext cx="1098527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entaur" panose="02030504050205020304" pitchFamily="18" charset="0"/>
              </a:rPr>
              <a:t>What will you learn today?</a:t>
            </a:r>
            <a:endParaRPr lang="en-US" sz="6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30" y="1877300"/>
            <a:ext cx="11454939" cy="4351338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entaur" panose="02030504050205020304" pitchFamily="18" charset="0"/>
              </a:rPr>
              <a:t>What are serious and therapeutic games?</a:t>
            </a:r>
          </a:p>
          <a:p>
            <a:r>
              <a:rPr lang="en-US" sz="4000" dirty="0" smtClean="0">
                <a:solidFill>
                  <a:srgbClr val="FFFF00"/>
                </a:solidFill>
                <a:latin typeface="Centaur" panose="02030504050205020304" pitchFamily="18" charset="0"/>
              </a:rPr>
              <a:t>Stages involved in serious game development</a:t>
            </a:r>
          </a:p>
          <a:p>
            <a:r>
              <a:rPr lang="en-US" sz="4000" dirty="0" smtClean="0">
                <a:solidFill>
                  <a:srgbClr val="00B0F0"/>
                </a:solidFill>
                <a:latin typeface="Centaur" panose="02030504050205020304" pitchFamily="18" charset="0"/>
              </a:rPr>
              <a:t>Current examples of therapeutic games</a:t>
            </a:r>
          </a:p>
          <a:p>
            <a:r>
              <a:rPr lang="en-US" sz="4000" dirty="0" smtClean="0">
                <a:solidFill>
                  <a:srgbClr val="7030A0"/>
                </a:solidFill>
                <a:latin typeface="Centaur" panose="02030504050205020304" pitchFamily="18" charset="0"/>
              </a:rPr>
              <a:t>What is </a:t>
            </a:r>
            <a:r>
              <a:rPr lang="en-US" sz="4000" dirty="0" err="1" smtClean="0">
                <a:solidFill>
                  <a:srgbClr val="7030A0"/>
                </a:solidFill>
                <a:latin typeface="Centaur" panose="02030504050205020304" pitchFamily="18" charset="0"/>
              </a:rPr>
              <a:t>Pygame</a:t>
            </a:r>
            <a:r>
              <a:rPr lang="en-US" sz="4000" dirty="0" smtClean="0">
                <a:solidFill>
                  <a:srgbClr val="7030A0"/>
                </a:solidFill>
                <a:latin typeface="Centaur" panose="02030504050205020304" pitchFamily="18" charset="0"/>
              </a:rPr>
              <a:t>?</a:t>
            </a:r>
          </a:p>
          <a:p>
            <a:r>
              <a:rPr lang="en-US" sz="4000" dirty="0" smtClean="0">
                <a:solidFill>
                  <a:srgbClr val="00B050"/>
                </a:solidFill>
                <a:latin typeface="Centaur" panose="02030504050205020304" pitchFamily="18" charset="0"/>
              </a:rPr>
              <a:t>How do you make a simple therapeutic game with </a:t>
            </a:r>
            <a:r>
              <a:rPr lang="en-US" sz="4000" dirty="0" err="1" smtClean="0">
                <a:solidFill>
                  <a:srgbClr val="00B050"/>
                </a:solidFill>
                <a:latin typeface="Centaur" panose="02030504050205020304" pitchFamily="18" charset="0"/>
              </a:rPr>
              <a:t>Pygame</a:t>
            </a:r>
            <a:r>
              <a:rPr lang="en-US" sz="4000" dirty="0" smtClean="0">
                <a:solidFill>
                  <a:srgbClr val="00B050"/>
                </a:solidFill>
                <a:latin typeface="Centaur" panose="02030504050205020304" pitchFamily="18" charset="0"/>
              </a:rPr>
              <a:t>?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Centaur" panose="02030504050205020304" pitchFamily="18" charset="0"/>
              </a:rPr>
              <a:t>What does the future hold?</a:t>
            </a:r>
          </a:p>
        </p:txBody>
      </p:sp>
    </p:spTree>
    <p:extLst>
      <p:ext uri="{BB962C8B-B14F-4D97-AF65-F5344CB8AC3E}">
        <p14:creationId xmlns:p14="http://schemas.microsoft.com/office/powerpoint/2010/main" val="4147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365125"/>
            <a:ext cx="11775233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Centaur" panose="02030504050205020304" pitchFamily="18" charset="0"/>
              </a:rPr>
              <a:t>Importing important libraries  and initial configuration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264" y="2030898"/>
            <a:ext cx="5682343" cy="4668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 rand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	20,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'cols':		8,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'rows':		16,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'delay':	750,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	30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5588" y="2030995"/>
            <a:ext cx="6022910" cy="4668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  0,   0  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  0  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  150, 0  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  0,   255),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120, 0  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0  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(180, 0,   255),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(0,   220, 220)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12971" y="2030898"/>
            <a:ext cx="9331" cy="4379233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402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Define </a:t>
            </a:r>
            <a:r>
              <a:rPr lang="en-US" sz="6000" b="1" dirty="0" err="1" smtClean="0">
                <a:solidFill>
                  <a:srgbClr val="00B050"/>
                </a:solidFill>
                <a:latin typeface="Centaur" panose="02030504050205020304" pitchFamily="18" charset="0"/>
              </a:rPr>
              <a:t>tetris</a:t>
            </a:r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 shapes</a:t>
            </a:r>
            <a:endParaRPr lang="en-US" sz="6000" b="1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73" y="1825625"/>
            <a:ext cx="5814527" cy="4808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tetris_shapes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[[1, 1, 1],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[0, 1, 0]],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[[0, 2, 2],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[2, 2, 0]],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[[3, 3, 0],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[0, 3, 3]],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[[4, 0, 0],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[4, 4, 4]],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0984" cy="4808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[[0, 0, 5],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[5, 5, 5]],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[[6, 6, 6, 6]],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[[7, 7],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[7, 7]]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334" y="1728011"/>
            <a:ext cx="1" cy="4906054"/>
          </a:xfrm>
          <a:prstGeom prst="lin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2" y="365125"/>
            <a:ext cx="1117651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Rotation and remove board functions</a:t>
            </a:r>
            <a:endParaRPr lang="en-US" sz="6000" b="1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80" y="1690688"/>
            <a:ext cx="12014719" cy="4696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rotate_clockwise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[ [ shape[y][x]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 y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(shape)) 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x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(shape[0]) - 1, -1, -1) ]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(board, row):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del board[row]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[[0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['cols'])]] + board</a:t>
            </a:r>
          </a:p>
        </p:txBody>
      </p:sp>
    </p:spTree>
    <p:extLst>
      <p:ext uri="{BB962C8B-B14F-4D97-AF65-F5344CB8AC3E}">
        <p14:creationId xmlns:p14="http://schemas.microsoft.com/office/powerpoint/2010/main" val="23651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0" y="34646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Check collision function</a:t>
            </a:r>
            <a:endParaRPr lang="en-US" sz="6000" b="1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90" y="1825625"/>
            <a:ext cx="12092472" cy="4435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(board, shape, offset):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offset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cy, row in enumerate(shape):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cx, cell in enumerate(row):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 and board[ cy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][ cx 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return True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True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365125"/>
            <a:ext cx="11588620" cy="132556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Join matrices and new board functions</a:t>
            </a:r>
            <a:endParaRPr lang="en-US" sz="6000" b="1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588" y="1492898"/>
            <a:ext cx="11588620" cy="519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join_matrixes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(mat1, mat2, mat2_off):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mat2_off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cy, row in enumerate(mat2):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cx,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enumerate(row):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mat1[cy+off_y-1	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cx+off_x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mat1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board = [ [ 0 for x in range(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['cols']) 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 y in range(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['rows']) 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board += [[ 1 for x in range(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['cols'])]]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board</a:t>
            </a:r>
          </a:p>
        </p:txBody>
      </p:sp>
    </p:spTree>
    <p:extLst>
      <p:ext uri="{BB962C8B-B14F-4D97-AF65-F5344CB8AC3E}">
        <p14:creationId xmlns:p14="http://schemas.microsoft.com/office/powerpoint/2010/main" val="20070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66545"/>
            <a:ext cx="11213841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Centaur" panose="02030504050205020304" pitchFamily="18" charset="0"/>
              </a:rPr>
              <a:t>Class definition</a:t>
            </a:r>
            <a:endParaRPr lang="en-US" sz="6000" b="1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958" y="1144490"/>
            <a:ext cx="11868539" cy="54429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TetrisApp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pygame.key.set_repeat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(250,25)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['rows']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self.screen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pygame.event.set_blocked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pygame.MOUSEMOTION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self.init_game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97" y="130629"/>
            <a:ext cx="11896531" cy="655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tetris_shapes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[rand(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tetris_shapes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 / 2 -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[0])/2)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init_game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self.new_stone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15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951" y="167951"/>
            <a:ext cx="11840547" cy="6456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center_msg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4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 in enumerate(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msg.splitlines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msg_image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pygame.font.Font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pygame.font.get_default_font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12).render(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line, False, (255,255,255), (0,0,0))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msgim_center_x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msgim_center_y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msg_image.get_size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msgim_center_x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//= 2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msgim_center_y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//= 2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self.screen.blit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msg_image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2-msgim_center_x,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2-msgim_center_y+i*22))</a:t>
            </a:r>
          </a:p>
        </p:txBody>
      </p:sp>
    </p:spTree>
    <p:extLst>
      <p:ext uri="{BB962C8B-B14F-4D97-AF65-F5344CB8AC3E}">
        <p14:creationId xmlns:p14="http://schemas.microsoft.com/office/powerpoint/2010/main" val="37280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951" y="83976"/>
            <a:ext cx="11840547" cy="6540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draw_matrix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matrix, 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5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offset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y, row in enumerate(matrix):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 x,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enumerate(row):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self.screen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colors[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off_x+x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off_y+y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']),0)</a:t>
            </a:r>
          </a:p>
        </p:txBody>
      </p:sp>
    </p:spTree>
    <p:extLst>
      <p:ext uri="{BB962C8B-B14F-4D97-AF65-F5344CB8AC3E}">
        <p14:creationId xmlns:p14="http://schemas.microsoft.com/office/powerpoint/2010/main" val="3052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951" y="83976"/>
            <a:ext cx="11840547" cy="6540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move(self,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6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not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not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 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['cols'] 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not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   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8" y="2828407"/>
            <a:ext cx="11290041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latin typeface="Centaur" panose="02030504050205020304" pitchFamily="18" charset="0"/>
              </a:rPr>
              <a:t>What are serious and therapeutic games?</a:t>
            </a:r>
            <a:endParaRPr lang="en-US" sz="8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976"/>
            <a:ext cx="12191999" cy="6708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quit(self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self.center_msg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("Exiting...")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not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not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rotate_clockwise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not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   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toggle_pause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976"/>
            <a:ext cx="12191999" cy="6708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drop(self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10</a:t>
            </a:r>
            <a:endParaRPr lang="en-US" sz="1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not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not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         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join_matrixes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self.new_stone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while True: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row in enumerate(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[:-1]):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if 0 not in row: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break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else: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break</a:t>
            </a:r>
          </a:p>
        </p:txBody>
      </p:sp>
    </p:spTree>
    <p:extLst>
      <p:ext uri="{BB962C8B-B14F-4D97-AF65-F5344CB8AC3E}">
        <p14:creationId xmlns:p14="http://schemas.microsoft.com/office/powerpoint/2010/main" val="38548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976"/>
            <a:ext cx="12191999" cy="6708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start_game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self.init_game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run(self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key_actions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'ESCAPE':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self.quit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'LEFT':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lambda:self.move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'RIGHT':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lambda:self.move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(+1),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'DOWN':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self.drop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'UP':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self.rotate_stone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'p':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self.toggle_pause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'SPACE':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self.start_game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5511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976"/>
            <a:ext cx="12191999" cy="6708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12 CONTINUED</a:t>
            </a:r>
            <a:endParaRPr lang="en-US" sz="1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pygame.time.set_timer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(pygame.USEREVENT+1,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['delay'])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dont_burn_my_cpu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 1: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self.screen.fill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((0,0,0))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self.gameover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self.center_msg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("""Game Over!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Press space to continue""")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self.paused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self.center_msg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("Paused")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else: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self.draw_matrix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self.board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(0,0))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self.draw_matrix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      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self.stone_y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22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1257"/>
            <a:ext cx="12191999" cy="6531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 12 CONTINUED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pygame.USEREVENT+1: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self.drop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self.quit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pygame.KEYDOWN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for key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key_actions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+key):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key_actions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dont_burn_my_cpu.tick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maxfps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 OF FUNCTION 12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'__main__':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App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TetrisApp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41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9" y="2156602"/>
            <a:ext cx="10515600" cy="2853936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What does the future hold?</a:t>
            </a:r>
            <a:endParaRPr lang="en-US" sz="88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latin typeface="Centaur" panose="02030504050205020304" pitchFamily="18" charset="0"/>
              </a:rPr>
              <a:t>What does the future hold?</a:t>
            </a:r>
            <a:endParaRPr lang="en-US" sz="6000" b="1" dirty="0">
              <a:solidFill>
                <a:srgbClr val="FFC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623527"/>
            <a:ext cx="11635274" cy="508518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entaur" panose="02030504050205020304" pitchFamily="18" charset="0"/>
              </a:rPr>
              <a:t>Emotion recognition capabilities</a:t>
            </a:r>
          </a:p>
          <a:p>
            <a:r>
              <a:rPr lang="en-US" sz="4800" dirty="0">
                <a:latin typeface="Centaur" panose="02030504050205020304" pitchFamily="18" charset="0"/>
              </a:rPr>
              <a:t>More </a:t>
            </a:r>
            <a:r>
              <a:rPr lang="en-US" sz="4800" dirty="0" smtClean="0">
                <a:latin typeface="Centaur" panose="02030504050205020304" pitchFamily="18" charset="0"/>
              </a:rPr>
              <a:t>accessibility</a:t>
            </a:r>
          </a:p>
          <a:p>
            <a:r>
              <a:rPr lang="en-US" sz="4800" dirty="0" smtClean="0">
                <a:latin typeface="Centaur" panose="02030504050205020304" pitchFamily="18" charset="0"/>
              </a:rPr>
              <a:t>Developing games that adapt to the player’s personality and behavioral patterns</a:t>
            </a:r>
          </a:p>
          <a:p>
            <a:r>
              <a:rPr lang="en-US" sz="4800" dirty="0" smtClean="0">
                <a:latin typeface="Centaur" panose="02030504050205020304" pitchFamily="18" charset="0"/>
              </a:rPr>
              <a:t>Untapped potential due to certain biases related to violent video games and video game addiction </a:t>
            </a:r>
            <a:endParaRPr lang="en-US" sz="4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08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What are serious games?</a:t>
            </a:r>
            <a:endParaRPr lang="en-US" sz="60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825625"/>
            <a:ext cx="11430000" cy="435133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entaur" panose="02030504050205020304" pitchFamily="18" charset="0"/>
              </a:rPr>
              <a:t>Serve a purpose beyond entertainment</a:t>
            </a:r>
          </a:p>
          <a:p>
            <a:r>
              <a:rPr lang="en-US" sz="4800" dirty="0" smtClean="0">
                <a:latin typeface="Centaur" panose="02030504050205020304" pitchFamily="18" charset="0"/>
              </a:rPr>
              <a:t>Combined with a real life objective</a:t>
            </a:r>
          </a:p>
          <a:p>
            <a:r>
              <a:rPr lang="en-US" sz="4800" dirty="0" smtClean="0">
                <a:latin typeface="Centaur" panose="02030504050205020304" pitchFamily="18" charset="0"/>
              </a:rPr>
              <a:t>Influencing the mindset/thinking of the player</a:t>
            </a:r>
          </a:p>
          <a:p>
            <a:r>
              <a:rPr lang="en-US" sz="4800" dirty="0" smtClean="0">
                <a:latin typeface="Centaur" panose="02030504050205020304" pitchFamily="18" charset="0"/>
              </a:rPr>
              <a:t>Usually divided into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Centaur" panose="02030504050205020304" pitchFamily="18" charset="0"/>
              </a:rPr>
              <a:t>Games for education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400" dirty="0" smtClean="0">
                <a:latin typeface="Centaur" panose="02030504050205020304" pitchFamily="18" charset="0"/>
              </a:rPr>
              <a:t>Games for health</a:t>
            </a:r>
            <a:endParaRPr lang="en-US" sz="4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84" y="159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Centaur" panose="02030504050205020304" pitchFamily="18" charset="0"/>
              </a:rPr>
              <a:t>What are </a:t>
            </a:r>
            <a:r>
              <a:rPr lang="en-US" sz="60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serious </a:t>
            </a:r>
            <a:r>
              <a:rPr lang="en-US" sz="6000" b="1" dirty="0">
                <a:solidFill>
                  <a:srgbClr val="FF0000"/>
                </a:solidFill>
                <a:latin typeface="Centaur" panose="02030504050205020304" pitchFamily="18" charset="0"/>
              </a:rPr>
              <a:t>games?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84" y="1147667"/>
            <a:ext cx="11422224" cy="5309118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Centaur" panose="02030504050205020304" pitchFamily="18" charset="0"/>
              </a:rPr>
              <a:t>Taxonomy of Games for Health (two parameter model):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Function (preventive, therapeutic, assessment, educational, informatics)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Public (personal, professional practice, research, public health)</a:t>
            </a:r>
            <a:endParaRPr lang="en-US" sz="3700" dirty="0">
              <a:latin typeface="Centaur" panose="02030504050205020304" pitchFamily="18" charset="0"/>
            </a:endParaRPr>
          </a:p>
          <a:p>
            <a:r>
              <a:rPr lang="en-US" sz="3700" dirty="0" smtClean="0">
                <a:latin typeface="Centaur" panose="02030504050205020304" pitchFamily="18" charset="0"/>
              </a:rPr>
              <a:t>Taxonomy of Games for Health (four parameter model):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Gameplay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Purpose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700" dirty="0" smtClean="0">
                <a:latin typeface="Centaur" panose="02030504050205020304" pitchFamily="18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61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531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What are therapeutic games?</a:t>
            </a:r>
            <a:endParaRPr lang="en-US" sz="60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96" y="1578721"/>
            <a:ext cx="11728579" cy="490174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entaur" panose="02030504050205020304" pitchFamily="18" charset="0"/>
              </a:rPr>
              <a:t>Manages a mental health condition</a:t>
            </a:r>
          </a:p>
          <a:p>
            <a:r>
              <a:rPr lang="en-US" sz="4400" dirty="0" smtClean="0">
                <a:latin typeface="Centaur" panose="02030504050205020304" pitchFamily="18" charset="0"/>
              </a:rPr>
              <a:t>Alleviates and potentially treats a disease or condition</a:t>
            </a:r>
          </a:p>
          <a:p>
            <a:r>
              <a:rPr lang="en-US" sz="4400" dirty="0" smtClean="0">
                <a:latin typeface="Centaur" panose="02030504050205020304" pitchFamily="18" charset="0"/>
              </a:rPr>
              <a:t>Recovery technique: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Centaur" panose="02030504050205020304" pitchFamily="18" charset="0"/>
              </a:rPr>
              <a:t>Medical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Centaur" panose="02030504050205020304" pitchFamily="18" charset="0"/>
              </a:rPr>
              <a:t>Psychiatric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 smtClean="0">
                <a:latin typeface="Centaur" panose="02030504050205020304" pitchFamily="18" charset="0"/>
              </a:rPr>
              <a:t>Psychological</a:t>
            </a:r>
          </a:p>
          <a:p>
            <a:r>
              <a:rPr lang="en-US" sz="4400" dirty="0" smtClean="0">
                <a:latin typeface="Centaur" panose="02030504050205020304" pitchFamily="18" charset="0"/>
              </a:rPr>
              <a:t>Can be directly or indirectly therapeutic</a:t>
            </a:r>
            <a:endParaRPr lang="en-US" sz="4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69" y="1632857"/>
            <a:ext cx="10515600" cy="3575471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Stages involved in serious game development</a:t>
            </a:r>
            <a:endParaRPr lang="en-US" sz="88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662475"/>
            <a:ext cx="11933853" cy="156939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latin typeface="Centaur" panose="02030504050205020304" pitchFamily="18" charset="0"/>
              </a:rPr>
              <a:t>Serious games for Mental Health Treatment</a:t>
            </a:r>
            <a:endParaRPr lang="en-US" sz="6000" b="1" dirty="0">
              <a:solidFill>
                <a:srgbClr val="FFFF00"/>
              </a:solidFill>
              <a:latin typeface="Centaur" panose="020305040502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876719"/>
              </p:ext>
            </p:extLst>
          </p:nvPr>
        </p:nvGraphicFramePr>
        <p:xfrm>
          <a:off x="233265" y="1791478"/>
          <a:ext cx="11597951" cy="4889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1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19" y="14661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Centaur" panose="02030504050205020304" pitchFamily="18" charset="0"/>
              </a:rPr>
              <a:t>Informative Game Playing</a:t>
            </a:r>
            <a:endParaRPr lang="en-US" sz="6000" b="1" dirty="0">
              <a:solidFill>
                <a:srgbClr val="FFFF00"/>
              </a:solidFill>
              <a:latin typeface="Centaur" panose="020305040502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54195"/>
              </p:ext>
            </p:extLst>
          </p:nvPr>
        </p:nvGraphicFramePr>
        <p:xfrm>
          <a:off x="205273" y="2612571"/>
          <a:ext cx="11793893" cy="398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0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695</Words>
  <Application>Microsoft Office PowerPoint</Application>
  <PresentationFormat>Widescreen</PresentationFormat>
  <Paragraphs>315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Centaur</vt:lpstr>
      <vt:lpstr>Courier New</vt:lpstr>
      <vt:lpstr>Office Theme</vt:lpstr>
      <vt:lpstr>Entering the world of Serious Games with Python</vt:lpstr>
      <vt:lpstr>What will you learn today?</vt:lpstr>
      <vt:lpstr>What are serious and therapeutic games?</vt:lpstr>
      <vt:lpstr>What are serious games?</vt:lpstr>
      <vt:lpstr>What are serious games?</vt:lpstr>
      <vt:lpstr>What are therapeutic games?</vt:lpstr>
      <vt:lpstr>Stages involved in serious game development</vt:lpstr>
      <vt:lpstr>Serious games for Mental Health Treatment</vt:lpstr>
      <vt:lpstr>Informative Game Playing</vt:lpstr>
      <vt:lpstr>Therapeutic Game Designing</vt:lpstr>
      <vt:lpstr>Therapeutic Game Playing</vt:lpstr>
      <vt:lpstr>Current examples of therapeutic games</vt:lpstr>
      <vt:lpstr>PowerPoint Presentation</vt:lpstr>
      <vt:lpstr>PowerPoint Presentation</vt:lpstr>
      <vt:lpstr>PowerPoint Presentation</vt:lpstr>
      <vt:lpstr>PowerPoint Presentation</vt:lpstr>
      <vt:lpstr>What is</vt:lpstr>
      <vt:lpstr>What is Pygame?</vt:lpstr>
      <vt:lpstr>How do you make a simple therapeutic game with Pygame?</vt:lpstr>
      <vt:lpstr>Importing important libraries  and initial configuration</vt:lpstr>
      <vt:lpstr>Define tetris shapes</vt:lpstr>
      <vt:lpstr>Rotation and remove board functions</vt:lpstr>
      <vt:lpstr>Check collision function</vt:lpstr>
      <vt:lpstr>Join matrices and new board functions</vt:lpstr>
      <vt:lpstr>Class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the future hold?</vt:lpstr>
      <vt:lpstr>What does the future hold?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world of therapeutic/serious gaming with Python</dc:title>
  <dc:creator>Harshinee Sriram</dc:creator>
  <cp:lastModifiedBy>Harshinee Sriram</cp:lastModifiedBy>
  <cp:revision>70</cp:revision>
  <dcterms:created xsi:type="dcterms:W3CDTF">2019-06-17T16:07:43Z</dcterms:created>
  <dcterms:modified xsi:type="dcterms:W3CDTF">2019-07-26T15:56:53Z</dcterms:modified>
</cp:coreProperties>
</file>