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60" r:id="rId3"/>
    <p:sldId id="261" r:id="rId4"/>
    <p:sldId id="263" r:id="rId5"/>
    <p:sldId id="266" r:id="rId6"/>
    <p:sldId id="267" r:id="rId7"/>
    <p:sldId id="268" r:id="rId8"/>
    <p:sldId id="269" r:id="rId9"/>
    <p:sldId id="278" r:id="rId10"/>
    <p:sldId id="273" r:id="rId11"/>
    <p:sldId id="274" r:id="rId12"/>
    <p:sldId id="276" r:id="rId13"/>
    <p:sldId id="275" r:id="rId14"/>
    <p:sldId id="279" r:id="rId15"/>
    <p:sldId id="277" r:id="rId16"/>
    <p:sldId id="259" r:id="rId17"/>
    <p:sldId id="257" r:id="rId18"/>
    <p:sldId id="25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6BF2"/>
    <a:srgbClr val="52EE96"/>
    <a:srgbClr val="89FFBE"/>
    <a:srgbClr val="C1FFDD"/>
    <a:srgbClr val="C3A6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12" autoAdjust="0"/>
    <p:restoredTop sz="83579" autoAdjust="0"/>
  </p:normalViewPr>
  <p:slideViewPr>
    <p:cSldViewPr snapToGrid="0">
      <p:cViewPr>
        <p:scale>
          <a:sx n="91" d="100"/>
          <a:sy n="91" d="100"/>
        </p:scale>
        <p:origin x="-144" y="-13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F86-4C57-A923-77170C7A94DE}"/>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FF86-4C57-A923-77170C7A94DE}"/>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Sheet1!$A$1:$A$2</c:f>
              <c:strCache>
                <c:ptCount val="2"/>
                <c:pt idx="0">
                  <c:v>Observations With Missingness</c:v>
                </c:pt>
                <c:pt idx="1">
                  <c:v>Complete Observations</c:v>
                </c:pt>
              </c:strCache>
            </c:strRef>
          </c:cat>
          <c:val>
            <c:numRef>
              <c:f>Sheet1!$B$1:$B$2</c:f>
              <c:numCache>
                <c:formatCode>#,##0</c:formatCode>
                <c:ptCount val="2"/>
                <c:pt idx="0">
                  <c:v>22271</c:v>
                </c:pt>
                <c:pt idx="1">
                  <c:v>51730</c:v>
                </c:pt>
              </c:numCache>
            </c:numRef>
          </c:val>
          <c:extLst>
            <c:ext xmlns:c16="http://schemas.microsoft.com/office/drawing/2014/chart" uri="{C3380CC4-5D6E-409C-BE32-E72D297353CC}">
              <c16:uniqueId val="{00000004-FF86-4C57-A923-77170C7A94D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432728086618356E-2"/>
          <c:y val="2.4370636277855021E-2"/>
          <c:w val="0.9085672719133816"/>
          <c:h val="0.77182042740052825"/>
        </c:manualLayout>
      </c:layout>
      <c:barChart>
        <c:barDir val="col"/>
        <c:grouping val="clustered"/>
        <c:varyColors val="0"/>
        <c:ser>
          <c:idx val="0"/>
          <c:order val="0"/>
          <c:tx>
            <c:strRef>
              <c:f>Sheet1!$B$1</c:f>
              <c:strCache>
                <c:ptCount val="1"/>
                <c:pt idx="0">
                  <c:v>Type I Error Rate</c:v>
                </c:pt>
              </c:strCache>
            </c:strRef>
          </c:tx>
          <c:spPr>
            <a:solidFill>
              <a:srgbClr val="0070C0"/>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Random Forest Classifier</c:v>
                </c:pt>
                <c:pt idx="1">
                  <c:v>Support Vector Cassifier</c:v>
                </c:pt>
              </c:strCache>
            </c:strRef>
          </c:cat>
          <c:val>
            <c:numRef>
              <c:f>Sheet1!$B$2:$B$3</c:f>
              <c:numCache>
                <c:formatCode>General</c:formatCode>
                <c:ptCount val="2"/>
                <c:pt idx="0">
                  <c:v>0</c:v>
                </c:pt>
                <c:pt idx="1">
                  <c:v>6.1999999999999998E-3</c:v>
                </c:pt>
              </c:numCache>
            </c:numRef>
          </c:val>
          <c:extLst>
            <c:ext xmlns:c16="http://schemas.microsoft.com/office/drawing/2014/chart" uri="{C3380CC4-5D6E-409C-BE32-E72D297353CC}">
              <c16:uniqueId val="{00000000-913E-4A60-8262-B407877A38EF}"/>
            </c:ext>
          </c:extLst>
        </c:ser>
        <c:ser>
          <c:idx val="1"/>
          <c:order val="1"/>
          <c:tx>
            <c:strRef>
              <c:f>Sheet1!$C$1</c:f>
              <c:strCache>
                <c:ptCount val="1"/>
                <c:pt idx="0">
                  <c:v>Type II Error Rate</c:v>
                </c:pt>
              </c:strCache>
            </c:strRef>
          </c:tx>
          <c:spPr>
            <a:solidFill>
              <a:srgbClr val="89FFBE"/>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Random Forest Classifier</c:v>
                </c:pt>
                <c:pt idx="1">
                  <c:v>Support Vector Cassifier</c:v>
                </c:pt>
              </c:strCache>
            </c:strRef>
          </c:cat>
          <c:val>
            <c:numRef>
              <c:f>Sheet1!$C$2:$C$3</c:f>
              <c:numCache>
                <c:formatCode>General</c:formatCode>
                <c:ptCount val="2"/>
                <c:pt idx="0">
                  <c:v>4.3E-3</c:v>
                </c:pt>
                <c:pt idx="1">
                  <c:v>1.6199999999999999E-2</c:v>
                </c:pt>
              </c:numCache>
            </c:numRef>
          </c:val>
          <c:extLst>
            <c:ext xmlns:c16="http://schemas.microsoft.com/office/drawing/2014/chart" uri="{C3380CC4-5D6E-409C-BE32-E72D297353CC}">
              <c16:uniqueId val="{00000003-913E-4A60-8262-B407877A38EF}"/>
            </c:ext>
          </c:extLst>
        </c:ser>
        <c:dLbls>
          <c:showLegendKey val="0"/>
          <c:showVal val="0"/>
          <c:showCatName val="0"/>
          <c:showSerName val="0"/>
          <c:showPercent val="0"/>
          <c:showBubbleSize val="0"/>
        </c:dLbls>
        <c:gapWidth val="219"/>
        <c:overlap val="-27"/>
        <c:axId val="548816368"/>
        <c:axId val="548821616"/>
      </c:barChart>
      <c:catAx>
        <c:axId val="548816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548821616"/>
        <c:crosses val="autoZero"/>
        <c:auto val="1"/>
        <c:lblAlgn val="ctr"/>
        <c:lblOffset val="100"/>
        <c:noMultiLvlLbl val="0"/>
      </c:catAx>
      <c:valAx>
        <c:axId val="548821616"/>
        <c:scaling>
          <c:orientation val="minMax"/>
        </c:scaling>
        <c:delete val="0"/>
        <c:axPos val="l"/>
        <c:majorGridlines>
          <c:spPr>
            <a:ln w="9525" cap="flat" cmpd="sng" algn="ctr">
              <a:solidFill>
                <a:schemeClr val="tx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54881636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E2215D-F5AC-48FB-834E-03B5CBB696E0}" type="doc">
      <dgm:prSet loTypeId="urn:microsoft.com/office/officeart/2009/3/layout/PieProcess" loCatId="process" qsTypeId="urn:microsoft.com/office/officeart/2005/8/quickstyle/simple4" qsCatId="simple" csTypeId="urn:microsoft.com/office/officeart/2005/8/colors/colorful4" csCatId="colorful" phldr="1"/>
      <dgm:spPr/>
      <dgm:t>
        <a:bodyPr/>
        <a:lstStyle/>
        <a:p>
          <a:endParaRPr lang="en-US"/>
        </a:p>
      </dgm:t>
    </dgm:pt>
    <dgm:pt modelId="{6AF3D315-69D1-435F-8BA1-B6697D11F0BF}">
      <dgm:prSet phldrT="[Text]" custT="1"/>
      <dgm:spPr/>
      <dgm:t>
        <a:bodyPr/>
        <a:lstStyle/>
        <a:p>
          <a:pPr>
            <a:buFont typeface="Wingdings" panose="05000000000000000000" pitchFamily="2" charset="2"/>
            <a:buChar char="§"/>
          </a:pPr>
          <a:r>
            <a:rPr lang="en-US" sz="1100" dirty="0"/>
            <a:t>Feature Importances</a:t>
          </a:r>
        </a:p>
      </dgm:t>
    </dgm:pt>
    <dgm:pt modelId="{08A415C8-E88D-48D9-BE2D-C3ED9E1B3055}" type="parTrans" cxnId="{9F5EF0C6-7942-49F5-8546-2C3E2BF11B7F}">
      <dgm:prSet/>
      <dgm:spPr/>
      <dgm:t>
        <a:bodyPr/>
        <a:lstStyle/>
        <a:p>
          <a:endParaRPr lang="en-US"/>
        </a:p>
      </dgm:t>
    </dgm:pt>
    <dgm:pt modelId="{4D509F4F-72D5-4ADF-8C1C-2F93F9AD57F8}" type="sibTrans" cxnId="{9F5EF0C6-7942-49F5-8546-2C3E2BF11B7F}">
      <dgm:prSet/>
      <dgm:spPr/>
      <dgm:t>
        <a:bodyPr/>
        <a:lstStyle/>
        <a:p>
          <a:endParaRPr lang="en-US"/>
        </a:p>
      </dgm:t>
    </dgm:pt>
    <dgm:pt modelId="{1CBF7D0E-CAAB-4647-AFB5-C7D188DD8800}">
      <dgm:prSet phldrT="[Text]" custT="1"/>
      <dgm:spPr/>
      <dgm:t>
        <a:bodyPr/>
        <a:lstStyle/>
        <a:p>
          <a:r>
            <a:rPr lang="en-US" sz="1500" b="1" dirty="0"/>
            <a:t>Pipeline Construction</a:t>
          </a:r>
        </a:p>
      </dgm:t>
    </dgm:pt>
    <dgm:pt modelId="{FD509959-AADE-49CF-8BD6-D3910364D868}" type="parTrans" cxnId="{716C43B5-5D57-43B0-A0ED-5FBFDB9A81FD}">
      <dgm:prSet/>
      <dgm:spPr/>
      <dgm:t>
        <a:bodyPr/>
        <a:lstStyle/>
        <a:p>
          <a:endParaRPr lang="en-US"/>
        </a:p>
      </dgm:t>
    </dgm:pt>
    <dgm:pt modelId="{DC7AEEFA-1EE0-4021-8607-06C8E7824359}" type="sibTrans" cxnId="{716C43B5-5D57-43B0-A0ED-5FBFDB9A81FD}">
      <dgm:prSet/>
      <dgm:spPr/>
      <dgm:t>
        <a:bodyPr/>
        <a:lstStyle/>
        <a:p>
          <a:endParaRPr lang="en-US"/>
        </a:p>
      </dgm:t>
    </dgm:pt>
    <dgm:pt modelId="{8D0D575D-5F00-44A0-A63A-339D6D5CD9F3}">
      <dgm:prSet phldrT="[Text]" custT="1"/>
      <dgm:spPr/>
      <dgm:t>
        <a:bodyPr/>
        <a:lstStyle/>
        <a:p>
          <a:r>
            <a:rPr lang="en-US" sz="1100" dirty="0"/>
            <a:t>Random Forest</a:t>
          </a:r>
        </a:p>
      </dgm:t>
    </dgm:pt>
    <dgm:pt modelId="{E5A4AC77-FD35-4E61-AB98-5CC77E31112D}" type="parTrans" cxnId="{6A7462EB-20A1-4877-B15C-5A77A7957A56}">
      <dgm:prSet/>
      <dgm:spPr/>
      <dgm:t>
        <a:bodyPr/>
        <a:lstStyle/>
        <a:p>
          <a:endParaRPr lang="en-US"/>
        </a:p>
      </dgm:t>
    </dgm:pt>
    <dgm:pt modelId="{F3454321-57E6-48C3-8C71-221D0649524F}" type="sibTrans" cxnId="{6A7462EB-20A1-4877-B15C-5A77A7957A56}">
      <dgm:prSet/>
      <dgm:spPr/>
      <dgm:t>
        <a:bodyPr/>
        <a:lstStyle/>
        <a:p>
          <a:endParaRPr lang="en-US"/>
        </a:p>
      </dgm:t>
    </dgm:pt>
    <dgm:pt modelId="{EE6CB8F9-CCD5-4946-A8BA-2FB18C5B3B1F}">
      <dgm:prSet phldrT="[Text]" custT="1"/>
      <dgm:spPr/>
      <dgm:t>
        <a:bodyPr/>
        <a:lstStyle/>
        <a:p>
          <a:pPr>
            <a:buFontTx/>
            <a:buChar char="‒"/>
          </a:pPr>
          <a:r>
            <a:rPr lang="en-US" sz="1100" dirty="0"/>
            <a:t>Feature Coefficients</a:t>
          </a:r>
        </a:p>
      </dgm:t>
    </dgm:pt>
    <dgm:pt modelId="{26CD9733-5E9D-40A1-8E13-59DDE2B56A62}" type="parTrans" cxnId="{1EA88B3B-44BA-47BE-8C37-4F1211579423}">
      <dgm:prSet/>
      <dgm:spPr/>
      <dgm:t>
        <a:bodyPr/>
        <a:lstStyle/>
        <a:p>
          <a:endParaRPr lang="en-US"/>
        </a:p>
      </dgm:t>
    </dgm:pt>
    <dgm:pt modelId="{1BC0B8FE-ABE2-4057-BE70-55374D073059}" type="sibTrans" cxnId="{1EA88B3B-44BA-47BE-8C37-4F1211579423}">
      <dgm:prSet/>
      <dgm:spPr/>
      <dgm:t>
        <a:bodyPr/>
        <a:lstStyle/>
        <a:p>
          <a:endParaRPr lang="en-US"/>
        </a:p>
      </dgm:t>
    </dgm:pt>
    <dgm:pt modelId="{501AA927-AB4A-4EF1-8B24-87F0D6F167A7}">
      <dgm:prSet phldrT="[Text]" custT="1"/>
      <dgm:spPr/>
      <dgm:t>
        <a:bodyPr/>
        <a:lstStyle/>
        <a:p>
          <a:r>
            <a:rPr lang="en-US" sz="1500" b="1" dirty="0"/>
            <a:t>Dimensionality Reduction</a:t>
          </a:r>
        </a:p>
      </dgm:t>
    </dgm:pt>
    <dgm:pt modelId="{D7EADA4A-0D3A-4915-98F4-8344ED0F23AA}" type="parTrans" cxnId="{CBB62E7A-D67E-427F-8A63-2FE371FDDF78}">
      <dgm:prSet/>
      <dgm:spPr/>
      <dgm:t>
        <a:bodyPr/>
        <a:lstStyle/>
        <a:p>
          <a:endParaRPr lang="en-US"/>
        </a:p>
      </dgm:t>
    </dgm:pt>
    <dgm:pt modelId="{5C5766B6-018C-46C2-B550-5312B9D64894}" type="sibTrans" cxnId="{CBB62E7A-D67E-427F-8A63-2FE371FDDF78}">
      <dgm:prSet/>
      <dgm:spPr/>
      <dgm:t>
        <a:bodyPr/>
        <a:lstStyle/>
        <a:p>
          <a:endParaRPr lang="en-US"/>
        </a:p>
      </dgm:t>
    </dgm:pt>
    <dgm:pt modelId="{919007EF-EA97-4C6C-BC67-B512FBF1BA21}">
      <dgm:prSet phldrT="[Text]" custT="1"/>
      <dgm:spPr/>
      <dgm:t>
        <a:bodyPr/>
        <a:lstStyle/>
        <a:p>
          <a:r>
            <a:rPr lang="en-US" sz="1500" b="1" dirty="0"/>
            <a:t>Imputation </a:t>
          </a:r>
        </a:p>
      </dgm:t>
    </dgm:pt>
    <dgm:pt modelId="{25EE7362-A784-45E1-826F-E6C199819AE2}" type="parTrans" cxnId="{07737967-6249-4A29-A961-095688ADB471}">
      <dgm:prSet/>
      <dgm:spPr/>
      <dgm:t>
        <a:bodyPr/>
        <a:lstStyle/>
        <a:p>
          <a:endParaRPr lang="en-US"/>
        </a:p>
      </dgm:t>
    </dgm:pt>
    <dgm:pt modelId="{E8DD9CFE-2ADD-4C84-859A-CB2F6E0ABC09}" type="sibTrans" cxnId="{07737967-6249-4A29-A961-095688ADB471}">
      <dgm:prSet/>
      <dgm:spPr/>
      <dgm:t>
        <a:bodyPr/>
        <a:lstStyle/>
        <a:p>
          <a:endParaRPr lang="en-US"/>
        </a:p>
      </dgm:t>
    </dgm:pt>
    <dgm:pt modelId="{6A44EAF6-F4DE-4EC9-9195-82A4699C50D5}">
      <dgm:prSet phldrT="[Text]" custT="1"/>
      <dgm:spPr/>
      <dgm:t>
        <a:bodyPr/>
        <a:lstStyle/>
        <a:p>
          <a:r>
            <a:rPr lang="en-US" sz="1100" b="0" dirty="0"/>
            <a:t>Median-Based</a:t>
          </a:r>
        </a:p>
      </dgm:t>
    </dgm:pt>
    <dgm:pt modelId="{0E469E86-C4EA-4029-ACC6-B472E13A3B41}" type="parTrans" cxnId="{7AE64C86-4F5B-4611-8F3D-5668276DA552}">
      <dgm:prSet/>
      <dgm:spPr/>
      <dgm:t>
        <a:bodyPr/>
        <a:lstStyle/>
        <a:p>
          <a:endParaRPr lang="en-US"/>
        </a:p>
      </dgm:t>
    </dgm:pt>
    <dgm:pt modelId="{A19B8F45-2C6A-47AF-9285-46EFB87EB1DF}" type="sibTrans" cxnId="{7AE64C86-4F5B-4611-8F3D-5668276DA552}">
      <dgm:prSet/>
      <dgm:spPr/>
      <dgm:t>
        <a:bodyPr/>
        <a:lstStyle/>
        <a:p>
          <a:endParaRPr lang="en-US"/>
        </a:p>
      </dgm:t>
    </dgm:pt>
    <dgm:pt modelId="{5BF6FE7F-091C-41C6-8AB4-0929DDF9D9A8}">
      <dgm:prSet phldrT="[Text]" custT="1"/>
      <dgm:spPr/>
      <dgm:t>
        <a:bodyPr/>
        <a:lstStyle/>
        <a:p>
          <a:r>
            <a:rPr lang="en-US" sz="1100" dirty="0"/>
            <a:t>LASSO</a:t>
          </a:r>
        </a:p>
      </dgm:t>
    </dgm:pt>
    <dgm:pt modelId="{23918B4C-C181-40A1-B3E0-C4BB98D2F061}" type="parTrans" cxnId="{9F72A5A5-E57E-4D71-86EB-40D2DBDC6D28}">
      <dgm:prSet/>
      <dgm:spPr/>
      <dgm:t>
        <a:bodyPr/>
        <a:lstStyle/>
        <a:p>
          <a:endParaRPr lang="en-US"/>
        </a:p>
      </dgm:t>
    </dgm:pt>
    <dgm:pt modelId="{B04D43B3-68E5-4D4D-8945-45C5AD060654}" type="sibTrans" cxnId="{9F72A5A5-E57E-4D71-86EB-40D2DBDC6D28}">
      <dgm:prSet/>
      <dgm:spPr/>
      <dgm:t>
        <a:bodyPr/>
        <a:lstStyle/>
        <a:p>
          <a:endParaRPr lang="en-US"/>
        </a:p>
      </dgm:t>
    </dgm:pt>
    <dgm:pt modelId="{E581EF93-F485-40D0-831E-35F838158BCF}">
      <dgm:prSet phldrT="[Text]" custT="1"/>
      <dgm:spPr/>
      <dgm:t>
        <a:bodyPr/>
        <a:lstStyle/>
        <a:p>
          <a:r>
            <a:rPr lang="en-US" sz="1100" dirty="0"/>
            <a:t>Support Vector Machine</a:t>
          </a:r>
        </a:p>
      </dgm:t>
    </dgm:pt>
    <dgm:pt modelId="{0592B443-2F68-4978-9ED3-16ADAE1B27A0}" type="parTrans" cxnId="{42A8CB07-AF77-4467-ACEF-8CA9FCFA71E2}">
      <dgm:prSet/>
      <dgm:spPr/>
      <dgm:t>
        <a:bodyPr/>
        <a:lstStyle/>
        <a:p>
          <a:endParaRPr lang="en-US"/>
        </a:p>
      </dgm:t>
    </dgm:pt>
    <dgm:pt modelId="{1F501775-0F8B-49AC-B340-D7A824A94642}" type="sibTrans" cxnId="{42A8CB07-AF77-4467-ACEF-8CA9FCFA71E2}">
      <dgm:prSet/>
      <dgm:spPr/>
      <dgm:t>
        <a:bodyPr/>
        <a:lstStyle/>
        <a:p>
          <a:endParaRPr lang="en-US"/>
        </a:p>
      </dgm:t>
    </dgm:pt>
    <dgm:pt modelId="{33882AE4-6152-4315-B025-B7C1366CD1AA}">
      <dgm:prSet phldrT="[Text]" custT="1"/>
      <dgm:spPr/>
      <dgm:t>
        <a:bodyPr/>
        <a:lstStyle/>
        <a:p>
          <a:r>
            <a:rPr lang="en-US" sz="1500" b="1" dirty="0"/>
            <a:t>Exploratory Data Analysis</a:t>
          </a:r>
        </a:p>
      </dgm:t>
    </dgm:pt>
    <dgm:pt modelId="{6C642C77-6783-4AF8-885A-9C74A6FB2019}" type="parTrans" cxnId="{51A77226-D0AB-43E1-B1C7-FBA1CD87E43C}">
      <dgm:prSet/>
      <dgm:spPr/>
      <dgm:t>
        <a:bodyPr/>
        <a:lstStyle/>
        <a:p>
          <a:endParaRPr lang="en-US"/>
        </a:p>
      </dgm:t>
    </dgm:pt>
    <dgm:pt modelId="{E3C1DD2B-F476-4E1E-82F3-4A90B75C4BC4}" type="sibTrans" cxnId="{51A77226-D0AB-43E1-B1C7-FBA1CD87E43C}">
      <dgm:prSet/>
      <dgm:spPr/>
      <dgm:t>
        <a:bodyPr/>
        <a:lstStyle/>
        <a:p>
          <a:endParaRPr lang="en-US"/>
        </a:p>
      </dgm:t>
    </dgm:pt>
    <dgm:pt modelId="{DC4B3923-B63F-4A46-8D73-FBD5228B727A}">
      <dgm:prSet phldrT="[Text]"/>
      <dgm:spPr/>
      <dgm:t>
        <a:bodyPr/>
        <a:lstStyle/>
        <a:p>
          <a:r>
            <a:rPr lang="en-US" b="0" dirty="0"/>
            <a:t>Feature-Target Correlations</a:t>
          </a:r>
        </a:p>
      </dgm:t>
    </dgm:pt>
    <dgm:pt modelId="{E670D021-C24A-4109-A8AD-1AA5D213707F}" type="parTrans" cxnId="{50A41000-FC3C-421C-BB8A-40A66FB124AD}">
      <dgm:prSet/>
      <dgm:spPr/>
      <dgm:t>
        <a:bodyPr/>
        <a:lstStyle/>
        <a:p>
          <a:endParaRPr lang="en-US"/>
        </a:p>
      </dgm:t>
    </dgm:pt>
    <dgm:pt modelId="{DEF6CBDB-20ED-446A-B26F-4E91212A1F8D}" type="sibTrans" cxnId="{50A41000-FC3C-421C-BB8A-40A66FB124AD}">
      <dgm:prSet/>
      <dgm:spPr/>
      <dgm:t>
        <a:bodyPr/>
        <a:lstStyle/>
        <a:p>
          <a:endParaRPr lang="en-US"/>
        </a:p>
      </dgm:t>
    </dgm:pt>
    <dgm:pt modelId="{15904D23-F1C5-40F2-B9B0-97819B5E8895}">
      <dgm:prSet phldrT="[Text]"/>
      <dgm:spPr/>
      <dgm:t>
        <a:bodyPr/>
        <a:lstStyle/>
        <a:p>
          <a:r>
            <a:rPr lang="en-US" b="0" dirty="0"/>
            <a:t>Descriptive Statistics</a:t>
          </a:r>
        </a:p>
      </dgm:t>
    </dgm:pt>
    <dgm:pt modelId="{A1343DF5-69F3-40C8-AAD4-92557200305B}" type="parTrans" cxnId="{10F4F5CF-1F5D-4618-A6BF-E2B3BF63FB02}">
      <dgm:prSet/>
      <dgm:spPr/>
      <dgm:t>
        <a:bodyPr/>
        <a:lstStyle/>
        <a:p>
          <a:endParaRPr lang="en-US"/>
        </a:p>
      </dgm:t>
    </dgm:pt>
    <dgm:pt modelId="{85093A89-E9E1-41AD-8670-7E1F96F5147C}" type="sibTrans" cxnId="{10F4F5CF-1F5D-4618-A6BF-E2B3BF63FB02}">
      <dgm:prSet/>
      <dgm:spPr/>
      <dgm:t>
        <a:bodyPr/>
        <a:lstStyle/>
        <a:p>
          <a:endParaRPr lang="en-US"/>
        </a:p>
      </dgm:t>
    </dgm:pt>
    <dgm:pt modelId="{6B22B085-22AE-4EF5-9FCB-3C546C96B959}">
      <dgm:prSet phldrT="[Text]"/>
      <dgm:spPr/>
      <dgm:t>
        <a:bodyPr/>
        <a:lstStyle/>
        <a:p>
          <a:r>
            <a:rPr lang="en-US" b="0" dirty="0"/>
            <a:t>Univariate Distributions</a:t>
          </a:r>
        </a:p>
      </dgm:t>
    </dgm:pt>
    <dgm:pt modelId="{9D9C9BBD-875C-46D6-92D0-7F3BEF0A0A37}" type="parTrans" cxnId="{B5744F68-4031-4E7A-B0B1-74C52501970F}">
      <dgm:prSet/>
      <dgm:spPr/>
      <dgm:t>
        <a:bodyPr/>
        <a:lstStyle/>
        <a:p>
          <a:endParaRPr lang="en-US"/>
        </a:p>
      </dgm:t>
    </dgm:pt>
    <dgm:pt modelId="{59A029E2-1874-44EB-AF8F-1AD491961A1C}" type="sibTrans" cxnId="{B5744F68-4031-4E7A-B0B1-74C52501970F}">
      <dgm:prSet/>
      <dgm:spPr/>
      <dgm:t>
        <a:bodyPr/>
        <a:lstStyle/>
        <a:p>
          <a:endParaRPr lang="en-US"/>
        </a:p>
      </dgm:t>
    </dgm:pt>
    <dgm:pt modelId="{459A3ACC-6587-461C-BC15-EC672691D4D4}">
      <dgm:prSet phldrT="[Text]"/>
      <dgm:spPr/>
      <dgm:t>
        <a:bodyPr/>
        <a:lstStyle/>
        <a:p>
          <a:r>
            <a:rPr lang="en-US" b="0" dirty="0"/>
            <a:t>Multivariate Relationships</a:t>
          </a:r>
        </a:p>
      </dgm:t>
    </dgm:pt>
    <dgm:pt modelId="{C010AC93-84BF-42DF-8765-922C2A77E6DD}" type="parTrans" cxnId="{8B549E7D-B9CD-4E85-88B0-E91690AB16D3}">
      <dgm:prSet/>
      <dgm:spPr/>
      <dgm:t>
        <a:bodyPr/>
        <a:lstStyle/>
        <a:p>
          <a:endParaRPr lang="en-US"/>
        </a:p>
      </dgm:t>
    </dgm:pt>
    <dgm:pt modelId="{669750B9-4FAE-404D-874F-1CCC6CDF3646}" type="sibTrans" cxnId="{8B549E7D-B9CD-4E85-88B0-E91690AB16D3}">
      <dgm:prSet/>
      <dgm:spPr/>
      <dgm:t>
        <a:bodyPr/>
        <a:lstStyle/>
        <a:p>
          <a:endParaRPr lang="en-US"/>
        </a:p>
      </dgm:t>
    </dgm:pt>
    <dgm:pt modelId="{F456B4FE-5F6C-40BF-A3DE-7AF5161570D7}">
      <dgm:prSet phldrT="[Text]" custT="1"/>
      <dgm:spPr/>
      <dgm:t>
        <a:bodyPr/>
        <a:lstStyle/>
        <a:p>
          <a:r>
            <a:rPr lang="en-US" sz="1100" dirty="0"/>
            <a:t>Grid Search  Cross-Validation</a:t>
          </a:r>
        </a:p>
      </dgm:t>
    </dgm:pt>
    <dgm:pt modelId="{13F73977-3F0F-4D29-8DC6-FBECAF774BFA}" type="parTrans" cxnId="{616D35B4-C99B-4979-928A-524921AE3C68}">
      <dgm:prSet/>
      <dgm:spPr/>
      <dgm:t>
        <a:bodyPr/>
        <a:lstStyle/>
        <a:p>
          <a:endParaRPr lang="en-US"/>
        </a:p>
      </dgm:t>
    </dgm:pt>
    <dgm:pt modelId="{3719F51A-345E-4451-AFD2-4D7BC2E7E0F8}" type="sibTrans" cxnId="{616D35B4-C99B-4979-928A-524921AE3C68}">
      <dgm:prSet/>
      <dgm:spPr/>
      <dgm:t>
        <a:bodyPr/>
        <a:lstStyle/>
        <a:p>
          <a:endParaRPr lang="en-US"/>
        </a:p>
      </dgm:t>
    </dgm:pt>
    <dgm:pt modelId="{3A954B22-306F-461D-B808-F73CF3184884}">
      <dgm:prSet phldrT="[Text]" custT="1"/>
      <dgm:spPr/>
      <dgm:t>
        <a:bodyPr/>
        <a:lstStyle/>
        <a:p>
          <a:r>
            <a:rPr lang="en-US" sz="1500" b="1" dirty="0"/>
            <a:t>Hyperparameter Tuning </a:t>
          </a:r>
        </a:p>
      </dgm:t>
    </dgm:pt>
    <dgm:pt modelId="{FDADC970-FDE4-474A-8C98-42982989E7A6}" type="parTrans" cxnId="{148DF8BD-B44A-4ABA-A6A9-B6D18737659B}">
      <dgm:prSet/>
      <dgm:spPr/>
      <dgm:t>
        <a:bodyPr/>
        <a:lstStyle/>
        <a:p>
          <a:endParaRPr lang="en-US"/>
        </a:p>
      </dgm:t>
    </dgm:pt>
    <dgm:pt modelId="{364CF340-4939-41B4-97A2-75DCCA5AE447}" type="sibTrans" cxnId="{148DF8BD-B44A-4ABA-A6A9-B6D18737659B}">
      <dgm:prSet/>
      <dgm:spPr/>
      <dgm:t>
        <a:bodyPr/>
        <a:lstStyle/>
        <a:p>
          <a:endParaRPr lang="en-US"/>
        </a:p>
      </dgm:t>
    </dgm:pt>
    <dgm:pt modelId="{381864FF-66C1-4D39-AA2F-F3AEE349DB57}">
      <dgm:prSet phldrT="[Text]" custT="1"/>
      <dgm:spPr/>
      <dgm:t>
        <a:bodyPr/>
        <a:lstStyle/>
        <a:p>
          <a:r>
            <a:rPr lang="en-US" sz="1100" b="0" dirty="0"/>
            <a:t>30.10% (~22,271 Observations) </a:t>
          </a:r>
        </a:p>
      </dgm:t>
    </dgm:pt>
    <dgm:pt modelId="{B3D50B13-E77E-4EBD-8E5F-A824D47DC82D}" type="parTrans" cxnId="{FC38F8FC-5F8E-4EC4-88AE-F6F933B3AC8A}">
      <dgm:prSet/>
      <dgm:spPr/>
      <dgm:t>
        <a:bodyPr/>
        <a:lstStyle/>
        <a:p>
          <a:endParaRPr lang="en-US"/>
        </a:p>
      </dgm:t>
    </dgm:pt>
    <dgm:pt modelId="{2D3588B6-174D-4702-8C97-DA6E85F28876}" type="sibTrans" cxnId="{FC38F8FC-5F8E-4EC4-88AE-F6F933B3AC8A}">
      <dgm:prSet/>
      <dgm:spPr/>
      <dgm:t>
        <a:bodyPr/>
        <a:lstStyle/>
        <a:p>
          <a:endParaRPr lang="en-US"/>
        </a:p>
      </dgm:t>
    </dgm:pt>
    <dgm:pt modelId="{DF7FC387-5281-4335-90B2-AAF6CCBAA727}">
      <dgm:prSet phldrT="[Text]" custT="1"/>
      <dgm:spPr/>
      <dgm:t>
        <a:bodyPr/>
        <a:lstStyle/>
        <a:p>
          <a:r>
            <a:rPr lang="en-US" sz="1500" b="1" dirty="0"/>
            <a:t>Feature Engineering</a:t>
          </a:r>
        </a:p>
      </dgm:t>
    </dgm:pt>
    <dgm:pt modelId="{6207C977-6ACF-4117-9D05-2000B4A10DB8}" type="parTrans" cxnId="{94E9D85B-829F-40E9-9D2A-711045FF2076}">
      <dgm:prSet/>
      <dgm:spPr/>
      <dgm:t>
        <a:bodyPr/>
        <a:lstStyle/>
        <a:p>
          <a:endParaRPr lang="en-US"/>
        </a:p>
      </dgm:t>
    </dgm:pt>
    <dgm:pt modelId="{4DB373BD-A49E-42F9-939B-9FDBD8AF93D2}" type="sibTrans" cxnId="{94E9D85B-829F-40E9-9D2A-711045FF2076}">
      <dgm:prSet/>
      <dgm:spPr/>
      <dgm:t>
        <a:bodyPr/>
        <a:lstStyle/>
        <a:p>
          <a:endParaRPr lang="en-US"/>
        </a:p>
      </dgm:t>
    </dgm:pt>
    <dgm:pt modelId="{3E5EA19B-5696-48B6-A46F-BF2E18BBAF4E}">
      <dgm:prSet phldrT="[Text]"/>
      <dgm:spPr/>
      <dgm:t>
        <a:bodyPr/>
        <a:lstStyle/>
        <a:p>
          <a:r>
            <a:rPr lang="en-US" b="0" dirty="0"/>
            <a:t>Drops</a:t>
          </a:r>
        </a:p>
      </dgm:t>
    </dgm:pt>
    <dgm:pt modelId="{E2029466-4813-42EF-AF4E-F92C2419F77D}" type="parTrans" cxnId="{970C6DD4-4FA8-4251-A49C-46A709ABC809}">
      <dgm:prSet/>
      <dgm:spPr/>
      <dgm:t>
        <a:bodyPr/>
        <a:lstStyle/>
        <a:p>
          <a:endParaRPr lang="en-US"/>
        </a:p>
      </dgm:t>
    </dgm:pt>
    <dgm:pt modelId="{CE1690C8-0FB1-44FE-98F0-E4058ACDBD93}" type="sibTrans" cxnId="{970C6DD4-4FA8-4251-A49C-46A709ABC809}">
      <dgm:prSet/>
      <dgm:spPr/>
      <dgm:t>
        <a:bodyPr/>
        <a:lstStyle/>
        <a:p>
          <a:endParaRPr lang="en-US"/>
        </a:p>
      </dgm:t>
    </dgm:pt>
    <dgm:pt modelId="{572B50F9-266B-48A0-9F72-178323C2E4B1}">
      <dgm:prSet phldrT="[Text]"/>
      <dgm:spPr/>
      <dgm:t>
        <a:bodyPr/>
        <a:lstStyle/>
        <a:p>
          <a:r>
            <a:rPr lang="en-US" b="0" dirty="0"/>
            <a:t>Conversions</a:t>
          </a:r>
        </a:p>
      </dgm:t>
    </dgm:pt>
    <dgm:pt modelId="{88EB7A61-3641-446A-B86C-B5C492682FA5}" type="parTrans" cxnId="{167796CD-E81C-4969-AE48-97832F62F820}">
      <dgm:prSet/>
      <dgm:spPr/>
      <dgm:t>
        <a:bodyPr/>
        <a:lstStyle/>
        <a:p>
          <a:endParaRPr lang="en-US"/>
        </a:p>
      </dgm:t>
    </dgm:pt>
    <dgm:pt modelId="{8DDAFABA-2487-4D7D-84F8-6ACD71A6DF38}" type="sibTrans" cxnId="{167796CD-E81C-4969-AE48-97832F62F820}">
      <dgm:prSet/>
      <dgm:spPr/>
      <dgm:t>
        <a:bodyPr/>
        <a:lstStyle/>
        <a:p>
          <a:endParaRPr lang="en-US"/>
        </a:p>
      </dgm:t>
    </dgm:pt>
    <dgm:pt modelId="{F79EB164-B213-4683-A1F5-AF06AD3DFEB8}">
      <dgm:prSet phldrT="[Text]"/>
      <dgm:spPr/>
      <dgm:t>
        <a:bodyPr/>
        <a:lstStyle/>
        <a:p>
          <a:r>
            <a:rPr lang="en-US" b="0" dirty="0"/>
            <a:t>Multicollinearity</a:t>
          </a:r>
        </a:p>
      </dgm:t>
    </dgm:pt>
    <dgm:pt modelId="{B65FD961-9359-4707-BED4-7568794AFB0C}" type="parTrans" cxnId="{6B272606-AFF8-4DB1-A92B-1B4A6BAE7C57}">
      <dgm:prSet/>
      <dgm:spPr/>
      <dgm:t>
        <a:bodyPr/>
        <a:lstStyle/>
        <a:p>
          <a:endParaRPr lang="en-US"/>
        </a:p>
      </dgm:t>
    </dgm:pt>
    <dgm:pt modelId="{1C76137E-620C-4F3C-8476-7CCC9D66C5BF}" type="sibTrans" cxnId="{6B272606-AFF8-4DB1-A92B-1B4A6BAE7C57}">
      <dgm:prSet/>
      <dgm:spPr/>
      <dgm:t>
        <a:bodyPr/>
        <a:lstStyle/>
        <a:p>
          <a:endParaRPr lang="en-US"/>
        </a:p>
      </dgm:t>
    </dgm:pt>
    <dgm:pt modelId="{E0EC0266-9766-430D-BB04-9556578AE693}" type="pres">
      <dgm:prSet presAssocID="{50E2215D-F5AC-48FB-834E-03B5CBB696E0}" presName="Name0" presStyleCnt="0">
        <dgm:presLayoutVars>
          <dgm:chMax val="7"/>
          <dgm:chPref val="7"/>
          <dgm:dir/>
          <dgm:animOne val="branch"/>
          <dgm:animLvl val="lvl"/>
        </dgm:presLayoutVars>
      </dgm:prSet>
      <dgm:spPr/>
    </dgm:pt>
    <dgm:pt modelId="{E5ED3AF0-CC95-4B77-A58E-04E6646EF57A}" type="pres">
      <dgm:prSet presAssocID="{33882AE4-6152-4315-B025-B7C1366CD1AA}" presName="ParentComposite" presStyleCnt="0"/>
      <dgm:spPr/>
    </dgm:pt>
    <dgm:pt modelId="{9D76E520-89FE-4CD5-A02C-4D9DDA4482F3}" type="pres">
      <dgm:prSet presAssocID="{33882AE4-6152-4315-B025-B7C1366CD1AA}" presName="Chord" presStyleLbl="bgShp" presStyleIdx="0" presStyleCnt="6"/>
      <dgm:spPr/>
    </dgm:pt>
    <dgm:pt modelId="{844FBE17-8F92-428D-815F-9F5E01CEA07D}" type="pres">
      <dgm:prSet presAssocID="{33882AE4-6152-4315-B025-B7C1366CD1AA}" presName="Pie" presStyleLbl="alignNode1" presStyleIdx="0" presStyleCnt="6"/>
      <dgm:spPr/>
    </dgm:pt>
    <dgm:pt modelId="{AFC6CDFF-08C6-4BC9-83D1-621F8E7630CC}" type="pres">
      <dgm:prSet presAssocID="{33882AE4-6152-4315-B025-B7C1366CD1AA}" presName="Parent" presStyleLbl="revTx" presStyleIdx="0" presStyleCnt="12">
        <dgm:presLayoutVars>
          <dgm:chMax val="1"/>
          <dgm:chPref val="1"/>
          <dgm:bulletEnabled val="1"/>
        </dgm:presLayoutVars>
      </dgm:prSet>
      <dgm:spPr/>
    </dgm:pt>
    <dgm:pt modelId="{C8666063-8B76-4CF8-81FF-1611307C7A85}" type="pres">
      <dgm:prSet presAssocID="{85093A89-E9E1-41AD-8670-7E1F96F5147C}" presName="negSibTrans" presStyleCnt="0"/>
      <dgm:spPr/>
    </dgm:pt>
    <dgm:pt modelId="{99827F34-EA9F-4959-8911-2728E947AE49}" type="pres">
      <dgm:prSet presAssocID="{33882AE4-6152-4315-B025-B7C1366CD1AA}" presName="composite" presStyleCnt="0"/>
      <dgm:spPr/>
    </dgm:pt>
    <dgm:pt modelId="{2B96E5BC-DC20-4956-B89C-515D5C3BD970}" type="pres">
      <dgm:prSet presAssocID="{33882AE4-6152-4315-B025-B7C1366CD1AA}" presName="Child" presStyleLbl="revTx" presStyleIdx="1" presStyleCnt="12">
        <dgm:presLayoutVars>
          <dgm:chMax val="0"/>
          <dgm:chPref val="0"/>
          <dgm:bulletEnabled val="1"/>
        </dgm:presLayoutVars>
      </dgm:prSet>
      <dgm:spPr/>
    </dgm:pt>
    <dgm:pt modelId="{877930B5-4854-4391-9989-ED37A8433F4D}" type="pres">
      <dgm:prSet presAssocID="{E3C1DD2B-F476-4E1E-82F3-4A90B75C4BC4}" presName="sibTrans" presStyleCnt="0"/>
      <dgm:spPr/>
    </dgm:pt>
    <dgm:pt modelId="{EA7595D5-68C2-40C4-B536-D00420DCE700}" type="pres">
      <dgm:prSet presAssocID="{DF7FC387-5281-4335-90B2-AAF6CCBAA727}" presName="ParentComposite" presStyleCnt="0"/>
      <dgm:spPr/>
    </dgm:pt>
    <dgm:pt modelId="{7D09EAF9-DC27-441E-8FDA-F27BE9D89C71}" type="pres">
      <dgm:prSet presAssocID="{DF7FC387-5281-4335-90B2-AAF6CCBAA727}" presName="Chord" presStyleLbl="bgShp" presStyleIdx="1" presStyleCnt="6"/>
      <dgm:spPr/>
    </dgm:pt>
    <dgm:pt modelId="{B88042DF-D446-42F9-8E3E-97AF38330451}" type="pres">
      <dgm:prSet presAssocID="{DF7FC387-5281-4335-90B2-AAF6CCBAA727}" presName="Pie" presStyleLbl="alignNode1" presStyleIdx="1" presStyleCnt="6"/>
      <dgm:spPr/>
    </dgm:pt>
    <dgm:pt modelId="{6CB057E0-3915-4292-B474-AB9980E6F588}" type="pres">
      <dgm:prSet presAssocID="{DF7FC387-5281-4335-90B2-AAF6CCBAA727}" presName="Parent" presStyleLbl="revTx" presStyleIdx="2" presStyleCnt="12">
        <dgm:presLayoutVars>
          <dgm:chMax val="1"/>
          <dgm:chPref val="1"/>
          <dgm:bulletEnabled val="1"/>
        </dgm:presLayoutVars>
      </dgm:prSet>
      <dgm:spPr/>
    </dgm:pt>
    <dgm:pt modelId="{3D62A2F2-BCC8-4831-8D8E-2A9AE236169F}" type="pres">
      <dgm:prSet presAssocID="{CE1690C8-0FB1-44FE-98F0-E4058ACDBD93}" presName="negSibTrans" presStyleCnt="0"/>
      <dgm:spPr/>
    </dgm:pt>
    <dgm:pt modelId="{434E7292-F833-495E-9480-BE8E75BA7D3B}" type="pres">
      <dgm:prSet presAssocID="{DF7FC387-5281-4335-90B2-AAF6CCBAA727}" presName="composite" presStyleCnt="0"/>
      <dgm:spPr/>
    </dgm:pt>
    <dgm:pt modelId="{B02C9B94-E1B5-4448-AD62-6A45F24A6DA4}" type="pres">
      <dgm:prSet presAssocID="{DF7FC387-5281-4335-90B2-AAF6CCBAA727}" presName="Child" presStyleLbl="revTx" presStyleIdx="3" presStyleCnt="12">
        <dgm:presLayoutVars>
          <dgm:chMax val="0"/>
          <dgm:chPref val="0"/>
          <dgm:bulletEnabled val="1"/>
        </dgm:presLayoutVars>
      </dgm:prSet>
      <dgm:spPr/>
    </dgm:pt>
    <dgm:pt modelId="{5BD8883E-45DF-4648-A881-1C944199C482}" type="pres">
      <dgm:prSet presAssocID="{4DB373BD-A49E-42F9-939B-9FDBD8AF93D2}" presName="sibTrans" presStyleCnt="0"/>
      <dgm:spPr/>
    </dgm:pt>
    <dgm:pt modelId="{9886970B-5DD2-49F3-B36B-5E00DD2AA43B}" type="pres">
      <dgm:prSet presAssocID="{919007EF-EA97-4C6C-BC67-B512FBF1BA21}" presName="ParentComposite" presStyleCnt="0"/>
      <dgm:spPr/>
    </dgm:pt>
    <dgm:pt modelId="{67DBF759-250C-496F-B975-9F82354516BD}" type="pres">
      <dgm:prSet presAssocID="{919007EF-EA97-4C6C-BC67-B512FBF1BA21}" presName="Chord" presStyleLbl="bgShp" presStyleIdx="2" presStyleCnt="6"/>
      <dgm:spPr/>
    </dgm:pt>
    <dgm:pt modelId="{DF80B354-2E45-435B-B66E-275D7A972EA1}" type="pres">
      <dgm:prSet presAssocID="{919007EF-EA97-4C6C-BC67-B512FBF1BA21}" presName="Pie" presStyleLbl="alignNode1" presStyleIdx="2" presStyleCnt="6"/>
      <dgm:spPr/>
    </dgm:pt>
    <dgm:pt modelId="{9C388A00-962B-4C9A-B8A3-B2E61471F373}" type="pres">
      <dgm:prSet presAssocID="{919007EF-EA97-4C6C-BC67-B512FBF1BA21}" presName="Parent" presStyleLbl="revTx" presStyleIdx="4" presStyleCnt="12">
        <dgm:presLayoutVars>
          <dgm:chMax val="1"/>
          <dgm:chPref val="1"/>
          <dgm:bulletEnabled val="1"/>
        </dgm:presLayoutVars>
      </dgm:prSet>
      <dgm:spPr/>
    </dgm:pt>
    <dgm:pt modelId="{0BDF4323-9F96-4AFC-9B77-56FFA4DEFC9C}" type="pres">
      <dgm:prSet presAssocID="{A19B8F45-2C6A-47AF-9285-46EFB87EB1DF}" presName="negSibTrans" presStyleCnt="0"/>
      <dgm:spPr/>
    </dgm:pt>
    <dgm:pt modelId="{9EE80FBA-301E-4E18-8263-F9CC2A099B56}" type="pres">
      <dgm:prSet presAssocID="{919007EF-EA97-4C6C-BC67-B512FBF1BA21}" presName="composite" presStyleCnt="0"/>
      <dgm:spPr/>
    </dgm:pt>
    <dgm:pt modelId="{47918202-85FB-4290-AC42-C2C8645329D0}" type="pres">
      <dgm:prSet presAssocID="{919007EF-EA97-4C6C-BC67-B512FBF1BA21}" presName="Child" presStyleLbl="revTx" presStyleIdx="5" presStyleCnt="12">
        <dgm:presLayoutVars>
          <dgm:chMax val="0"/>
          <dgm:chPref val="0"/>
          <dgm:bulletEnabled val="1"/>
        </dgm:presLayoutVars>
      </dgm:prSet>
      <dgm:spPr/>
    </dgm:pt>
    <dgm:pt modelId="{293E585A-F417-4191-9766-2D7C53985A0D}" type="pres">
      <dgm:prSet presAssocID="{E8DD9CFE-2ADD-4C84-859A-CB2F6E0ABC09}" presName="sibTrans" presStyleCnt="0"/>
      <dgm:spPr/>
    </dgm:pt>
    <dgm:pt modelId="{4EE49D2F-3844-416C-B642-F3B79CAEE97B}" type="pres">
      <dgm:prSet presAssocID="{501AA927-AB4A-4EF1-8B24-87F0D6F167A7}" presName="ParentComposite" presStyleCnt="0"/>
      <dgm:spPr/>
    </dgm:pt>
    <dgm:pt modelId="{D6F05D35-2A59-481C-91EB-0DC6C4D8E02C}" type="pres">
      <dgm:prSet presAssocID="{501AA927-AB4A-4EF1-8B24-87F0D6F167A7}" presName="Chord" presStyleLbl="bgShp" presStyleIdx="3" presStyleCnt="6"/>
      <dgm:spPr/>
    </dgm:pt>
    <dgm:pt modelId="{8ADFAB41-A894-4DD3-B7AE-BAF43512B845}" type="pres">
      <dgm:prSet presAssocID="{501AA927-AB4A-4EF1-8B24-87F0D6F167A7}" presName="Pie" presStyleLbl="alignNode1" presStyleIdx="3" presStyleCnt="6"/>
      <dgm:spPr/>
    </dgm:pt>
    <dgm:pt modelId="{E1DEB42D-105D-4FA5-A7F8-A54AD9702A59}" type="pres">
      <dgm:prSet presAssocID="{501AA927-AB4A-4EF1-8B24-87F0D6F167A7}" presName="Parent" presStyleLbl="revTx" presStyleIdx="6" presStyleCnt="12">
        <dgm:presLayoutVars>
          <dgm:chMax val="1"/>
          <dgm:chPref val="1"/>
          <dgm:bulletEnabled val="1"/>
        </dgm:presLayoutVars>
      </dgm:prSet>
      <dgm:spPr/>
    </dgm:pt>
    <dgm:pt modelId="{4318C611-6C5D-422A-9935-4F29C497FAFD}" type="pres">
      <dgm:prSet presAssocID="{4D509F4F-72D5-4ADF-8C1C-2F93F9AD57F8}" presName="negSibTrans" presStyleCnt="0"/>
      <dgm:spPr/>
    </dgm:pt>
    <dgm:pt modelId="{511A7B04-AE08-4E58-89A9-E91C664A4A94}" type="pres">
      <dgm:prSet presAssocID="{501AA927-AB4A-4EF1-8B24-87F0D6F167A7}" presName="composite" presStyleCnt="0"/>
      <dgm:spPr/>
    </dgm:pt>
    <dgm:pt modelId="{1795B1C7-1B64-48EB-9EBC-62DE28BB71D3}" type="pres">
      <dgm:prSet presAssocID="{501AA927-AB4A-4EF1-8B24-87F0D6F167A7}" presName="Child" presStyleLbl="revTx" presStyleIdx="7" presStyleCnt="12">
        <dgm:presLayoutVars>
          <dgm:chMax val="0"/>
          <dgm:chPref val="0"/>
          <dgm:bulletEnabled val="1"/>
        </dgm:presLayoutVars>
      </dgm:prSet>
      <dgm:spPr/>
    </dgm:pt>
    <dgm:pt modelId="{6396E752-ACFA-4E9F-974E-B81B8C9C7EEE}" type="pres">
      <dgm:prSet presAssocID="{5C5766B6-018C-46C2-B550-5312B9D64894}" presName="sibTrans" presStyleCnt="0"/>
      <dgm:spPr/>
    </dgm:pt>
    <dgm:pt modelId="{ECFECB90-5B64-4ADD-A310-A71C0828E789}" type="pres">
      <dgm:prSet presAssocID="{1CBF7D0E-CAAB-4647-AFB5-C7D188DD8800}" presName="ParentComposite" presStyleCnt="0"/>
      <dgm:spPr/>
    </dgm:pt>
    <dgm:pt modelId="{7157DA67-10BA-430B-A3EC-E3D24F560838}" type="pres">
      <dgm:prSet presAssocID="{1CBF7D0E-CAAB-4647-AFB5-C7D188DD8800}" presName="Chord" presStyleLbl="bgShp" presStyleIdx="4" presStyleCnt="6"/>
      <dgm:spPr/>
    </dgm:pt>
    <dgm:pt modelId="{EFFB080C-8F3D-4C40-8064-9D7EF2A8213C}" type="pres">
      <dgm:prSet presAssocID="{1CBF7D0E-CAAB-4647-AFB5-C7D188DD8800}" presName="Pie" presStyleLbl="alignNode1" presStyleIdx="4" presStyleCnt="6"/>
      <dgm:spPr/>
    </dgm:pt>
    <dgm:pt modelId="{4DD76614-C4B1-41CB-AC5D-C043361C4ED0}" type="pres">
      <dgm:prSet presAssocID="{1CBF7D0E-CAAB-4647-AFB5-C7D188DD8800}" presName="Parent" presStyleLbl="revTx" presStyleIdx="8" presStyleCnt="12">
        <dgm:presLayoutVars>
          <dgm:chMax val="1"/>
          <dgm:chPref val="1"/>
          <dgm:bulletEnabled val="1"/>
        </dgm:presLayoutVars>
      </dgm:prSet>
      <dgm:spPr/>
    </dgm:pt>
    <dgm:pt modelId="{F1D715F7-A9A3-45B6-8773-A2155440F81F}" type="pres">
      <dgm:prSet presAssocID="{F3454321-57E6-48C3-8C71-221D0649524F}" presName="negSibTrans" presStyleCnt="0"/>
      <dgm:spPr/>
    </dgm:pt>
    <dgm:pt modelId="{FAA7000F-5959-4861-A390-F12C09A4C5B9}" type="pres">
      <dgm:prSet presAssocID="{1CBF7D0E-CAAB-4647-AFB5-C7D188DD8800}" presName="composite" presStyleCnt="0"/>
      <dgm:spPr/>
    </dgm:pt>
    <dgm:pt modelId="{1CA67A79-9A15-4BD9-9C36-BFC59BB6A194}" type="pres">
      <dgm:prSet presAssocID="{1CBF7D0E-CAAB-4647-AFB5-C7D188DD8800}" presName="Child" presStyleLbl="revTx" presStyleIdx="9" presStyleCnt="12">
        <dgm:presLayoutVars>
          <dgm:chMax val="0"/>
          <dgm:chPref val="0"/>
          <dgm:bulletEnabled val="1"/>
        </dgm:presLayoutVars>
      </dgm:prSet>
      <dgm:spPr/>
    </dgm:pt>
    <dgm:pt modelId="{902EF53E-44F6-4906-BA40-6DEEC629A52D}" type="pres">
      <dgm:prSet presAssocID="{DC7AEEFA-1EE0-4021-8607-06C8E7824359}" presName="sibTrans" presStyleCnt="0"/>
      <dgm:spPr/>
    </dgm:pt>
    <dgm:pt modelId="{F80777C4-D156-4A25-99CE-5FCB00293ACE}" type="pres">
      <dgm:prSet presAssocID="{3A954B22-306F-461D-B808-F73CF3184884}" presName="ParentComposite" presStyleCnt="0"/>
      <dgm:spPr/>
    </dgm:pt>
    <dgm:pt modelId="{9A68EF1F-84EB-46D5-BD2F-6927B79228F5}" type="pres">
      <dgm:prSet presAssocID="{3A954B22-306F-461D-B808-F73CF3184884}" presName="Chord" presStyleLbl="bgShp" presStyleIdx="5" presStyleCnt="6"/>
      <dgm:spPr/>
    </dgm:pt>
    <dgm:pt modelId="{F34EE0E0-557B-4CC9-80EF-5FC41E45A335}" type="pres">
      <dgm:prSet presAssocID="{3A954B22-306F-461D-B808-F73CF3184884}" presName="Pie" presStyleLbl="alignNode1" presStyleIdx="5" presStyleCnt="6"/>
      <dgm:spPr/>
    </dgm:pt>
    <dgm:pt modelId="{A844AD8B-4BA6-474F-81FC-926ACA107C74}" type="pres">
      <dgm:prSet presAssocID="{3A954B22-306F-461D-B808-F73CF3184884}" presName="Parent" presStyleLbl="revTx" presStyleIdx="10" presStyleCnt="12">
        <dgm:presLayoutVars>
          <dgm:chMax val="1"/>
          <dgm:chPref val="1"/>
          <dgm:bulletEnabled val="1"/>
        </dgm:presLayoutVars>
      </dgm:prSet>
      <dgm:spPr/>
    </dgm:pt>
    <dgm:pt modelId="{BB39AA2A-DC31-4EF4-A706-35A01DA1BA87}" type="pres">
      <dgm:prSet presAssocID="{3719F51A-345E-4451-AFD2-4D7BC2E7E0F8}" presName="negSibTrans" presStyleCnt="0"/>
      <dgm:spPr/>
    </dgm:pt>
    <dgm:pt modelId="{F73E5F94-E2DE-4E73-9F4E-42AF72DF8198}" type="pres">
      <dgm:prSet presAssocID="{3A954B22-306F-461D-B808-F73CF3184884}" presName="composite" presStyleCnt="0"/>
      <dgm:spPr/>
    </dgm:pt>
    <dgm:pt modelId="{8DA0DEB4-0D2B-4818-AFAC-01ABFDCE0F1F}" type="pres">
      <dgm:prSet presAssocID="{3A954B22-306F-461D-B808-F73CF3184884}" presName="Child" presStyleLbl="revTx" presStyleIdx="11" presStyleCnt="12">
        <dgm:presLayoutVars>
          <dgm:chMax val="0"/>
          <dgm:chPref val="0"/>
          <dgm:bulletEnabled val="1"/>
        </dgm:presLayoutVars>
      </dgm:prSet>
      <dgm:spPr/>
    </dgm:pt>
  </dgm:ptLst>
  <dgm:cxnLst>
    <dgm:cxn modelId="{50A41000-FC3C-421C-BB8A-40A66FB124AD}" srcId="{33882AE4-6152-4315-B025-B7C1366CD1AA}" destId="{DC4B3923-B63F-4A46-8D73-FBD5228B727A}" srcOrd="3" destOrd="0" parTransId="{E670D021-C24A-4109-A8AD-1AA5D213707F}" sibTransId="{DEF6CBDB-20ED-446A-B26F-4E91212A1F8D}"/>
    <dgm:cxn modelId="{AE2BCB02-3ACA-4C9A-A110-9DEE1EBC551B}" type="presOf" srcId="{5BF6FE7F-091C-41C6-8AB4-0929DDF9D9A8}" destId="{1CA67A79-9A15-4BD9-9C36-BFC59BB6A194}" srcOrd="0" destOrd="1" presId="urn:microsoft.com/office/officeart/2009/3/layout/PieProcess"/>
    <dgm:cxn modelId="{6B272606-AFF8-4DB1-A92B-1B4A6BAE7C57}" srcId="{33882AE4-6152-4315-B025-B7C1366CD1AA}" destId="{F79EB164-B213-4683-A1F5-AF06AD3DFEB8}" srcOrd="4" destOrd="0" parTransId="{B65FD961-9359-4707-BED4-7568794AFB0C}" sibTransId="{1C76137E-620C-4F3C-8476-7CCC9D66C5BF}"/>
    <dgm:cxn modelId="{42A8CB07-AF77-4467-ACEF-8CA9FCFA71E2}" srcId="{1CBF7D0E-CAAB-4647-AFB5-C7D188DD8800}" destId="{E581EF93-F485-40D0-831E-35F838158BCF}" srcOrd="2" destOrd="0" parTransId="{0592B443-2F68-4978-9ED3-16ADAE1B27A0}" sibTransId="{1F501775-0F8B-49AC-B340-D7A824A94642}"/>
    <dgm:cxn modelId="{98D86A1F-7B4E-4E17-BA7E-CF8A67FDF682}" type="presOf" srcId="{EE6CB8F9-CCD5-4946-A8BA-2FB18C5B3B1F}" destId="{1795B1C7-1B64-48EB-9EBC-62DE28BB71D3}" srcOrd="0" destOrd="1" presId="urn:microsoft.com/office/officeart/2009/3/layout/PieProcess"/>
    <dgm:cxn modelId="{51A77226-D0AB-43E1-B1C7-FBA1CD87E43C}" srcId="{50E2215D-F5AC-48FB-834E-03B5CBB696E0}" destId="{33882AE4-6152-4315-B025-B7C1366CD1AA}" srcOrd="0" destOrd="0" parTransId="{6C642C77-6783-4AF8-885A-9C74A6FB2019}" sibTransId="{E3C1DD2B-F476-4E1E-82F3-4A90B75C4BC4}"/>
    <dgm:cxn modelId="{DE79D526-6D8C-446F-869D-2F5066F17069}" type="presOf" srcId="{381864FF-66C1-4D39-AA2F-F3AEE349DB57}" destId="{47918202-85FB-4290-AC42-C2C8645329D0}" srcOrd="0" destOrd="1" presId="urn:microsoft.com/office/officeart/2009/3/layout/PieProcess"/>
    <dgm:cxn modelId="{CF93DC29-E5B5-4818-A66C-1669D6707D40}" type="presOf" srcId="{3A954B22-306F-461D-B808-F73CF3184884}" destId="{A844AD8B-4BA6-474F-81FC-926ACA107C74}" srcOrd="0" destOrd="0" presId="urn:microsoft.com/office/officeart/2009/3/layout/PieProcess"/>
    <dgm:cxn modelId="{C74B702B-80D3-47D2-BD20-420609A77CB3}" type="presOf" srcId="{DF7FC387-5281-4335-90B2-AAF6CCBAA727}" destId="{6CB057E0-3915-4292-B474-AB9980E6F588}" srcOrd="0" destOrd="0" presId="urn:microsoft.com/office/officeart/2009/3/layout/PieProcess"/>
    <dgm:cxn modelId="{9F4B0F2F-9DFF-49C6-B223-B6E4A6E3613C}" type="presOf" srcId="{919007EF-EA97-4C6C-BC67-B512FBF1BA21}" destId="{9C388A00-962B-4C9A-B8A3-B2E61471F373}" srcOrd="0" destOrd="0" presId="urn:microsoft.com/office/officeart/2009/3/layout/PieProcess"/>
    <dgm:cxn modelId="{70C2A339-9402-4941-BBD0-A6DFB57B8CFA}" type="presOf" srcId="{459A3ACC-6587-461C-BC15-EC672691D4D4}" destId="{2B96E5BC-DC20-4956-B89C-515D5C3BD970}" srcOrd="0" destOrd="2" presId="urn:microsoft.com/office/officeart/2009/3/layout/PieProcess"/>
    <dgm:cxn modelId="{1EA88B3B-44BA-47BE-8C37-4F1211579423}" srcId="{501AA927-AB4A-4EF1-8B24-87F0D6F167A7}" destId="{EE6CB8F9-CCD5-4946-A8BA-2FB18C5B3B1F}" srcOrd="1" destOrd="0" parTransId="{26CD9733-5E9D-40A1-8E13-59DDE2B56A62}" sibTransId="{1BC0B8FE-ABE2-4057-BE70-55374D073059}"/>
    <dgm:cxn modelId="{69F6F23C-8625-45C6-A140-5765D78AE6ED}" type="presOf" srcId="{3E5EA19B-5696-48B6-A46F-BF2E18BBAF4E}" destId="{B02C9B94-E1B5-4448-AD62-6A45F24A6DA4}" srcOrd="0" destOrd="0" presId="urn:microsoft.com/office/officeart/2009/3/layout/PieProcess"/>
    <dgm:cxn modelId="{1459293D-E87A-4159-A803-A1CA94D0DA7A}" type="presOf" srcId="{6B22B085-22AE-4EF5-9FCB-3C546C96B959}" destId="{2B96E5BC-DC20-4956-B89C-515D5C3BD970}" srcOrd="0" destOrd="1" presId="urn:microsoft.com/office/officeart/2009/3/layout/PieProcess"/>
    <dgm:cxn modelId="{F9B8D73E-43A4-4F49-AF0B-09E79F445BC7}" type="presOf" srcId="{F79EB164-B213-4683-A1F5-AF06AD3DFEB8}" destId="{2B96E5BC-DC20-4956-B89C-515D5C3BD970}" srcOrd="0" destOrd="4" presId="urn:microsoft.com/office/officeart/2009/3/layout/PieProcess"/>
    <dgm:cxn modelId="{94E9D85B-829F-40E9-9D2A-711045FF2076}" srcId="{50E2215D-F5AC-48FB-834E-03B5CBB696E0}" destId="{DF7FC387-5281-4335-90B2-AAF6CCBAA727}" srcOrd="1" destOrd="0" parTransId="{6207C977-6ACF-4117-9D05-2000B4A10DB8}" sibTransId="{4DB373BD-A49E-42F9-939B-9FDBD8AF93D2}"/>
    <dgm:cxn modelId="{618B3546-85B4-486C-A61E-4838B8EB613F}" type="presOf" srcId="{DC4B3923-B63F-4A46-8D73-FBD5228B727A}" destId="{2B96E5BC-DC20-4956-B89C-515D5C3BD970}" srcOrd="0" destOrd="3" presId="urn:microsoft.com/office/officeart/2009/3/layout/PieProcess"/>
    <dgm:cxn modelId="{07737967-6249-4A29-A961-095688ADB471}" srcId="{50E2215D-F5AC-48FB-834E-03B5CBB696E0}" destId="{919007EF-EA97-4C6C-BC67-B512FBF1BA21}" srcOrd="2" destOrd="0" parTransId="{25EE7362-A784-45E1-826F-E6C199819AE2}" sibTransId="{E8DD9CFE-2ADD-4C84-859A-CB2F6E0ABC09}"/>
    <dgm:cxn modelId="{B5744F68-4031-4E7A-B0B1-74C52501970F}" srcId="{33882AE4-6152-4315-B025-B7C1366CD1AA}" destId="{6B22B085-22AE-4EF5-9FCB-3C546C96B959}" srcOrd="1" destOrd="0" parTransId="{9D9C9BBD-875C-46D6-92D0-7F3BEF0A0A37}" sibTransId="{59A029E2-1874-44EB-AF8F-1AD491961A1C}"/>
    <dgm:cxn modelId="{D679544B-CFC4-4C9C-9857-B430D57B9BCC}" type="presOf" srcId="{1CBF7D0E-CAAB-4647-AFB5-C7D188DD8800}" destId="{4DD76614-C4B1-41CB-AC5D-C043361C4ED0}" srcOrd="0" destOrd="0" presId="urn:microsoft.com/office/officeart/2009/3/layout/PieProcess"/>
    <dgm:cxn modelId="{95C57B53-4CD3-4059-AA0E-3E4296EB7C3C}" type="presOf" srcId="{6A44EAF6-F4DE-4EC9-9195-82A4699C50D5}" destId="{47918202-85FB-4290-AC42-C2C8645329D0}" srcOrd="0" destOrd="0" presId="urn:microsoft.com/office/officeart/2009/3/layout/PieProcess"/>
    <dgm:cxn modelId="{7FF2E553-58FC-4BBB-805B-077C1C8A3BFF}" type="presOf" srcId="{33882AE4-6152-4315-B025-B7C1366CD1AA}" destId="{AFC6CDFF-08C6-4BC9-83D1-621F8E7630CC}" srcOrd="0" destOrd="0" presId="urn:microsoft.com/office/officeart/2009/3/layout/PieProcess"/>
    <dgm:cxn modelId="{69CA1375-52BD-4374-8300-48EE6C46A360}" type="presOf" srcId="{501AA927-AB4A-4EF1-8B24-87F0D6F167A7}" destId="{E1DEB42D-105D-4FA5-A7F8-A54AD9702A59}" srcOrd="0" destOrd="0" presId="urn:microsoft.com/office/officeart/2009/3/layout/PieProcess"/>
    <dgm:cxn modelId="{C1B16676-939C-4CF7-B265-1BC00A444911}" type="presOf" srcId="{8D0D575D-5F00-44A0-A63A-339D6D5CD9F3}" destId="{1CA67A79-9A15-4BD9-9C36-BFC59BB6A194}" srcOrd="0" destOrd="0" presId="urn:microsoft.com/office/officeart/2009/3/layout/PieProcess"/>
    <dgm:cxn modelId="{CBB62E7A-D67E-427F-8A63-2FE371FDDF78}" srcId="{50E2215D-F5AC-48FB-834E-03B5CBB696E0}" destId="{501AA927-AB4A-4EF1-8B24-87F0D6F167A7}" srcOrd="3" destOrd="0" parTransId="{D7EADA4A-0D3A-4915-98F4-8344ED0F23AA}" sibTransId="{5C5766B6-018C-46C2-B550-5312B9D64894}"/>
    <dgm:cxn modelId="{8B549E7D-B9CD-4E85-88B0-E91690AB16D3}" srcId="{33882AE4-6152-4315-B025-B7C1366CD1AA}" destId="{459A3ACC-6587-461C-BC15-EC672691D4D4}" srcOrd="2" destOrd="0" parTransId="{C010AC93-84BF-42DF-8765-922C2A77E6DD}" sibTransId="{669750B9-4FAE-404D-874F-1CCC6CDF3646}"/>
    <dgm:cxn modelId="{F463AD80-A7C5-4AB3-9C30-DC99F337BE50}" type="presOf" srcId="{50E2215D-F5AC-48FB-834E-03B5CBB696E0}" destId="{E0EC0266-9766-430D-BB04-9556578AE693}" srcOrd="0" destOrd="0" presId="urn:microsoft.com/office/officeart/2009/3/layout/PieProcess"/>
    <dgm:cxn modelId="{7AE64C86-4F5B-4611-8F3D-5668276DA552}" srcId="{919007EF-EA97-4C6C-BC67-B512FBF1BA21}" destId="{6A44EAF6-F4DE-4EC9-9195-82A4699C50D5}" srcOrd="0" destOrd="0" parTransId="{0E469E86-C4EA-4029-ACC6-B472E13A3B41}" sibTransId="{A19B8F45-2C6A-47AF-9285-46EFB87EB1DF}"/>
    <dgm:cxn modelId="{41F5E197-9E3D-4D1F-870E-B6386C5FC2BC}" type="presOf" srcId="{E581EF93-F485-40D0-831E-35F838158BCF}" destId="{1CA67A79-9A15-4BD9-9C36-BFC59BB6A194}" srcOrd="0" destOrd="2" presId="urn:microsoft.com/office/officeart/2009/3/layout/PieProcess"/>
    <dgm:cxn modelId="{9A9C079E-CC7E-4987-AFE5-E7A1FF06BA24}" type="presOf" srcId="{572B50F9-266B-48A0-9F72-178323C2E4B1}" destId="{B02C9B94-E1B5-4448-AD62-6A45F24A6DA4}" srcOrd="0" destOrd="1" presId="urn:microsoft.com/office/officeart/2009/3/layout/PieProcess"/>
    <dgm:cxn modelId="{41E8DAA3-98C2-4420-B44F-6446F802BA16}" type="presOf" srcId="{F456B4FE-5F6C-40BF-A3DE-7AF5161570D7}" destId="{8DA0DEB4-0D2B-4818-AFAC-01ABFDCE0F1F}" srcOrd="0" destOrd="0" presId="urn:microsoft.com/office/officeart/2009/3/layout/PieProcess"/>
    <dgm:cxn modelId="{9F72A5A5-E57E-4D71-86EB-40D2DBDC6D28}" srcId="{1CBF7D0E-CAAB-4647-AFB5-C7D188DD8800}" destId="{5BF6FE7F-091C-41C6-8AB4-0929DDF9D9A8}" srcOrd="1" destOrd="0" parTransId="{23918B4C-C181-40A1-B3E0-C4BB98D2F061}" sibTransId="{B04D43B3-68E5-4D4D-8945-45C5AD060654}"/>
    <dgm:cxn modelId="{EF039BB0-FAE2-42CF-ACCA-EACDAAB5CDBC}" type="presOf" srcId="{6AF3D315-69D1-435F-8BA1-B6697D11F0BF}" destId="{1795B1C7-1B64-48EB-9EBC-62DE28BB71D3}" srcOrd="0" destOrd="0" presId="urn:microsoft.com/office/officeart/2009/3/layout/PieProcess"/>
    <dgm:cxn modelId="{616D35B4-C99B-4979-928A-524921AE3C68}" srcId="{3A954B22-306F-461D-B808-F73CF3184884}" destId="{F456B4FE-5F6C-40BF-A3DE-7AF5161570D7}" srcOrd="0" destOrd="0" parTransId="{13F73977-3F0F-4D29-8DC6-FBECAF774BFA}" sibTransId="{3719F51A-345E-4451-AFD2-4D7BC2E7E0F8}"/>
    <dgm:cxn modelId="{716C43B5-5D57-43B0-A0ED-5FBFDB9A81FD}" srcId="{50E2215D-F5AC-48FB-834E-03B5CBB696E0}" destId="{1CBF7D0E-CAAB-4647-AFB5-C7D188DD8800}" srcOrd="4" destOrd="0" parTransId="{FD509959-AADE-49CF-8BD6-D3910364D868}" sibTransId="{DC7AEEFA-1EE0-4021-8607-06C8E7824359}"/>
    <dgm:cxn modelId="{148DF8BD-B44A-4ABA-A6A9-B6D18737659B}" srcId="{50E2215D-F5AC-48FB-834E-03B5CBB696E0}" destId="{3A954B22-306F-461D-B808-F73CF3184884}" srcOrd="5" destOrd="0" parTransId="{FDADC970-FDE4-474A-8C98-42982989E7A6}" sibTransId="{364CF340-4939-41B4-97A2-75DCCA5AE447}"/>
    <dgm:cxn modelId="{9F5EF0C6-7942-49F5-8546-2C3E2BF11B7F}" srcId="{501AA927-AB4A-4EF1-8B24-87F0D6F167A7}" destId="{6AF3D315-69D1-435F-8BA1-B6697D11F0BF}" srcOrd="0" destOrd="0" parTransId="{08A415C8-E88D-48D9-BE2D-C3ED9E1B3055}" sibTransId="{4D509F4F-72D5-4ADF-8C1C-2F93F9AD57F8}"/>
    <dgm:cxn modelId="{167796CD-E81C-4969-AE48-97832F62F820}" srcId="{DF7FC387-5281-4335-90B2-AAF6CCBAA727}" destId="{572B50F9-266B-48A0-9F72-178323C2E4B1}" srcOrd="1" destOrd="0" parTransId="{88EB7A61-3641-446A-B86C-B5C492682FA5}" sibTransId="{8DDAFABA-2487-4D7D-84F8-6ACD71A6DF38}"/>
    <dgm:cxn modelId="{10F4F5CF-1F5D-4618-A6BF-E2B3BF63FB02}" srcId="{33882AE4-6152-4315-B025-B7C1366CD1AA}" destId="{15904D23-F1C5-40F2-B9B0-97819B5E8895}" srcOrd="0" destOrd="0" parTransId="{A1343DF5-69F3-40C8-AAD4-92557200305B}" sibTransId="{85093A89-E9E1-41AD-8670-7E1F96F5147C}"/>
    <dgm:cxn modelId="{970C6DD4-4FA8-4251-A49C-46A709ABC809}" srcId="{DF7FC387-5281-4335-90B2-AAF6CCBAA727}" destId="{3E5EA19B-5696-48B6-A46F-BF2E18BBAF4E}" srcOrd="0" destOrd="0" parTransId="{E2029466-4813-42EF-AF4E-F92C2419F77D}" sibTransId="{CE1690C8-0FB1-44FE-98F0-E4058ACDBD93}"/>
    <dgm:cxn modelId="{6A7462EB-20A1-4877-B15C-5A77A7957A56}" srcId="{1CBF7D0E-CAAB-4647-AFB5-C7D188DD8800}" destId="{8D0D575D-5F00-44A0-A63A-339D6D5CD9F3}" srcOrd="0" destOrd="0" parTransId="{E5A4AC77-FD35-4E61-AB98-5CC77E31112D}" sibTransId="{F3454321-57E6-48C3-8C71-221D0649524F}"/>
    <dgm:cxn modelId="{E27484FC-6AC3-44A3-913E-C8D9DE2AC30A}" type="presOf" srcId="{15904D23-F1C5-40F2-B9B0-97819B5E8895}" destId="{2B96E5BC-DC20-4956-B89C-515D5C3BD970}" srcOrd="0" destOrd="0" presId="urn:microsoft.com/office/officeart/2009/3/layout/PieProcess"/>
    <dgm:cxn modelId="{FC38F8FC-5F8E-4EC4-88AE-F6F933B3AC8A}" srcId="{919007EF-EA97-4C6C-BC67-B512FBF1BA21}" destId="{381864FF-66C1-4D39-AA2F-F3AEE349DB57}" srcOrd="1" destOrd="0" parTransId="{B3D50B13-E77E-4EBD-8E5F-A824D47DC82D}" sibTransId="{2D3588B6-174D-4702-8C97-DA6E85F28876}"/>
    <dgm:cxn modelId="{975EE9CB-1028-4267-AC74-7E5015E05923}" type="presParOf" srcId="{E0EC0266-9766-430D-BB04-9556578AE693}" destId="{E5ED3AF0-CC95-4B77-A58E-04E6646EF57A}" srcOrd="0" destOrd="0" presId="urn:microsoft.com/office/officeart/2009/3/layout/PieProcess"/>
    <dgm:cxn modelId="{3BE719CE-DBF4-4AC2-B900-E58DB1130C29}" type="presParOf" srcId="{E5ED3AF0-CC95-4B77-A58E-04E6646EF57A}" destId="{9D76E520-89FE-4CD5-A02C-4D9DDA4482F3}" srcOrd="0" destOrd="0" presId="urn:microsoft.com/office/officeart/2009/3/layout/PieProcess"/>
    <dgm:cxn modelId="{A3D3A029-8496-42CA-9DBE-423559854D19}" type="presParOf" srcId="{E5ED3AF0-CC95-4B77-A58E-04E6646EF57A}" destId="{844FBE17-8F92-428D-815F-9F5E01CEA07D}" srcOrd="1" destOrd="0" presId="urn:microsoft.com/office/officeart/2009/3/layout/PieProcess"/>
    <dgm:cxn modelId="{57DA4A85-199A-4A01-8D85-2FEF0E989EA3}" type="presParOf" srcId="{E5ED3AF0-CC95-4B77-A58E-04E6646EF57A}" destId="{AFC6CDFF-08C6-4BC9-83D1-621F8E7630CC}" srcOrd="2" destOrd="0" presId="urn:microsoft.com/office/officeart/2009/3/layout/PieProcess"/>
    <dgm:cxn modelId="{2BA09CC6-9440-453F-B292-8D0DA39B8BC9}" type="presParOf" srcId="{E0EC0266-9766-430D-BB04-9556578AE693}" destId="{C8666063-8B76-4CF8-81FF-1611307C7A85}" srcOrd="1" destOrd="0" presId="urn:microsoft.com/office/officeart/2009/3/layout/PieProcess"/>
    <dgm:cxn modelId="{F4A26D5E-8FD5-482D-BD31-6EE157868E01}" type="presParOf" srcId="{E0EC0266-9766-430D-BB04-9556578AE693}" destId="{99827F34-EA9F-4959-8911-2728E947AE49}" srcOrd="2" destOrd="0" presId="urn:microsoft.com/office/officeart/2009/3/layout/PieProcess"/>
    <dgm:cxn modelId="{720604D2-26F7-421B-AB48-3BE7ACBEEEB9}" type="presParOf" srcId="{99827F34-EA9F-4959-8911-2728E947AE49}" destId="{2B96E5BC-DC20-4956-B89C-515D5C3BD970}" srcOrd="0" destOrd="0" presId="urn:microsoft.com/office/officeart/2009/3/layout/PieProcess"/>
    <dgm:cxn modelId="{A4DB75C4-B506-48C6-B448-DF50923D7DA4}" type="presParOf" srcId="{E0EC0266-9766-430D-BB04-9556578AE693}" destId="{877930B5-4854-4391-9989-ED37A8433F4D}" srcOrd="3" destOrd="0" presId="urn:microsoft.com/office/officeart/2009/3/layout/PieProcess"/>
    <dgm:cxn modelId="{4E935DA1-C170-43A4-A4C1-84F15429DE55}" type="presParOf" srcId="{E0EC0266-9766-430D-BB04-9556578AE693}" destId="{EA7595D5-68C2-40C4-B536-D00420DCE700}" srcOrd="4" destOrd="0" presId="urn:microsoft.com/office/officeart/2009/3/layout/PieProcess"/>
    <dgm:cxn modelId="{367BDE40-0E11-40A4-B015-BCE2CA500C38}" type="presParOf" srcId="{EA7595D5-68C2-40C4-B536-D00420DCE700}" destId="{7D09EAF9-DC27-441E-8FDA-F27BE9D89C71}" srcOrd="0" destOrd="0" presId="urn:microsoft.com/office/officeart/2009/3/layout/PieProcess"/>
    <dgm:cxn modelId="{C7445110-08D0-40C3-9CA7-5E7F37C76CC3}" type="presParOf" srcId="{EA7595D5-68C2-40C4-B536-D00420DCE700}" destId="{B88042DF-D446-42F9-8E3E-97AF38330451}" srcOrd="1" destOrd="0" presId="urn:microsoft.com/office/officeart/2009/3/layout/PieProcess"/>
    <dgm:cxn modelId="{E5FB8685-A023-4642-8970-88FE7861CB06}" type="presParOf" srcId="{EA7595D5-68C2-40C4-B536-D00420DCE700}" destId="{6CB057E0-3915-4292-B474-AB9980E6F588}" srcOrd="2" destOrd="0" presId="urn:microsoft.com/office/officeart/2009/3/layout/PieProcess"/>
    <dgm:cxn modelId="{E8A12B3D-47AB-4463-A9D7-0CB0C7D8773F}" type="presParOf" srcId="{E0EC0266-9766-430D-BB04-9556578AE693}" destId="{3D62A2F2-BCC8-4831-8D8E-2A9AE236169F}" srcOrd="5" destOrd="0" presId="urn:microsoft.com/office/officeart/2009/3/layout/PieProcess"/>
    <dgm:cxn modelId="{E1D0A327-CFA6-4EF5-9839-B5FD0C46AF26}" type="presParOf" srcId="{E0EC0266-9766-430D-BB04-9556578AE693}" destId="{434E7292-F833-495E-9480-BE8E75BA7D3B}" srcOrd="6" destOrd="0" presId="urn:microsoft.com/office/officeart/2009/3/layout/PieProcess"/>
    <dgm:cxn modelId="{5591EE56-361C-4AD7-B75D-D8C16FCD84B4}" type="presParOf" srcId="{434E7292-F833-495E-9480-BE8E75BA7D3B}" destId="{B02C9B94-E1B5-4448-AD62-6A45F24A6DA4}" srcOrd="0" destOrd="0" presId="urn:microsoft.com/office/officeart/2009/3/layout/PieProcess"/>
    <dgm:cxn modelId="{B4D0CA78-0996-465D-B60D-4BED2DEA2EEF}" type="presParOf" srcId="{E0EC0266-9766-430D-BB04-9556578AE693}" destId="{5BD8883E-45DF-4648-A881-1C944199C482}" srcOrd="7" destOrd="0" presId="urn:microsoft.com/office/officeart/2009/3/layout/PieProcess"/>
    <dgm:cxn modelId="{B8960C6E-E678-4596-B0FE-0C28388F3E44}" type="presParOf" srcId="{E0EC0266-9766-430D-BB04-9556578AE693}" destId="{9886970B-5DD2-49F3-B36B-5E00DD2AA43B}" srcOrd="8" destOrd="0" presId="urn:microsoft.com/office/officeart/2009/3/layout/PieProcess"/>
    <dgm:cxn modelId="{1BBD856B-0C91-4E35-8E6D-99E9C90F6856}" type="presParOf" srcId="{9886970B-5DD2-49F3-B36B-5E00DD2AA43B}" destId="{67DBF759-250C-496F-B975-9F82354516BD}" srcOrd="0" destOrd="0" presId="urn:microsoft.com/office/officeart/2009/3/layout/PieProcess"/>
    <dgm:cxn modelId="{A6FC0F60-D52C-4C80-A6AD-CAD732F06572}" type="presParOf" srcId="{9886970B-5DD2-49F3-B36B-5E00DD2AA43B}" destId="{DF80B354-2E45-435B-B66E-275D7A972EA1}" srcOrd="1" destOrd="0" presId="urn:microsoft.com/office/officeart/2009/3/layout/PieProcess"/>
    <dgm:cxn modelId="{08185A61-689F-42D2-B0C7-6137EDB18926}" type="presParOf" srcId="{9886970B-5DD2-49F3-B36B-5E00DD2AA43B}" destId="{9C388A00-962B-4C9A-B8A3-B2E61471F373}" srcOrd="2" destOrd="0" presId="urn:microsoft.com/office/officeart/2009/3/layout/PieProcess"/>
    <dgm:cxn modelId="{A7FEEF78-8FDC-4EE2-AD19-2C2A91569A18}" type="presParOf" srcId="{E0EC0266-9766-430D-BB04-9556578AE693}" destId="{0BDF4323-9F96-4AFC-9B77-56FFA4DEFC9C}" srcOrd="9" destOrd="0" presId="urn:microsoft.com/office/officeart/2009/3/layout/PieProcess"/>
    <dgm:cxn modelId="{95B3A4FD-4AA9-480A-AAB5-80C0792522B9}" type="presParOf" srcId="{E0EC0266-9766-430D-BB04-9556578AE693}" destId="{9EE80FBA-301E-4E18-8263-F9CC2A099B56}" srcOrd="10" destOrd="0" presId="urn:microsoft.com/office/officeart/2009/3/layout/PieProcess"/>
    <dgm:cxn modelId="{A42C1499-4A36-4599-8DDF-D57AB14419A6}" type="presParOf" srcId="{9EE80FBA-301E-4E18-8263-F9CC2A099B56}" destId="{47918202-85FB-4290-AC42-C2C8645329D0}" srcOrd="0" destOrd="0" presId="urn:microsoft.com/office/officeart/2009/3/layout/PieProcess"/>
    <dgm:cxn modelId="{712D2A9F-AEBF-41F3-BA2E-38DD30B5144D}" type="presParOf" srcId="{E0EC0266-9766-430D-BB04-9556578AE693}" destId="{293E585A-F417-4191-9766-2D7C53985A0D}" srcOrd="11" destOrd="0" presId="urn:microsoft.com/office/officeart/2009/3/layout/PieProcess"/>
    <dgm:cxn modelId="{80D5D1F4-6A85-49DE-A062-40F33740F367}" type="presParOf" srcId="{E0EC0266-9766-430D-BB04-9556578AE693}" destId="{4EE49D2F-3844-416C-B642-F3B79CAEE97B}" srcOrd="12" destOrd="0" presId="urn:microsoft.com/office/officeart/2009/3/layout/PieProcess"/>
    <dgm:cxn modelId="{87B9669E-D55C-4F7E-9890-C1B5CB02B671}" type="presParOf" srcId="{4EE49D2F-3844-416C-B642-F3B79CAEE97B}" destId="{D6F05D35-2A59-481C-91EB-0DC6C4D8E02C}" srcOrd="0" destOrd="0" presId="urn:microsoft.com/office/officeart/2009/3/layout/PieProcess"/>
    <dgm:cxn modelId="{57C72766-11C6-44DF-9CE8-855BE7191FE9}" type="presParOf" srcId="{4EE49D2F-3844-416C-B642-F3B79CAEE97B}" destId="{8ADFAB41-A894-4DD3-B7AE-BAF43512B845}" srcOrd="1" destOrd="0" presId="urn:microsoft.com/office/officeart/2009/3/layout/PieProcess"/>
    <dgm:cxn modelId="{C3802953-C299-4D5B-8CC5-D6A0A0473203}" type="presParOf" srcId="{4EE49D2F-3844-416C-B642-F3B79CAEE97B}" destId="{E1DEB42D-105D-4FA5-A7F8-A54AD9702A59}" srcOrd="2" destOrd="0" presId="urn:microsoft.com/office/officeart/2009/3/layout/PieProcess"/>
    <dgm:cxn modelId="{5A9742E3-2A0B-42F5-8733-3A60A7B5435A}" type="presParOf" srcId="{E0EC0266-9766-430D-BB04-9556578AE693}" destId="{4318C611-6C5D-422A-9935-4F29C497FAFD}" srcOrd="13" destOrd="0" presId="urn:microsoft.com/office/officeart/2009/3/layout/PieProcess"/>
    <dgm:cxn modelId="{55BE9E26-67B1-414F-B45E-13E8B6FAAF01}" type="presParOf" srcId="{E0EC0266-9766-430D-BB04-9556578AE693}" destId="{511A7B04-AE08-4E58-89A9-E91C664A4A94}" srcOrd="14" destOrd="0" presId="urn:microsoft.com/office/officeart/2009/3/layout/PieProcess"/>
    <dgm:cxn modelId="{D0851E3F-7A28-4ADE-B192-92F65A3C2687}" type="presParOf" srcId="{511A7B04-AE08-4E58-89A9-E91C664A4A94}" destId="{1795B1C7-1B64-48EB-9EBC-62DE28BB71D3}" srcOrd="0" destOrd="0" presId="urn:microsoft.com/office/officeart/2009/3/layout/PieProcess"/>
    <dgm:cxn modelId="{6F485336-F09C-4381-B9C2-107FFD116CE3}" type="presParOf" srcId="{E0EC0266-9766-430D-BB04-9556578AE693}" destId="{6396E752-ACFA-4E9F-974E-B81B8C9C7EEE}" srcOrd="15" destOrd="0" presId="urn:microsoft.com/office/officeart/2009/3/layout/PieProcess"/>
    <dgm:cxn modelId="{0B9164DF-9D67-4999-BFF8-01DB96E808B7}" type="presParOf" srcId="{E0EC0266-9766-430D-BB04-9556578AE693}" destId="{ECFECB90-5B64-4ADD-A310-A71C0828E789}" srcOrd="16" destOrd="0" presId="urn:microsoft.com/office/officeart/2009/3/layout/PieProcess"/>
    <dgm:cxn modelId="{B0AEC264-CE71-470C-9844-914FD843FCB9}" type="presParOf" srcId="{ECFECB90-5B64-4ADD-A310-A71C0828E789}" destId="{7157DA67-10BA-430B-A3EC-E3D24F560838}" srcOrd="0" destOrd="0" presId="urn:microsoft.com/office/officeart/2009/3/layout/PieProcess"/>
    <dgm:cxn modelId="{648F2F24-5727-47D2-AEAB-6D9FE0FD48CA}" type="presParOf" srcId="{ECFECB90-5B64-4ADD-A310-A71C0828E789}" destId="{EFFB080C-8F3D-4C40-8064-9D7EF2A8213C}" srcOrd="1" destOrd="0" presId="urn:microsoft.com/office/officeart/2009/3/layout/PieProcess"/>
    <dgm:cxn modelId="{7034B331-60DA-4BEC-9047-72C005B15D1F}" type="presParOf" srcId="{ECFECB90-5B64-4ADD-A310-A71C0828E789}" destId="{4DD76614-C4B1-41CB-AC5D-C043361C4ED0}" srcOrd="2" destOrd="0" presId="urn:microsoft.com/office/officeart/2009/3/layout/PieProcess"/>
    <dgm:cxn modelId="{CB412F3E-1FE9-40BD-B1ED-A6E86C13492D}" type="presParOf" srcId="{E0EC0266-9766-430D-BB04-9556578AE693}" destId="{F1D715F7-A9A3-45B6-8773-A2155440F81F}" srcOrd="17" destOrd="0" presId="urn:microsoft.com/office/officeart/2009/3/layout/PieProcess"/>
    <dgm:cxn modelId="{893CE87D-C293-46DF-A512-845213BB1998}" type="presParOf" srcId="{E0EC0266-9766-430D-BB04-9556578AE693}" destId="{FAA7000F-5959-4861-A390-F12C09A4C5B9}" srcOrd="18" destOrd="0" presId="urn:microsoft.com/office/officeart/2009/3/layout/PieProcess"/>
    <dgm:cxn modelId="{084CC0EF-C3F1-44AF-9918-4AE99826CDD9}" type="presParOf" srcId="{FAA7000F-5959-4861-A390-F12C09A4C5B9}" destId="{1CA67A79-9A15-4BD9-9C36-BFC59BB6A194}" srcOrd="0" destOrd="0" presId="urn:microsoft.com/office/officeart/2009/3/layout/PieProcess"/>
    <dgm:cxn modelId="{E94C695D-2F46-47A8-8329-37C7487D7545}" type="presParOf" srcId="{E0EC0266-9766-430D-BB04-9556578AE693}" destId="{902EF53E-44F6-4906-BA40-6DEEC629A52D}" srcOrd="19" destOrd="0" presId="urn:microsoft.com/office/officeart/2009/3/layout/PieProcess"/>
    <dgm:cxn modelId="{AE8129F1-B8A1-4317-97F8-87644E77A7E8}" type="presParOf" srcId="{E0EC0266-9766-430D-BB04-9556578AE693}" destId="{F80777C4-D156-4A25-99CE-5FCB00293ACE}" srcOrd="20" destOrd="0" presId="urn:microsoft.com/office/officeart/2009/3/layout/PieProcess"/>
    <dgm:cxn modelId="{C383E3C9-ED7B-47D8-AF52-F8E13D5D8DE1}" type="presParOf" srcId="{F80777C4-D156-4A25-99CE-5FCB00293ACE}" destId="{9A68EF1F-84EB-46D5-BD2F-6927B79228F5}" srcOrd="0" destOrd="0" presId="urn:microsoft.com/office/officeart/2009/3/layout/PieProcess"/>
    <dgm:cxn modelId="{C7B53518-F53B-4EF1-B348-F57C6E3D1801}" type="presParOf" srcId="{F80777C4-D156-4A25-99CE-5FCB00293ACE}" destId="{F34EE0E0-557B-4CC9-80EF-5FC41E45A335}" srcOrd="1" destOrd="0" presId="urn:microsoft.com/office/officeart/2009/3/layout/PieProcess"/>
    <dgm:cxn modelId="{2CBBBF0E-4D0C-43DA-B688-535E5BC774A6}" type="presParOf" srcId="{F80777C4-D156-4A25-99CE-5FCB00293ACE}" destId="{A844AD8B-4BA6-474F-81FC-926ACA107C74}" srcOrd="2" destOrd="0" presId="urn:microsoft.com/office/officeart/2009/3/layout/PieProcess"/>
    <dgm:cxn modelId="{1D3B75BA-7133-40F8-94D2-AD040ED56182}" type="presParOf" srcId="{E0EC0266-9766-430D-BB04-9556578AE693}" destId="{BB39AA2A-DC31-4EF4-A706-35A01DA1BA87}" srcOrd="21" destOrd="0" presId="urn:microsoft.com/office/officeart/2009/3/layout/PieProcess"/>
    <dgm:cxn modelId="{434C55C2-8625-48D6-923F-72C89F07C06E}" type="presParOf" srcId="{E0EC0266-9766-430D-BB04-9556578AE693}" destId="{F73E5F94-E2DE-4E73-9F4E-42AF72DF8198}" srcOrd="22" destOrd="0" presId="urn:microsoft.com/office/officeart/2009/3/layout/PieProcess"/>
    <dgm:cxn modelId="{B7681C90-8067-42E4-B3AE-AE700924B33C}" type="presParOf" srcId="{F73E5F94-E2DE-4E73-9F4E-42AF72DF8198}" destId="{8DA0DEB4-0D2B-4818-AFAC-01ABFDCE0F1F}" srcOrd="0" destOrd="0" presId="urn:microsoft.com/office/officeart/2009/3/layout/Pi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E2215D-F5AC-48FB-834E-03B5CBB696E0}" type="doc">
      <dgm:prSet loTypeId="urn:microsoft.com/office/officeart/2009/3/layout/PieProcess" loCatId="process" qsTypeId="urn:microsoft.com/office/officeart/2005/8/quickstyle/simple4" qsCatId="simple" csTypeId="urn:microsoft.com/office/officeart/2005/8/colors/colorful4" csCatId="colorful" phldr="1"/>
      <dgm:spPr/>
      <dgm:t>
        <a:bodyPr/>
        <a:lstStyle/>
        <a:p>
          <a:endParaRPr lang="en-US"/>
        </a:p>
      </dgm:t>
    </dgm:pt>
    <dgm:pt modelId="{6AF3D315-69D1-435F-8BA1-B6697D11F0BF}">
      <dgm:prSet phldrT="[Text]" custT="1"/>
      <dgm:spPr/>
      <dgm:t>
        <a:bodyPr/>
        <a:lstStyle/>
        <a:p>
          <a:pPr>
            <a:buFont typeface="Wingdings" panose="05000000000000000000" pitchFamily="2" charset="2"/>
            <a:buChar char="§"/>
          </a:pPr>
          <a:r>
            <a:rPr lang="en-US" sz="1100" dirty="0"/>
            <a:t>Feature Importances</a:t>
          </a:r>
        </a:p>
      </dgm:t>
    </dgm:pt>
    <dgm:pt modelId="{08A415C8-E88D-48D9-BE2D-C3ED9E1B3055}" type="parTrans" cxnId="{9F5EF0C6-7942-49F5-8546-2C3E2BF11B7F}">
      <dgm:prSet/>
      <dgm:spPr/>
      <dgm:t>
        <a:bodyPr/>
        <a:lstStyle/>
        <a:p>
          <a:endParaRPr lang="en-US"/>
        </a:p>
      </dgm:t>
    </dgm:pt>
    <dgm:pt modelId="{4D509F4F-72D5-4ADF-8C1C-2F93F9AD57F8}" type="sibTrans" cxnId="{9F5EF0C6-7942-49F5-8546-2C3E2BF11B7F}">
      <dgm:prSet/>
      <dgm:spPr/>
      <dgm:t>
        <a:bodyPr/>
        <a:lstStyle/>
        <a:p>
          <a:endParaRPr lang="en-US"/>
        </a:p>
      </dgm:t>
    </dgm:pt>
    <dgm:pt modelId="{1CBF7D0E-CAAB-4647-AFB5-C7D188DD8800}">
      <dgm:prSet phldrT="[Text]" custT="1"/>
      <dgm:spPr/>
      <dgm:t>
        <a:bodyPr/>
        <a:lstStyle/>
        <a:p>
          <a:r>
            <a:rPr lang="en-US" sz="1500" b="1" dirty="0"/>
            <a:t>Pipeline Construction</a:t>
          </a:r>
        </a:p>
      </dgm:t>
    </dgm:pt>
    <dgm:pt modelId="{FD509959-AADE-49CF-8BD6-D3910364D868}" type="parTrans" cxnId="{716C43B5-5D57-43B0-A0ED-5FBFDB9A81FD}">
      <dgm:prSet/>
      <dgm:spPr/>
      <dgm:t>
        <a:bodyPr/>
        <a:lstStyle/>
        <a:p>
          <a:endParaRPr lang="en-US"/>
        </a:p>
      </dgm:t>
    </dgm:pt>
    <dgm:pt modelId="{DC7AEEFA-1EE0-4021-8607-06C8E7824359}" type="sibTrans" cxnId="{716C43B5-5D57-43B0-A0ED-5FBFDB9A81FD}">
      <dgm:prSet/>
      <dgm:spPr/>
      <dgm:t>
        <a:bodyPr/>
        <a:lstStyle/>
        <a:p>
          <a:endParaRPr lang="en-US"/>
        </a:p>
      </dgm:t>
    </dgm:pt>
    <dgm:pt modelId="{8D0D575D-5F00-44A0-A63A-339D6D5CD9F3}">
      <dgm:prSet phldrT="[Text]" custT="1"/>
      <dgm:spPr/>
      <dgm:t>
        <a:bodyPr/>
        <a:lstStyle/>
        <a:p>
          <a:r>
            <a:rPr lang="en-US" sz="1100" dirty="0"/>
            <a:t>Random Forest</a:t>
          </a:r>
        </a:p>
      </dgm:t>
    </dgm:pt>
    <dgm:pt modelId="{E5A4AC77-FD35-4E61-AB98-5CC77E31112D}" type="parTrans" cxnId="{6A7462EB-20A1-4877-B15C-5A77A7957A56}">
      <dgm:prSet/>
      <dgm:spPr/>
      <dgm:t>
        <a:bodyPr/>
        <a:lstStyle/>
        <a:p>
          <a:endParaRPr lang="en-US"/>
        </a:p>
      </dgm:t>
    </dgm:pt>
    <dgm:pt modelId="{F3454321-57E6-48C3-8C71-221D0649524F}" type="sibTrans" cxnId="{6A7462EB-20A1-4877-B15C-5A77A7957A56}">
      <dgm:prSet/>
      <dgm:spPr/>
      <dgm:t>
        <a:bodyPr/>
        <a:lstStyle/>
        <a:p>
          <a:endParaRPr lang="en-US"/>
        </a:p>
      </dgm:t>
    </dgm:pt>
    <dgm:pt modelId="{EE6CB8F9-CCD5-4946-A8BA-2FB18C5B3B1F}">
      <dgm:prSet phldrT="[Text]" custT="1"/>
      <dgm:spPr/>
      <dgm:t>
        <a:bodyPr/>
        <a:lstStyle/>
        <a:p>
          <a:pPr>
            <a:buFontTx/>
            <a:buChar char="‒"/>
          </a:pPr>
          <a:r>
            <a:rPr lang="en-US" sz="1100" dirty="0"/>
            <a:t>Feature Coefficients</a:t>
          </a:r>
        </a:p>
      </dgm:t>
    </dgm:pt>
    <dgm:pt modelId="{26CD9733-5E9D-40A1-8E13-59DDE2B56A62}" type="parTrans" cxnId="{1EA88B3B-44BA-47BE-8C37-4F1211579423}">
      <dgm:prSet/>
      <dgm:spPr/>
      <dgm:t>
        <a:bodyPr/>
        <a:lstStyle/>
        <a:p>
          <a:endParaRPr lang="en-US"/>
        </a:p>
      </dgm:t>
    </dgm:pt>
    <dgm:pt modelId="{1BC0B8FE-ABE2-4057-BE70-55374D073059}" type="sibTrans" cxnId="{1EA88B3B-44BA-47BE-8C37-4F1211579423}">
      <dgm:prSet/>
      <dgm:spPr/>
      <dgm:t>
        <a:bodyPr/>
        <a:lstStyle/>
        <a:p>
          <a:endParaRPr lang="en-US"/>
        </a:p>
      </dgm:t>
    </dgm:pt>
    <dgm:pt modelId="{501AA927-AB4A-4EF1-8B24-87F0D6F167A7}">
      <dgm:prSet phldrT="[Text]" custT="1"/>
      <dgm:spPr/>
      <dgm:t>
        <a:bodyPr/>
        <a:lstStyle/>
        <a:p>
          <a:r>
            <a:rPr lang="en-US" sz="1500" b="1" dirty="0"/>
            <a:t>Dimensionality Reduction</a:t>
          </a:r>
        </a:p>
      </dgm:t>
    </dgm:pt>
    <dgm:pt modelId="{D7EADA4A-0D3A-4915-98F4-8344ED0F23AA}" type="parTrans" cxnId="{CBB62E7A-D67E-427F-8A63-2FE371FDDF78}">
      <dgm:prSet/>
      <dgm:spPr/>
      <dgm:t>
        <a:bodyPr/>
        <a:lstStyle/>
        <a:p>
          <a:endParaRPr lang="en-US"/>
        </a:p>
      </dgm:t>
    </dgm:pt>
    <dgm:pt modelId="{5C5766B6-018C-46C2-B550-5312B9D64894}" type="sibTrans" cxnId="{CBB62E7A-D67E-427F-8A63-2FE371FDDF78}">
      <dgm:prSet/>
      <dgm:spPr/>
      <dgm:t>
        <a:bodyPr/>
        <a:lstStyle/>
        <a:p>
          <a:endParaRPr lang="en-US"/>
        </a:p>
      </dgm:t>
    </dgm:pt>
    <dgm:pt modelId="{919007EF-EA97-4C6C-BC67-B512FBF1BA21}">
      <dgm:prSet phldrT="[Text]" custT="1"/>
      <dgm:spPr/>
      <dgm:t>
        <a:bodyPr/>
        <a:lstStyle/>
        <a:p>
          <a:r>
            <a:rPr lang="en-US" sz="1500" b="1" dirty="0"/>
            <a:t>Imputation </a:t>
          </a:r>
        </a:p>
      </dgm:t>
    </dgm:pt>
    <dgm:pt modelId="{25EE7362-A784-45E1-826F-E6C199819AE2}" type="parTrans" cxnId="{07737967-6249-4A29-A961-095688ADB471}">
      <dgm:prSet/>
      <dgm:spPr/>
      <dgm:t>
        <a:bodyPr/>
        <a:lstStyle/>
        <a:p>
          <a:endParaRPr lang="en-US"/>
        </a:p>
      </dgm:t>
    </dgm:pt>
    <dgm:pt modelId="{E8DD9CFE-2ADD-4C84-859A-CB2F6E0ABC09}" type="sibTrans" cxnId="{07737967-6249-4A29-A961-095688ADB471}">
      <dgm:prSet/>
      <dgm:spPr/>
      <dgm:t>
        <a:bodyPr/>
        <a:lstStyle/>
        <a:p>
          <a:endParaRPr lang="en-US"/>
        </a:p>
      </dgm:t>
    </dgm:pt>
    <dgm:pt modelId="{6A44EAF6-F4DE-4EC9-9195-82A4699C50D5}">
      <dgm:prSet phldrT="[Text]" custT="1"/>
      <dgm:spPr/>
      <dgm:t>
        <a:bodyPr/>
        <a:lstStyle/>
        <a:p>
          <a:r>
            <a:rPr lang="en-US" sz="1100" b="0" dirty="0"/>
            <a:t>Median-Based</a:t>
          </a:r>
        </a:p>
      </dgm:t>
    </dgm:pt>
    <dgm:pt modelId="{0E469E86-C4EA-4029-ACC6-B472E13A3B41}" type="parTrans" cxnId="{7AE64C86-4F5B-4611-8F3D-5668276DA552}">
      <dgm:prSet/>
      <dgm:spPr/>
      <dgm:t>
        <a:bodyPr/>
        <a:lstStyle/>
        <a:p>
          <a:endParaRPr lang="en-US"/>
        </a:p>
      </dgm:t>
    </dgm:pt>
    <dgm:pt modelId="{A19B8F45-2C6A-47AF-9285-46EFB87EB1DF}" type="sibTrans" cxnId="{7AE64C86-4F5B-4611-8F3D-5668276DA552}">
      <dgm:prSet/>
      <dgm:spPr/>
      <dgm:t>
        <a:bodyPr/>
        <a:lstStyle/>
        <a:p>
          <a:endParaRPr lang="en-US"/>
        </a:p>
      </dgm:t>
    </dgm:pt>
    <dgm:pt modelId="{5BF6FE7F-091C-41C6-8AB4-0929DDF9D9A8}">
      <dgm:prSet phldrT="[Text]" custT="1"/>
      <dgm:spPr/>
      <dgm:t>
        <a:bodyPr/>
        <a:lstStyle/>
        <a:p>
          <a:r>
            <a:rPr lang="en-US" sz="1100" dirty="0"/>
            <a:t>LASSO</a:t>
          </a:r>
        </a:p>
      </dgm:t>
    </dgm:pt>
    <dgm:pt modelId="{23918B4C-C181-40A1-B3E0-C4BB98D2F061}" type="parTrans" cxnId="{9F72A5A5-E57E-4D71-86EB-40D2DBDC6D28}">
      <dgm:prSet/>
      <dgm:spPr/>
      <dgm:t>
        <a:bodyPr/>
        <a:lstStyle/>
        <a:p>
          <a:endParaRPr lang="en-US"/>
        </a:p>
      </dgm:t>
    </dgm:pt>
    <dgm:pt modelId="{B04D43B3-68E5-4D4D-8945-45C5AD060654}" type="sibTrans" cxnId="{9F72A5A5-E57E-4D71-86EB-40D2DBDC6D28}">
      <dgm:prSet/>
      <dgm:spPr/>
      <dgm:t>
        <a:bodyPr/>
        <a:lstStyle/>
        <a:p>
          <a:endParaRPr lang="en-US"/>
        </a:p>
      </dgm:t>
    </dgm:pt>
    <dgm:pt modelId="{E581EF93-F485-40D0-831E-35F838158BCF}">
      <dgm:prSet phldrT="[Text]" custT="1"/>
      <dgm:spPr/>
      <dgm:t>
        <a:bodyPr/>
        <a:lstStyle/>
        <a:p>
          <a:r>
            <a:rPr lang="en-US" sz="1100" dirty="0"/>
            <a:t>Support Vector Machine</a:t>
          </a:r>
        </a:p>
      </dgm:t>
    </dgm:pt>
    <dgm:pt modelId="{0592B443-2F68-4978-9ED3-16ADAE1B27A0}" type="parTrans" cxnId="{42A8CB07-AF77-4467-ACEF-8CA9FCFA71E2}">
      <dgm:prSet/>
      <dgm:spPr/>
      <dgm:t>
        <a:bodyPr/>
        <a:lstStyle/>
        <a:p>
          <a:endParaRPr lang="en-US"/>
        </a:p>
      </dgm:t>
    </dgm:pt>
    <dgm:pt modelId="{1F501775-0F8B-49AC-B340-D7A824A94642}" type="sibTrans" cxnId="{42A8CB07-AF77-4467-ACEF-8CA9FCFA71E2}">
      <dgm:prSet/>
      <dgm:spPr/>
      <dgm:t>
        <a:bodyPr/>
        <a:lstStyle/>
        <a:p>
          <a:endParaRPr lang="en-US"/>
        </a:p>
      </dgm:t>
    </dgm:pt>
    <dgm:pt modelId="{33882AE4-6152-4315-B025-B7C1366CD1AA}">
      <dgm:prSet phldrT="[Text]" custT="1"/>
      <dgm:spPr/>
      <dgm:t>
        <a:bodyPr/>
        <a:lstStyle/>
        <a:p>
          <a:r>
            <a:rPr lang="en-US" sz="1500" b="1" dirty="0"/>
            <a:t>Exploratory Data Analysis</a:t>
          </a:r>
        </a:p>
      </dgm:t>
    </dgm:pt>
    <dgm:pt modelId="{6C642C77-6783-4AF8-885A-9C74A6FB2019}" type="parTrans" cxnId="{51A77226-D0AB-43E1-B1C7-FBA1CD87E43C}">
      <dgm:prSet/>
      <dgm:spPr/>
      <dgm:t>
        <a:bodyPr/>
        <a:lstStyle/>
        <a:p>
          <a:endParaRPr lang="en-US"/>
        </a:p>
      </dgm:t>
    </dgm:pt>
    <dgm:pt modelId="{E3C1DD2B-F476-4E1E-82F3-4A90B75C4BC4}" type="sibTrans" cxnId="{51A77226-D0AB-43E1-B1C7-FBA1CD87E43C}">
      <dgm:prSet/>
      <dgm:spPr/>
      <dgm:t>
        <a:bodyPr/>
        <a:lstStyle/>
        <a:p>
          <a:endParaRPr lang="en-US"/>
        </a:p>
      </dgm:t>
    </dgm:pt>
    <dgm:pt modelId="{DC4B3923-B63F-4A46-8D73-FBD5228B727A}">
      <dgm:prSet phldrT="[Text]"/>
      <dgm:spPr/>
      <dgm:t>
        <a:bodyPr/>
        <a:lstStyle/>
        <a:p>
          <a:r>
            <a:rPr lang="en-US" b="0" dirty="0"/>
            <a:t>Feature-Target Correlations</a:t>
          </a:r>
        </a:p>
      </dgm:t>
    </dgm:pt>
    <dgm:pt modelId="{E670D021-C24A-4109-A8AD-1AA5D213707F}" type="parTrans" cxnId="{50A41000-FC3C-421C-BB8A-40A66FB124AD}">
      <dgm:prSet/>
      <dgm:spPr/>
      <dgm:t>
        <a:bodyPr/>
        <a:lstStyle/>
        <a:p>
          <a:endParaRPr lang="en-US"/>
        </a:p>
      </dgm:t>
    </dgm:pt>
    <dgm:pt modelId="{DEF6CBDB-20ED-446A-B26F-4E91212A1F8D}" type="sibTrans" cxnId="{50A41000-FC3C-421C-BB8A-40A66FB124AD}">
      <dgm:prSet/>
      <dgm:spPr/>
      <dgm:t>
        <a:bodyPr/>
        <a:lstStyle/>
        <a:p>
          <a:endParaRPr lang="en-US"/>
        </a:p>
      </dgm:t>
    </dgm:pt>
    <dgm:pt modelId="{15904D23-F1C5-40F2-B9B0-97819B5E8895}">
      <dgm:prSet phldrT="[Text]"/>
      <dgm:spPr/>
      <dgm:t>
        <a:bodyPr/>
        <a:lstStyle/>
        <a:p>
          <a:r>
            <a:rPr lang="en-US" b="0" dirty="0"/>
            <a:t>Descriptive Statistics</a:t>
          </a:r>
        </a:p>
      </dgm:t>
    </dgm:pt>
    <dgm:pt modelId="{A1343DF5-69F3-40C8-AAD4-92557200305B}" type="parTrans" cxnId="{10F4F5CF-1F5D-4618-A6BF-E2B3BF63FB02}">
      <dgm:prSet/>
      <dgm:spPr/>
      <dgm:t>
        <a:bodyPr/>
        <a:lstStyle/>
        <a:p>
          <a:endParaRPr lang="en-US"/>
        </a:p>
      </dgm:t>
    </dgm:pt>
    <dgm:pt modelId="{85093A89-E9E1-41AD-8670-7E1F96F5147C}" type="sibTrans" cxnId="{10F4F5CF-1F5D-4618-A6BF-E2B3BF63FB02}">
      <dgm:prSet/>
      <dgm:spPr/>
      <dgm:t>
        <a:bodyPr/>
        <a:lstStyle/>
        <a:p>
          <a:endParaRPr lang="en-US"/>
        </a:p>
      </dgm:t>
    </dgm:pt>
    <dgm:pt modelId="{6B22B085-22AE-4EF5-9FCB-3C546C96B959}">
      <dgm:prSet phldrT="[Text]"/>
      <dgm:spPr/>
      <dgm:t>
        <a:bodyPr/>
        <a:lstStyle/>
        <a:p>
          <a:r>
            <a:rPr lang="en-US" b="0" dirty="0"/>
            <a:t>Univariate Distributions</a:t>
          </a:r>
        </a:p>
      </dgm:t>
    </dgm:pt>
    <dgm:pt modelId="{9D9C9BBD-875C-46D6-92D0-7F3BEF0A0A37}" type="parTrans" cxnId="{B5744F68-4031-4E7A-B0B1-74C52501970F}">
      <dgm:prSet/>
      <dgm:spPr/>
      <dgm:t>
        <a:bodyPr/>
        <a:lstStyle/>
        <a:p>
          <a:endParaRPr lang="en-US"/>
        </a:p>
      </dgm:t>
    </dgm:pt>
    <dgm:pt modelId="{59A029E2-1874-44EB-AF8F-1AD491961A1C}" type="sibTrans" cxnId="{B5744F68-4031-4E7A-B0B1-74C52501970F}">
      <dgm:prSet/>
      <dgm:spPr/>
      <dgm:t>
        <a:bodyPr/>
        <a:lstStyle/>
        <a:p>
          <a:endParaRPr lang="en-US"/>
        </a:p>
      </dgm:t>
    </dgm:pt>
    <dgm:pt modelId="{459A3ACC-6587-461C-BC15-EC672691D4D4}">
      <dgm:prSet phldrT="[Text]"/>
      <dgm:spPr/>
      <dgm:t>
        <a:bodyPr/>
        <a:lstStyle/>
        <a:p>
          <a:r>
            <a:rPr lang="en-US" b="0" dirty="0"/>
            <a:t>Multivariate Relationships</a:t>
          </a:r>
        </a:p>
      </dgm:t>
    </dgm:pt>
    <dgm:pt modelId="{C010AC93-84BF-42DF-8765-922C2A77E6DD}" type="parTrans" cxnId="{8B549E7D-B9CD-4E85-88B0-E91690AB16D3}">
      <dgm:prSet/>
      <dgm:spPr/>
      <dgm:t>
        <a:bodyPr/>
        <a:lstStyle/>
        <a:p>
          <a:endParaRPr lang="en-US"/>
        </a:p>
      </dgm:t>
    </dgm:pt>
    <dgm:pt modelId="{669750B9-4FAE-404D-874F-1CCC6CDF3646}" type="sibTrans" cxnId="{8B549E7D-B9CD-4E85-88B0-E91690AB16D3}">
      <dgm:prSet/>
      <dgm:spPr/>
      <dgm:t>
        <a:bodyPr/>
        <a:lstStyle/>
        <a:p>
          <a:endParaRPr lang="en-US"/>
        </a:p>
      </dgm:t>
    </dgm:pt>
    <dgm:pt modelId="{F456B4FE-5F6C-40BF-A3DE-7AF5161570D7}">
      <dgm:prSet phldrT="[Text]" custT="1"/>
      <dgm:spPr/>
      <dgm:t>
        <a:bodyPr/>
        <a:lstStyle/>
        <a:p>
          <a:r>
            <a:rPr lang="en-US" sz="1100" dirty="0"/>
            <a:t>Grid Search  Cross-Validation</a:t>
          </a:r>
        </a:p>
      </dgm:t>
    </dgm:pt>
    <dgm:pt modelId="{13F73977-3F0F-4D29-8DC6-FBECAF774BFA}" type="parTrans" cxnId="{616D35B4-C99B-4979-928A-524921AE3C68}">
      <dgm:prSet/>
      <dgm:spPr/>
      <dgm:t>
        <a:bodyPr/>
        <a:lstStyle/>
        <a:p>
          <a:endParaRPr lang="en-US"/>
        </a:p>
      </dgm:t>
    </dgm:pt>
    <dgm:pt modelId="{3719F51A-345E-4451-AFD2-4D7BC2E7E0F8}" type="sibTrans" cxnId="{616D35B4-C99B-4979-928A-524921AE3C68}">
      <dgm:prSet/>
      <dgm:spPr/>
      <dgm:t>
        <a:bodyPr/>
        <a:lstStyle/>
        <a:p>
          <a:endParaRPr lang="en-US"/>
        </a:p>
      </dgm:t>
    </dgm:pt>
    <dgm:pt modelId="{3A954B22-306F-461D-B808-F73CF3184884}">
      <dgm:prSet phldrT="[Text]" custT="1"/>
      <dgm:spPr/>
      <dgm:t>
        <a:bodyPr/>
        <a:lstStyle/>
        <a:p>
          <a:r>
            <a:rPr lang="en-US" sz="1500" b="1" dirty="0"/>
            <a:t>Hyperparameter Tuning </a:t>
          </a:r>
        </a:p>
      </dgm:t>
    </dgm:pt>
    <dgm:pt modelId="{FDADC970-FDE4-474A-8C98-42982989E7A6}" type="parTrans" cxnId="{148DF8BD-B44A-4ABA-A6A9-B6D18737659B}">
      <dgm:prSet/>
      <dgm:spPr/>
      <dgm:t>
        <a:bodyPr/>
        <a:lstStyle/>
        <a:p>
          <a:endParaRPr lang="en-US"/>
        </a:p>
      </dgm:t>
    </dgm:pt>
    <dgm:pt modelId="{364CF340-4939-41B4-97A2-75DCCA5AE447}" type="sibTrans" cxnId="{148DF8BD-B44A-4ABA-A6A9-B6D18737659B}">
      <dgm:prSet/>
      <dgm:spPr/>
      <dgm:t>
        <a:bodyPr/>
        <a:lstStyle/>
        <a:p>
          <a:endParaRPr lang="en-US"/>
        </a:p>
      </dgm:t>
    </dgm:pt>
    <dgm:pt modelId="{381864FF-66C1-4D39-AA2F-F3AEE349DB57}">
      <dgm:prSet phldrT="[Text]" custT="1"/>
      <dgm:spPr/>
      <dgm:t>
        <a:bodyPr/>
        <a:lstStyle/>
        <a:p>
          <a:r>
            <a:rPr lang="en-US" sz="1100" b="0" dirty="0"/>
            <a:t>30.10% (~22,271 Observations) </a:t>
          </a:r>
        </a:p>
      </dgm:t>
    </dgm:pt>
    <dgm:pt modelId="{B3D50B13-E77E-4EBD-8E5F-A824D47DC82D}" type="parTrans" cxnId="{FC38F8FC-5F8E-4EC4-88AE-F6F933B3AC8A}">
      <dgm:prSet/>
      <dgm:spPr/>
      <dgm:t>
        <a:bodyPr/>
        <a:lstStyle/>
        <a:p>
          <a:endParaRPr lang="en-US"/>
        </a:p>
      </dgm:t>
    </dgm:pt>
    <dgm:pt modelId="{2D3588B6-174D-4702-8C97-DA6E85F28876}" type="sibTrans" cxnId="{FC38F8FC-5F8E-4EC4-88AE-F6F933B3AC8A}">
      <dgm:prSet/>
      <dgm:spPr/>
      <dgm:t>
        <a:bodyPr/>
        <a:lstStyle/>
        <a:p>
          <a:endParaRPr lang="en-US"/>
        </a:p>
      </dgm:t>
    </dgm:pt>
    <dgm:pt modelId="{DF7FC387-5281-4335-90B2-AAF6CCBAA727}">
      <dgm:prSet phldrT="[Text]" custT="1"/>
      <dgm:spPr/>
      <dgm:t>
        <a:bodyPr/>
        <a:lstStyle/>
        <a:p>
          <a:r>
            <a:rPr lang="en-US" sz="1500" b="1" dirty="0"/>
            <a:t>Feature Engineering</a:t>
          </a:r>
        </a:p>
      </dgm:t>
    </dgm:pt>
    <dgm:pt modelId="{6207C977-6ACF-4117-9D05-2000B4A10DB8}" type="parTrans" cxnId="{94E9D85B-829F-40E9-9D2A-711045FF2076}">
      <dgm:prSet/>
      <dgm:spPr/>
      <dgm:t>
        <a:bodyPr/>
        <a:lstStyle/>
        <a:p>
          <a:endParaRPr lang="en-US"/>
        </a:p>
      </dgm:t>
    </dgm:pt>
    <dgm:pt modelId="{4DB373BD-A49E-42F9-939B-9FDBD8AF93D2}" type="sibTrans" cxnId="{94E9D85B-829F-40E9-9D2A-711045FF2076}">
      <dgm:prSet/>
      <dgm:spPr/>
      <dgm:t>
        <a:bodyPr/>
        <a:lstStyle/>
        <a:p>
          <a:endParaRPr lang="en-US"/>
        </a:p>
      </dgm:t>
    </dgm:pt>
    <dgm:pt modelId="{3E5EA19B-5696-48B6-A46F-BF2E18BBAF4E}">
      <dgm:prSet phldrT="[Text]"/>
      <dgm:spPr/>
      <dgm:t>
        <a:bodyPr/>
        <a:lstStyle/>
        <a:p>
          <a:r>
            <a:rPr lang="en-US" b="0" dirty="0"/>
            <a:t>Drops</a:t>
          </a:r>
        </a:p>
      </dgm:t>
    </dgm:pt>
    <dgm:pt modelId="{E2029466-4813-42EF-AF4E-F92C2419F77D}" type="parTrans" cxnId="{970C6DD4-4FA8-4251-A49C-46A709ABC809}">
      <dgm:prSet/>
      <dgm:spPr/>
      <dgm:t>
        <a:bodyPr/>
        <a:lstStyle/>
        <a:p>
          <a:endParaRPr lang="en-US"/>
        </a:p>
      </dgm:t>
    </dgm:pt>
    <dgm:pt modelId="{CE1690C8-0FB1-44FE-98F0-E4058ACDBD93}" type="sibTrans" cxnId="{970C6DD4-4FA8-4251-A49C-46A709ABC809}">
      <dgm:prSet/>
      <dgm:spPr/>
      <dgm:t>
        <a:bodyPr/>
        <a:lstStyle/>
        <a:p>
          <a:endParaRPr lang="en-US"/>
        </a:p>
      </dgm:t>
    </dgm:pt>
    <dgm:pt modelId="{572B50F9-266B-48A0-9F72-178323C2E4B1}">
      <dgm:prSet phldrT="[Text]"/>
      <dgm:spPr/>
      <dgm:t>
        <a:bodyPr/>
        <a:lstStyle/>
        <a:p>
          <a:r>
            <a:rPr lang="en-US" b="0" dirty="0"/>
            <a:t>Conversions</a:t>
          </a:r>
        </a:p>
      </dgm:t>
    </dgm:pt>
    <dgm:pt modelId="{88EB7A61-3641-446A-B86C-B5C492682FA5}" type="parTrans" cxnId="{167796CD-E81C-4969-AE48-97832F62F820}">
      <dgm:prSet/>
      <dgm:spPr/>
      <dgm:t>
        <a:bodyPr/>
        <a:lstStyle/>
        <a:p>
          <a:endParaRPr lang="en-US"/>
        </a:p>
      </dgm:t>
    </dgm:pt>
    <dgm:pt modelId="{8DDAFABA-2487-4D7D-84F8-6ACD71A6DF38}" type="sibTrans" cxnId="{167796CD-E81C-4969-AE48-97832F62F820}">
      <dgm:prSet/>
      <dgm:spPr/>
      <dgm:t>
        <a:bodyPr/>
        <a:lstStyle/>
        <a:p>
          <a:endParaRPr lang="en-US"/>
        </a:p>
      </dgm:t>
    </dgm:pt>
    <dgm:pt modelId="{F79EB164-B213-4683-A1F5-AF06AD3DFEB8}">
      <dgm:prSet phldrT="[Text]"/>
      <dgm:spPr/>
      <dgm:t>
        <a:bodyPr/>
        <a:lstStyle/>
        <a:p>
          <a:r>
            <a:rPr lang="en-US" b="0" dirty="0"/>
            <a:t>Multicollinearity</a:t>
          </a:r>
        </a:p>
      </dgm:t>
    </dgm:pt>
    <dgm:pt modelId="{B65FD961-9359-4707-BED4-7568794AFB0C}" type="parTrans" cxnId="{6B272606-AFF8-4DB1-A92B-1B4A6BAE7C57}">
      <dgm:prSet/>
      <dgm:spPr/>
      <dgm:t>
        <a:bodyPr/>
        <a:lstStyle/>
        <a:p>
          <a:endParaRPr lang="en-US"/>
        </a:p>
      </dgm:t>
    </dgm:pt>
    <dgm:pt modelId="{1C76137E-620C-4F3C-8476-7CCC9D66C5BF}" type="sibTrans" cxnId="{6B272606-AFF8-4DB1-A92B-1B4A6BAE7C57}">
      <dgm:prSet/>
      <dgm:spPr/>
      <dgm:t>
        <a:bodyPr/>
        <a:lstStyle/>
        <a:p>
          <a:endParaRPr lang="en-US"/>
        </a:p>
      </dgm:t>
    </dgm:pt>
    <dgm:pt modelId="{E0EC0266-9766-430D-BB04-9556578AE693}" type="pres">
      <dgm:prSet presAssocID="{50E2215D-F5AC-48FB-834E-03B5CBB696E0}" presName="Name0" presStyleCnt="0">
        <dgm:presLayoutVars>
          <dgm:chMax val="7"/>
          <dgm:chPref val="7"/>
          <dgm:dir/>
          <dgm:animOne val="branch"/>
          <dgm:animLvl val="lvl"/>
        </dgm:presLayoutVars>
      </dgm:prSet>
      <dgm:spPr/>
    </dgm:pt>
    <dgm:pt modelId="{E5ED3AF0-CC95-4B77-A58E-04E6646EF57A}" type="pres">
      <dgm:prSet presAssocID="{33882AE4-6152-4315-B025-B7C1366CD1AA}" presName="ParentComposite" presStyleCnt="0"/>
      <dgm:spPr/>
    </dgm:pt>
    <dgm:pt modelId="{9D76E520-89FE-4CD5-A02C-4D9DDA4482F3}" type="pres">
      <dgm:prSet presAssocID="{33882AE4-6152-4315-B025-B7C1366CD1AA}" presName="Chord" presStyleLbl="bgShp" presStyleIdx="0" presStyleCnt="6"/>
      <dgm:spPr/>
    </dgm:pt>
    <dgm:pt modelId="{844FBE17-8F92-428D-815F-9F5E01CEA07D}" type="pres">
      <dgm:prSet presAssocID="{33882AE4-6152-4315-B025-B7C1366CD1AA}" presName="Pie" presStyleLbl="alignNode1" presStyleIdx="0" presStyleCnt="6"/>
      <dgm:spPr/>
    </dgm:pt>
    <dgm:pt modelId="{AFC6CDFF-08C6-4BC9-83D1-621F8E7630CC}" type="pres">
      <dgm:prSet presAssocID="{33882AE4-6152-4315-B025-B7C1366CD1AA}" presName="Parent" presStyleLbl="revTx" presStyleIdx="0" presStyleCnt="12">
        <dgm:presLayoutVars>
          <dgm:chMax val="1"/>
          <dgm:chPref val="1"/>
          <dgm:bulletEnabled val="1"/>
        </dgm:presLayoutVars>
      </dgm:prSet>
      <dgm:spPr/>
    </dgm:pt>
    <dgm:pt modelId="{C8666063-8B76-4CF8-81FF-1611307C7A85}" type="pres">
      <dgm:prSet presAssocID="{85093A89-E9E1-41AD-8670-7E1F96F5147C}" presName="negSibTrans" presStyleCnt="0"/>
      <dgm:spPr/>
    </dgm:pt>
    <dgm:pt modelId="{99827F34-EA9F-4959-8911-2728E947AE49}" type="pres">
      <dgm:prSet presAssocID="{33882AE4-6152-4315-B025-B7C1366CD1AA}" presName="composite" presStyleCnt="0"/>
      <dgm:spPr/>
    </dgm:pt>
    <dgm:pt modelId="{2B96E5BC-DC20-4956-B89C-515D5C3BD970}" type="pres">
      <dgm:prSet presAssocID="{33882AE4-6152-4315-B025-B7C1366CD1AA}" presName="Child" presStyleLbl="revTx" presStyleIdx="1" presStyleCnt="12">
        <dgm:presLayoutVars>
          <dgm:chMax val="0"/>
          <dgm:chPref val="0"/>
          <dgm:bulletEnabled val="1"/>
        </dgm:presLayoutVars>
      </dgm:prSet>
      <dgm:spPr/>
    </dgm:pt>
    <dgm:pt modelId="{877930B5-4854-4391-9989-ED37A8433F4D}" type="pres">
      <dgm:prSet presAssocID="{E3C1DD2B-F476-4E1E-82F3-4A90B75C4BC4}" presName="sibTrans" presStyleCnt="0"/>
      <dgm:spPr/>
    </dgm:pt>
    <dgm:pt modelId="{EA7595D5-68C2-40C4-B536-D00420DCE700}" type="pres">
      <dgm:prSet presAssocID="{DF7FC387-5281-4335-90B2-AAF6CCBAA727}" presName="ParentComposite" presStyleCnt="0"/>
      <dgm:spPr/>
    </dgm:pt>
    <dgm:pt modelId="{7D09EAF9-DC27-441E-8FDA-F27BE9D89C71}" type="pres">
      <dgm:prSet presAssocID="{DF7FC387-5281-4335-90B2-AAF6CCBAA727}" presName="Chord" presStyleLbl="bgShp" presStyleIdx="1" presStyleCnt="6"/>
      <dgm:spPr/>
    </dgm:pt>
    <dgm:pt modelId="{B88042DF-D446-42F9-8E3E-97AF38330451}" type="pres">
      <dgm:prSet presAssocID="{DF7FC387-5281-4335-90B2-AAF6CCBAA727}" presName="Pie" presStyleLbl="alignNode1" presStyleIdx="1" presStyleCnt="6"/>
      <dgm:spPr/>
    </dgm:pt>
    <dgm:pt modelId="{6CB057E0-3915-4292-B474-AB9980E6F588}" type="pres">
      <dgm:prSet presAssocID="{DF7FC387-5281-4335-90B2-AAF6CCBAA727}" presName="Parent" presStyleLbl="revTx" presStyleIdx="2" presStyleCnt="12">
        <dgm:presLayoutVars>
          <dgm:chMax val="1"/>
          <dgm:chPref val="1"/>
          <dgm:bulletEnabled val="1"/>
        </dgm:presLayoutVars>
      </dgm:prSet>
      <dgm:spPr/>
    </dgm:pt>
    <dgm:pt modelId="{3D62A2F2-BCC8-4831-8D8E-2A9AE236169F}" type="pres">
      <dgm:prSet presAssocID="{CE1690C8-0FB1-44FE-98F0-E4058ACDBD93}" presName="negSibTrans" presStyleCnt="0"/>
      <dgm:spPr/>
    </dgm:pt>
    <dgm:pt modelId="{434E7292-F833-495E-9480-BE8E75BA7D3B}" type="pres">
      <dgm:prSet presAssocID="{DF7FC387-5281-4335-90B2-AAF6CCBAA727}" presName="composite" presStyleCnt="0"/>
      <dgm:spPr/>
    </dgm:pt>
    <dgm:pt modelId="{B02C9B94-E1B5-4448-AD62-6A45F24A6DA4}" type="pres">
      <dgm:prSet presAssocID="{DF7FC387-5281-4335-90B2-AAF6CCBAA727}" presName="Child" presStyleLbl="revTx" presStyleIdx="3" presStyleCnt="12">
        <dgm:presLayoutVars>
          <dgm:chMax val="0"/>
          <dgm:chPref val="0"/>
          <dgm:bulletEnabled val="1"/>
        </dgm:presLayoutVars>
      </dgm:prSet>
      <dgm:spPr/>
    </dgm:pt>
    <dgm:pt modelId="{5BD8883E-45DF-4648-A881-1C944199C482}" type="pres">
      <dgm:prSet presAssocID="{4DB373BD-A49E-42F9-939B-9FDBD8AF93D2}" presName="sibTrans" presStyleCnt="0"/>
      <dgm:spPr/>
    </dgm:pt>
    <dgm:pt modelId="{9886970B-5DD2-49F3-B36B-5E00DD2AA43B}" type="pres">
      <dgm:prSet presAssocID="{919007EF-EA97-4C6C-BC67-B512FBF1BA21}" presName="ParentComposite" presStyleCnt="0"/>
      <dgm:spPr/>
    </dgm:pt>
    <dgm:pt modelId="{67DBF759-250C-496F-B975-9F82354516BD}" type="pres">
      <dgm:prSet presAssocID="{919007EF-EA97-4C6C-BC67-B512FBF1BA21}" presName="Chord" presStyleLbl="bgShp" presStyleIdx="2" presStyleCnt="6"/>
      <dgm:spPr/>
    </dgm:pt>
    <dgm:pt modelId="{DF80B354-2E45-435B-B66E-275D7A972EA1}" type="pres">
      <dgm:prSet presAssocID="{919007EF-EA97-4C6C-BC67-B512FBF1BA21}" presName="Pie" presStyleLbl="alignNode1" presStyleIdx="2" presStyleCnt="6"/>
      <dgm:spPr/>
    </dgm:pt>
    <dgm:pt modelId="{9C388A00-962B-4C9A-B8A3-B2E61471F373}" type="pres">
      <dgm:prSet presAssocID="{919007EF-EA97-4C6C-BC67-B512FBF1BA21}" presName="Parent" presStyleLbl="revTx" presStyleIdx="4" presStyleCnt="12">
        <dgm:presLayoutVars>
          <dgm:chMax val="1"/>
          <dgm:chPref val="1"/>
          <dgm:bulletEnabled val="1"/>
        </dgm:presLayoutVars>
      </dgm:prSet>
      <dgm:spPr/>
    </dgm:pt>
    <dgm:pt modelId="{0BDF4323-9F96-4AFC-9B77-56FFA4DEFC9C}" type="pres">
      <dgm:prSet presAssocID="{A19B8F45-2C6A-47AF-9285-46EFB87EB1DF}" presName="negSibTrans" presStyleCnt="0"/>
      <dgm:spPr/>
    </dgm:pt>
    <dgm:pt modelId="{9EE80FBA-301E-4E18-8263-F9CC2A099B56}" type="pres">
      <dgm:prSet presAssocID="{919007EF-EA97-4C6C-BC67-B512FBF1BA21}" presName="composite" presStyleCnt="0"/>
      <dgm:spPr/>
    </dgm:pt>
    <dgm:pt modelId="{47918202-85FB-4290-AC42-C2C8645329D0}" type="pres">
      <dgm:prSet presAssocID="{919007EF-EA97-4C6C-BC67-B512FBF1BA21}" presName="Child" presStyleLbl="revTx" presStyleIdx="5" presStyleCnt="12">
        <dgm:presLayoutVars>
          <dgm:chMax val="0"/>
          <dgm:chPref val="0"/>
          <dgm:bulletEnabled val="1"/>
        </dgm:presLayoutVars>
      </dgm:prSet>
      <dgm:spPr/>
    </dgm:pt>
    <dgm:pt modelId="{293E585A-F417-4191-9766-2D7C53985A0D}" type="pres">
      <dgm:prSet presAssocID="{E8DD9CFE-2ADD-4C84-859A-CB2F6E0ABC09}" presName="sibTrans" presStyleCnt="0"/>
      <dgm:spPr/>
    </dgm:pt>
    <dgm:pt modelId="{4EE49D2F-3844-416C-B642-F3B79CAEE97B}" type="pres">
      <dgm:prSet presAssocID="{501AA927-AB4A-4EF1-8B24-87F0D6F167A7}" presName="ParentComposite" presStyleCnt="0"/>
      <dgm:spPr/>
    </dgm:pt>
    <dgm:pt modelId="{D6F05D35-2A59-481C-91EB-0DC6C4D8E02C}" type="pres">
      <dgm:prSet presAssocID="{501AA927-AB4A-4EF1-8B24-87F0D6F167A7}" presName="Chord" presStyleLbl="bgShp" presStyleIdx="3" presStyleCnt="6"/>
      <dgm:spPr/>
    </dgm:pt>
    <dgm:pt modelId="{8ADFAB41-A894-4DD3-B7AE-BAF43512B845}" type="pres">
      <dgm:prSet presAssocID="{501AA927-AB4A-4EF1-8B24-87F0D6F167A7}" presName="Pie" presStyleLbl="alignNode1" presStyleIdx="3" presStyleCnt="6"/>
      <dgm:spPr/>
    </dgm:pt>
    <dgm:pt modelId="{E1DEB42D-105D-4FA5-A7F8-A54AD9702A59}" type="pres">
      <dgm:prSet presAssocID="{501AA927-AB4A-4EF1-8B24-87F0D6F167A7}" presName="Parent" presStyleLbl="revTx" presStyleIdx="6" presStyleCnt="12">
        <dgm:presLayoutVars>
          <dgm:chMax val="1"/>
          <dgm:chPref val="1"/>
          <dgm:bulletEnabled val="1"/>
        </dgm:presLayoutVars>
      </dgm:prSet>
      <dgm:spPr/>
    </dgm:pt>
    <dgm:pt modelId="{4318C611-6C5D-422A-9935-4F29C497FAFD}" type="pres">
      <dgm:prSet presAssocID="{4D509F4F-72D5-4ADF-8C1C-2F93F9AD57F8}" presName="negSibTrans" presStyleCnt="0"/>
      <dgm:spPr/>
    </dgm:pt>
    <dgm:pt modelId="{511A7B04-AE08-4E58-89A9-E91C664A4A94}" type="pres">
      <dgm:prSet presAssocID="{501AA927-AB4A-4EF1-8B24-87F0D6F167A7}" presName="composite" presStyleCnt="0"/>
      <dgm:spPr/>
    </dgm:pt>
    <dgm:pt modelId="{1795B1C7-1B64-48EB-9EBC-62DE28BB71D3}" type="pres">
      <dgm:prSet presAssocID="{501AA927-AB4A-4EF1-8B24-87F0D6F167A7}" presName="Child" presStyleLbl="revTx" presStyleIdx="7" presStyleCnt="12">
        <dgm:presLayoutVars>
          <dgm:chMax val="0"/>
          <dgm:chPref val="0"/>
          <dgm:bulletEnabled val="1"/>
        </dgm:presLayoutVars>
      </dgm:prSet>
      <dgm:spPr/>
    </dgm:pt>
    <dgm:pt modelId="{6396E752-ACFA-4E9F-974E-B81B8C9C7EEE}" type="pres">
      <dgm:prSet presAssocID="{5C5766B6-018C-46C2-B550-5312B9D64894}" presName="sibTrans" presStyleCnt="0"/>
      <dgm:spPr/>
    </dgm:pt>
    <dgm:pt modelId="{ECFECB90-5B64-4ADD-A310-A71C0828E789}" type="pres">
      <dgm:prSet presAssocID="{1CBF7D0E-CAAB-4647-AFB5-C7D188DD8800}" presName="ParentComposite" presStyleCnt="0"/>
      <dgm:spPr/>
    </dgm:pt>
    <dgm:pt modelId="{7157DA67-10BA-430B-A3EC-E3D24F560838}" type="pres">
      <dgm:prSet presAssocID="{1CBF7D0E-CAAB-4647-AFB5-C7D188DD8800}" presName="Chord" presStyleLbl="bgShp" presStyleIdx="4" presStyleCnt="6"/>
      <dgm:spPr/>
    </dgm:pt>
    <dgm:pt modelId="{EFFB080C-8F3D-4C40-8064-9D7EF2A8213C}" type="pres">
      <dgm:prSet presAssocID="{1CBF7D0E-CAAB-4647-AFB5-C7D188DD8800}" presName="Pie" presStyleLbl="alignNode1" presStyleIdx="4" presStyleCnt="6"/>
      <dgm:spPr/>
    </dgm:pt>
    <dgm:pt modelId="{4DD76614-C4B1-41CB-AC5D-C043361C4ED0}" type="pres">
      <dgm:prSet presAssocID="{1CBF7D0E-CAAB-4647-AFB5-C7D188DD8800}" presName="Parent" presStyleLbl="revTx" presStyleIdx="8" presStyleCnt="12">
        <dgm:presLayoutVars>
          <dgm:chMax val="1"/>
          <dgm:chPref val="1"/>
          <dgm:bulletEnabled val="1"/>
        </dgm:presLayoutVars>
      </dgm:prSet>
      <dgm:spPr/>
    </dgm:pt>
    <dgm:pt modelId="{F1D715F7-A9A3-45B6-8773-A2155440F81F}" type="pres">
      <dgm:prSet presAssocID="{F3454321-57E6-48C3-8C71-221D0649524F}" presName="negSibTrans" presStyleCnt="0"/>
      <dgm:spPr/>
    </dgm:pt>
    <dgm:pt modelId="{FAA7000F-5959-4861-A390-F12C09A4C5B9}" type="pres">
      <dgm:prSet presAssocID="{1CBF7D0E-CAAB-4647-AFB5-C7D188DD8800}" presName="composite" presStyleCnt="0"/>
      <dgm:spPr/>
    </dgm:pt>
    <dgm:pt modelId="{1CA67A79-9A15-4BD9-9C36-BFC59BB6A194}" type="pres">
      <dgm:prSet presAssocID="{1CBF7D0E-CAAB-4647-AFB5-C7D188DD8800}" presName="Child" presStyleLbl="revTx" presStyleIdx="9" presStyleCnt="12">
        <dgm:presLayoutVars>
          <dgm:chMax val="0"/>
          <dgm:chPref val="0"/>
          <dgm:bulletEnabled val="1"/>
        </dgm:presLayoutVars>
      </dgm:prSet>
      <dgm:spPr/>
    </dgm:pt>
    <dgm:pt modelId="{902EF53E-44F6-4906-BA40-6DEEC629A52D}" type="pres">
      <dgm:prSet presAssocID="{DC7AEEFA-1EE0-4021-8607-06C8E7824359}" presName="sibTrans" presStyleCnt="0"/>
      <dgm:spPr/>
    </dgm:pt>
    <dgm:pt modelId="{F80777C4-D156-4A25-99CE-5FCB00293ACE}" type="pres">
      <dgm:prSet presAssocID="{3A954B22-306F-461D-B808-F73CF3184884}" presName="ParentComposite" presStyleCnt="0"/>
      <dgm:spPr/>
    </dgm:pt>
    <dgm:pt modelId="{9A68EF1F-84EB-46D5-BD2F-6927B79228F5}" type="pres">
      <dgm:prSet presAssocID="{3A954B22-306F-461D-B808-F73CF3184884}" presName="Chord" presStyleLbl="bgShp" presStyleIdx="5" presStyleCnt="6"/>
      <dgm:spPr/>
    </dgm:pt>
    <dgm:pt modelId="{F34EE0E0-557B-4CC9-80EF-5FC41E45A335}" type="pres">
      <dgm:prSet presAssocID="{3A954B22-306F-461D-B808-F73CF3184884}" presName="Pie" presStyleLbl="alignNode1" presStyleIdx="5" presStyleCnt="6"/>
      <dgm:spPr/>
    </dgm:pt>
    <dgm:pt modelId="{A844AD8B-4BA6-474F-81FC-926ACA107C74}" type="pres">
      <dgm:prSet presAssocID="{3A954B22-306F-461D-B808-F73CF3184884}" presName="Parent" presStyleLbl="revTx" presStyleIdx="10" presStyleCnt="12">
        <dgm:presLayoutVars>
          <dgm:chMax val="1"/>
          <dgm:chPref val="1"/>
          <dgm:bulletEnabled val="1"/>
        </dgm:presLayoutVars>
      </dgm:prSet>
      <dgm:spPr/>
    </dgm:pt>
    <dgm:pt modelId="{BB39AA2A-DC31-4EF4-A706-35A01DA1BA87}" type="pres">
      <dgm:prSet presAssocID="{3719F51A-345E-4451-AFD2-4D7BC2E7E0F8}" presName="negSibTrans" presStyleCnt="0"/>
      <dgm:spPr/>
    </dgm:pt>
    <dgm:pt modelId="{F73E5F94-E2DE-4E73-9F4E-42AF72DF8198}" type="pres">
      <dgm:prSet presAssocID="{3A954B22-306F-461D-B808-F73CF3184884}" presName="composite" presStyleCnt="0"/>
      <dgm:spPr/>
    </dgm:pt>
    <dgm:pt modelId="{8DA0DEB4-0D2B-4818-AFAC-01ABFDCE0F1F}" type="pres">
      <dgm:prSet presAssocID="{3A954B22-306F-461D-B808-F73CF3184884}" presName="Child" presStyleLbl="revTx" presStyleIdx="11" presStyleCnt="12">
        <dgm:presLayoutVars>
          <dgm:chMax val="0"/>
          <dgm:chPref val="0"/>
          <dgm:bulletEnabled val="1"/>
        </dgm:presLayoutVars>
      </dgm:prSet>
      <dgm:spPr/>
    </dgm:pt>
  </dgm:ptLst>
  <dgm:cxnLst>
    <dgm:cxn modelId="{50A41000-FC3C-421C-BB8A-40A66FB124AD}" srcId="{33882AE4-6152-4315-B025-B7C1366CD1AA}" destId="{DC4B3923-B63F-4A46-8D73-FBD5228B727A}" srcOrd="3" destOrd="0" parTransId="{E670D021-C24A-4109-A8AD-1AA5D213707F}" sibTransId="{DEF6CBDB-20ED-446A-B26F-4E91212A1F8D}"/>
    <dgm:cxn modelId="{AE2BCB02-3ACA-4C9A-A110-9DEE1EBC551B}" type="presOf" srcId="{5BF6FE7F-091C-41C6-8AB4-0929DDF9D9A8}" destId="{1CA67A79-9A15-4BD9-9C36-BFC59BB6A194}" srcOrd="0" destOrd="1" presId="urn:microsoft.com/office/officeart/2009/3/layout/PieProcess"/>
    <dgm:cxn modelId="{6B272606-AFF8-4DB1-A92B-1B4A6BAE7C57}" srcId="{33882AE4-6152-4315-B025-B7C1366CD1AA}" destId="{F79EB164-B213-4683-A1F5-AF06AD3DFEB8}" srcOrd="4" destOrd="0" parTransId="{B65FD961-9359-4707-BED4-7568794AFB0C}" sibTransId="{1C76137E-620C-4F3C-8476-7CCC9D66C5BF}"/>
    <dgm:cxn modelId="{42A8CB07-AF77-4467-ACEF-8CA9FCFA71E2}" srcId="{1CBF7D0E-CAAB-4647-AFB5-C7D188DD8800}" destId="{E581EF93-F485-40D0-831E-35F838158BCF}" srcOrd="2" destOrd="0" parTransId="{0592B443-2F68-4978-9ED3-16ADAE1B27A0}" sibTransId="{1F501775-0F8B-49AC-B340-D7A824A94642}"/>
    <dgm:cxn modelId="{98D86A1F-7B4E-4E17-BA7E-CF8A67FDF682}" type="presOf" srcId="{EE6CB8F9-CCD5-4946-A8BA-2FB18C5B3B1F}" destId="{1795B1C7-1B64-48EB-9EBC-62DE28BB71D3}" srcOrd="0" destOrd="1" presId="urn:microsoft.com/office/officeart/2009/3/layout/PieProcess"/>
    <dgm:cxn modelId="{51A77226-D0AB-43E1-B1C7-FBA1CD87E43C}" srcId="{50E2215D-F5AC-48FB-834E-03B5CBB696E0}" destId="{33882AE4-6152-4315-B025-B7C1366CD1AA}" srcOrd="0" destOrd="0" parTransId="{6C642C77-6783-4AF8-885A-9C74A6FB2019}" sibTransId="{E3C1DD2B-F476-4E1E-82F3-4A90B75C4BC4}"/>
    <dgm:cxn modelId="{DE79D526-6D8C-446F-869D-2F5066F17069}" type="presOf" srcId="{381864FF-66C1-4D39-AA2F-F3AEE349DB57}" destId="{47918202-85FB-4290-AC42-C2C8645329D0}" srcOrd="0" destOrd="1" presId="urn:microsoft.com/office/officeart/2009/3/layout/PieProcess"/>
    <dgm:cxn modelId="{CF93DC29-E5B5-4818-A66C-1669D6707D40}" type="presOf" srcId="{3A954B22-306F-461D-B808-F73CF3184884}" destId="{A844AD8B-4BA6-474F-81FC-926ACA107C74}" srcOrd="0" destOrd="0" presId="urn:microsoft.com/office/officeart/2009/3/layout/PieProcess"/>
    <dgm:cxn modelId="{C74B702B-80D3-47D2-BD20-420609A77CB3}" type="presOf" srcId="{DF7FC387-5281-4335-90B2-AAF6CCBAA727}" destId="{6CB057E0-3915-4292-B474-AB9980E6F588}" srcOrd="0" destOrd="0" presId="urn:microsoft.com/office/officeart/2009/3/layout/PieProcess"/>
    <dgm:cxn modelId="{9F4B0F2F-9DFF-49C6-B223-B6E4A6E3613C}" type="presOf" srcId="{919007EF-EA97-4C6C-BC67-B512FBF1BA21}" destId="{9C388A00-962B-4C9A-B8A3-B2E61471F373}" srcOrd="0" destOrd="0" presId="urn:microsoft.com/office/officeart/2009/3/layout/PieProcess"/>
    <dgm:cxn modelId="{70C2A339-9402-4941-BBD0-A6DFB57B8CFA}" type="presOf" srcId="{459A3ACC-6587-461C-BC15-EC672691D4D4}" destId="{2B96E5BC-DC20-4956-B89C-515D5C3BD970}" srcOrd="0" destOrd="2" presId="urn:microsoft.com/office/officeart/2009/3/layout/PieProcess"/>
    <dgm:cxn modelId="{1EA88B3B-44BA-47BE-8C37-4F1211579423}" srcId="{501AA927-AB4A-4EF1-8B24-87F0D6F167A7}" destId="{EE6CB8F9-CCD5-4946-A8BA-2FB18C5B3B1F}" srcOrd="1" destOrd="0" parTransId="{26CD9733-5E9D-40A1-8E13-59DDE2B56A62}" sibTransId="{1BC0B8FE-ABE2-4057-BE70-55374D073059}"/>
    <dgm:cxn modelId="{69F6F23C-8625-45C6-A140-5765D78AE6ED}" type="presOf" srcId="{3E5EA19B-5696-48B6-A46F-BF2E18BBAF4E}" destId="{B02C9B94-E1B5-4448-AD62-6A45F24A6DA4}" srcOrd="0" destOrd="0" presId="urn:microsoft.com/office/officeart/2009/3/layout/PieProcess"/>
    <dgm:cxn modelId="{1459293D-E87A-4159-A803-A1CA94D0DA7A}" type="presOf" srcId="{6B22B085-22AE-4EF5-9FCB-3C546C96B959}" destId="{2B96E5BC-DC20-4956-B89C-515D5C3BD970}" srcOrd="0" destOrd="1" presId="urn:microsoft.com/office/officeart/2009/3/layout/PieProcess"/>
    <dgm:cxn modelId="{F9B8D73E-43A4-4F49-AF0B-09E79F445BC7}" type="presOf" srcId="{F79EB164-B213-4683-A1F5-AF06AD3DFEB8}" destId="{2B96E5BC-DC20-4956-B89C-515D5C3BD970}" srcOrd="0" destOrd="4" presId="urn:microsoft.com/office/officeart/2009/3/layout/PieProcess"/>
    <dgm:cxn modelId="{94E9D85B-829F-40E9-9D2A-711045FF2076}" srcId="{50E2215D-F5AC-48FB-834E-03B5CBB696E0}" destId="{DF7FC387-5281-4335-90B2-AAF6CCBAA727}" srcOrd="1" destOrd="0" parTransId="{6207C977-6ACF-4117-9D05-2000B4A10DB8}" sibTransId="{4DB373BD-A49E-42F9-939B-9FDBD8AF93D2}"/>
    <dgm:cxn modelId="{618B3546-85B4-486C-A61E-4838B8EB613F}" type="presOf" srcId="{DC4B3923-B63F-4A46-8D73-FBD5228B727A}" destId="{2B96E5BC-DC20-4956-B89C-515D5C3BD970}" srcOrd="0" destOrd="3" presId="urn:microsoft.com/office/officeart/2009/3/layout/PieProcess"/>
    <dgm:cxn modelId="{07737967-6249-4A29-A961-095688ADB471}" srcId="{50E2215D-F5AC-48FB-834E-03B5CBB696E0}" destId="{919007EF-EA97-4C6C-BC67-B512FBF1BA21}" srcOrd="2" destOrd="0" parTransId="{25EE7362-A784-45E1-826F-E6C199819AE2}" sibTransId="{E8DD9CFE-2ADD-4C84-859A-CB2F6E0ABC09}"/>
    <dgm:cxn modelId="{B5744F68-4031-4E7A-B0B1-74C52501970F}" srcId="{33882AE4-6152-4315-B025-B7C1366CD1AA}" destId="{6B22B085-22AE-4EF5-9FCB-3C546C96B959}" srcOrd="1" destOrd="0" parTransId="{9D9C9BBD-875C-46D6-92D0-7F3BEF0A0A37}" sibTransId="{59A029E2-1874-44EB-AF8F-1AD491961A1C}"/>
    <dgm:cxn modelId="{D679544B-CFC4-4C9C-9857-B430D57B9BCC}" type="presOf" srcId="{1CBF7D0E-CAAB-4647-AFB5-C7D188DD8800}" destId="{4DD76614-C4B1-41CB-AC5D-C043361C4ED0}" srcOrd="0" destOrd="0" presId="urn:microsoft.com/office/officeart/2009/3/layout/PieProcess"/>
    <dgm:cxn modelId="{95C57B53-4CD3-4059-AA0E-3E4296EB7C3C}" type="presOf" srcId="{6A44EAF6-F4DE-4EC9-9195-82A4699C50D5}" destId="{47918202-85FB-4290-AC42-C2C8645329D0}" srcOrd="0" destOrd="0" presId="urn:microsoft.com/office/officeart/2009/3/layout/PieProcess"/>
    <dgm:cxn modelId="{7FF2E553-58FC-4BBB-805B-077C1C8A3BFF}" type="presOf" srcId="{33882AE4-6152-4315-B025-B7C1366CD1AA}" destId="{AFC6CDFF-08C6-4BC9-83D1-621F8E7630CC}" srcOrd="0" destOrd="0" presId="urn:microsoft.com/office/officeart/2009/3/layout/PieProcess"/>
    <dgm:cxn modelId="{69CA1375-52BD-4374-8300-48EE6C46A360}" type="presOf" srcId="{501AA927-AB4A-4EF1-8B24-87F0D6F167A7}" destId="{E1DEB42D-105D-4FA5-A7F8-A54AD9702A59}" srcOrd="0" destOrd="0" presId="urn:microsoft.com/office/officeart/2009/3/layout/PieProcess"/>
    <dgm:cxn modelId="{C1B16676-939C-4CF7-B265-1BC00A444911}" type="presOf" srcId="{8D0D575D-5F00-44A0-A63A-339D6D5CD9F3}" destId="{1CA67A79-9A15-4BD9-9C36-BFC59BB6A194}" srcOrd="0" destOrd="0" presId="urn:microsoft.com/office/officeart/2009/3/layout/PieProcess"/>
    <dgm:cxn modelId="{CBB62E7A-D67E-427F-8A63-2FE371FDDF78}" srcId="{50E2215D-F5AC-48FB-834E-03B5CBB696E0}" destId="{501AA927-AB4A-4EF1-8B24-87F0D6F167A7}" srcOrd="3" destOrd="0" parTransId="{D7EADA4A-0D3A-4915-98F4-8344ED0F23AA}" sibTransId="{5C5766B6-018C-46C2-B550-5312B9D64894}"/>
    <dgm:cxn modelId="{8B549E7D-B9CD-4E85-88B0-E91690AB16D3}" srcId="{33882AE4-6152-4315-B025-B7C1366CD1AA}" destId="{459A3ACC-6587-461C-BC15-EC672691D4D4}" srcOrd="2" destOrd="0" parTransId="{C010AC93-84BF-42DF-8765-922C2A77E6DD}" sibTransId="{669750B9-4FAE-404D-874F-1CCC6CDF3646}"/>
    <dgm:cxn modelId="{F463AD80-A7C5-4AB3-9C30-DC99F337BE50}" type="presOf" srcId="{50E2215D-F5AC-48FB-834E-03B5CBB696E0}" destId="{E0EC0266-9766-430D-BB04-9556578AE693}" srcOrd="0" destOrd="0" presId="urn:microsoft.com/office/officeart/2009/3/layout/PieProcess"/>
    <dgm:cxn modelId="{7AE64C86-4F5B-4611-8F3D-5668276DA552}" srcId="{919007EF-EA97-4C6C-BC67-B512FBF1BA21}" destId="{6A44EAF6-F4DE-4EC9-9195-82A4699C50D5}" srcOrd="0" destOrd="0" parTransId="{0E469E86-C4EA-4029-ACC6-B472E13A3B41}" sibTransId="{A19B8F45-2C6A-47AF-9285-46EFB87EB1DF}"/>
    <dgm:cxn modelId="{41F5E197-9E3D-4D1F-870E-B6386C5FC2BC}" type="presOf" srcId="{E581EF93-F485-40D0-831E-35F838158BCF}" destId="{1CA67A79-9A15-4BD9-9C36-BFC59BB6A194}" srcOrd="0" destOrd="2" presId="urn:microsoft.com/office/officeart/2009/3/layout/PieProcess"/>
    <dgm:cxn modelId="{9A9C079E-CC7E-4987-AFE5-E7A1FF06BA24}" type="presOf" srcId="{572B50F9-266B-48A0-9F72-178323C2E4B1}" destId="{B02C9B94-E1B5-4448-AD62-6A45F24A6DA4}" srcOrd="0" destOrd="1" presId="urn:microsoft.com/office/officeart/2009/3/layout/PieProcess"/>
    <dgm:cxn modelId="{41E8DAA3-98C2-4420-B44F-6446F802BA16}" type="presOf" srcId="{F456B4FE-5F6C-40BF-A3DE-7AF5161570D7}" destId="{8DA0DEB4-0D2B-4818-AFAC-01ABFDCE0F1F}" srcOrd="0" destOrd="0" presId="urn:microsoft.com/office/officeart/2009/3/layout/PieProcess"/>
    <dgm:cxn modelId="{9F72A5A5-E57E-4D71-86EB-40D2DBDC6D28}" srcId="{1CBF7D0E-CAAB-4647-AFB5-C7D188DD8800}" destId="{5BF6FE7F-091C-41C6-8AB4-0929DDF9D9A8}" srcOrd="1" destOrd="0" parTransId="{23918B4C-C181-40A1-B3E0-C4BB98D2F061}" sibTransId="{B04D43B3-68E5-4D4D-8945-45C5AD060654}"/>
    <dgm:cxn modelId="{EF039BB0-FAE2-42CF-ACCA-EACDAAB5CDBC}" type="presOf" srcId="{6AF3D315-69D1-435F-8BA1-B6697D11F0BF}" destId="{1795B1C7-1B64-48EB-9EBC-62DE28BB71D3}" srcOrd="0" destOrd="0" presId="urn:microsoft.com/office/officeart/2009/3/layout/PieProcess"/>
    <dgm:cxn modelId="{616D35B4-C99B-4979-928A-524921AE3C68}" srcId="{3A954B22-306F-461D-B808-F73CF3184884}" destId="{F456B4FE-5F6C-40BF-A3DE-7AF5161570D7}" srcOrd="0" destOrd="0" parTransId="{13F73977-3F0F-4D29-8DC6-FBECAF774BFA}" sibTransId="{3719F51A-345E-4451-AFD2-4D7BC2E7E0F8}"/>
    <dgm:cxn modelId="{716C43B5-5D57-43B0-A0ED-5FBFDB9A81FD}" srcId="{50E2215D-F5AC-48FB-834E-03B5CBB696E0}" destId="{1CBF7D0E-CAAB-4647-AFB5-C7D188DD8800}" srcOrd="4" destOrd="0" parTransId="{FD509959-AADE-49CF-8BD6-D3910364D868}" sibTransId="{DC7AEEFA-1EE0-4021-8607-06C8E7824359}"/>
    <dgm:cxn modelId="{148DF8BD-B44A-4ABA-A6A9-B6D18737659B}" srcId="{50E2215D-F5AC-48FB-834E-03B5CBB696E0}" destId="{3A954B22-306F-461D-B808-F73CF3184884}" srcOrd="5" destOrd="0" parTransId="{FDADC970-FDE4-474A-8C98-42982989E7A6}" sibTransId="{364CF340-4939-41B4-97A2-75DCCA5AE447}"/>
    <dgm:cxn modelId="{9F5EF0C6-7942-49F5-8546-2C3E2BF11B7F}" srcId="{501AA927-AB4A-4EF1-8B24-87F0D6F167A7}" destId="{6AF3D315-69D1-435F-8BA1-B6697D11F0BF}" srcOrd="0" destOrd="0" parTransId="{08A415C8-E88D-48D9-BE2D-C3ED9E1B3055}" sibTransId="{4D509F4F-72D5-4ADF-8C1C-2F93F9AD57F8}"/>
    <dgm:cxn modelId="{167796CD-E81C-4969-AE48-97832F62F820}" srcId="{DF7FC387-5281-4335-90B2-AAF6CCBAA727}" destId="{572B50F9-266B-48A0-9F72-178323C2E4B1}" srcOrd="1" destOrd="0" parTransId="{88EB7A61-3641-446A-B86C-B5C492682FA5}" sibTransId="{8DDAFABA-2487-4D7D-84F8-6ACD71A6DF38}"/>
    <dgm:cxn modelId="{10F4F5CF-1F5D-4618-A6BF-E2B3BF63FB02}" srcId="{33882AE4-6152-4315-B025-B7C1366CD1AA}" destId="{15904D23-F1C5-40F2-B9B0-97819B5E8895}" srcOrd="0" destOrd="0" parTransId="{A1343DF5-69F3-40C8-AAD4-92557200305B}" sibTransId="{85093A89-E9E1-41AD-8670-7E1F96F5147C}"/>
    <dgm:cxn modelId="{970C6DD4-4FA8-4251-A49C-46A709ABC809}" srcId="{DF7FC387-5281-4335-90B2-AAF6CCBAA727}" destId="{3E5EA19B-5696-48B6-A46F-BF2E18BBAF4E}" srcOrd="0" destOrd="0" parTransId="{E2029466-4813-42EF-AF4E-F92C2419F77D}" sibTransId="{CE1690C8-0FB1-44FE-98F0-E4058ACDBD93}"/>
    <dgm:cxn modelId="{6A7462EB-20A1-4877-B15C-5A77A7957A56}" srcId="{1CBF7D0E-CAAB-4647-AFB5-C7D188DD8800}" destId="{8D0D575D-5F00-44A0-A63A-339D6D5CD9F3}" srcOrd="0" destOrd="0" parTransId="{E5A4AC77-FD35-4E61-AB98-5CC77E31112D}" sibTransId="{F3454321-57E6-48C3-8C71-221D0649524F}"/>
    <dgm:cxn modelId="{E27484FC-6AC3-44A3-913E-C8D9DE2AC30A}" type="presOf" srcId="{15904D23-F1C5-40F2-B9B0-97819B5E8895}" destId="{2B96E5BC-DC20-4956-B89C-515D5C3BD970}" srcOrd="0" destOrd="0" presId="urn:microsoft.com/office/officeart/2009/3/layout/PieProcess"/>
    <dgm:cxn modelId="{FC38F8FC-5F8E-4EC4-88AE-F6F933B3AC8A}" srcId="{919007EF-EA97-4C6C-BC67-B512FBF1BA21}" destId="{381864FF-66C1-4D39-AA2F-F3AEE349DB57}" srcOrd="1" destOrd="0" parTransId="{B3D50B13-E77E-4EBD-8E5F-A824D47DC82D}" sibTransId="{2D3588B6-174D-4702-8C97-DA6E85F28876}"/>
    <dgm:cxn modelId="{975EE9CB-1028-4267-AC74-7E5015E05923}" type="presParOf" srcId="{E0EC0266-9766-430D-BB04-9556578AE693}" destId="{E5ED3AF0-CC95-4B77-A58E-04E6646EF57A}" srcOrd="0" destOrd="0" presId="urn:microsoft.com/office/officeart/2009/3/layout/PieProcess"/>
    <dgm:cxn modelId="{3BE719CE-DBF4-4AC2-B900-E58DB1130C29}" type="presParOf" srcId="{E5ED3AF0-CC95-4B77-A58E-04E6646EF57A}" destId="{9D76E520-89FE-4CD5-A02C-4D9DDA4482F3}" srcOrd="0" destOrd="0" presId="urn:microsoft.com/office/officeart/2009/3/layout/PieProcess"/>
    <dgm:cxn modelId="{A3D3A029-8496-42CA-9DBE-423559854D19}" type="presParOf" srcId="{E5ED3AF0-CC95-4B77-A58E-04E6646EF57A}" destId="{844FBE17-8F92-428D-815F-9F5E01CEA07D}" srcOrd="1" destOrd="0" presId="urn:microsoft.com/office/officeart/2009/3/layout/PieProcess"/>
    <dgm:cxn modelId="{57DA4A85-199A-4A01-8D85-2FEF0E989EA3}" type="presParOf" srcId="{E5ED3AF0-CC95-4B77-A58E-04E6646EF57A}" destId="{AFC6CDFF-08C6-4BC9-83D1-621F8E7630CC}" srcOrd="2" destOrd="0" presId="urn:microsoft.com/office/officeart/2009/3/layout/PieProcess"/>
    <dgm:cxn modelId="{2BA09CC6-9440-453F-B292-8D0DA39B8BC9}" type="presParOf" srcId="{E0EC0266-9766-430D-BB04-9556578AE693}" destId="{C8666063-8B76-4CF8-81FF-1611307C7A85}" srcOrd="1" destOrd="0" presId="urn:microsoft.com/office/officeart/2009/3/layout/PieProcess"/>
    <dgm:cxn modelId="{F4A26D5E-8FD5-482D-BD31-6EE157868E01}" type="presParOf" srcId="{E0EC0266-9766-430D-BB04-9556578AE693}" destId="{99827F34-EA9F-4959-8911-2728E947AE49}" srcOrd="2" destOrd="0" presId="urn:microsoft.com/office/officeart/2009/3/layout/PieProcess"/>
    <dgm:cxn modelId="{720604D2-26F7-421B-AB48-3BE7ACBEEEB9}" type="presParOf" srcId="{99827F34-EA9F-4959-8911-2728E947AE49}" destId="{2B96E5BC-DC20-4956-B89C-515D5C3BD970}" srcOrd="0" destOrd="0" presId="urn:microsoft.com/office/officeart/2009/3/layout/PieProcess"/>
    <dgm:cxn modelId="{A4DB75C4-B506-48C6-B448-DF50923D7DA4}" type="presParOf" srcId="{E0EC0266-9766-430D-BB04-9556578AE693}" destId="{877930B5-4854-4391-9989-ED37A8433F4D}" srcOrd="3" destOrd="0" presId="urn:microsoft.com/office/officeart/2009/3/layout/PieProcess"/>
    <dgm:cxn modelId="{4E935DA1-C170-43A4-A4C1-84F15429DE55}" type="presParOf" srcId="{E0EC0266-9766-430D-BB04-9556578AE693}" destId="{EA7595D5-68C2-40C4-B536-D00420DCE700}" srcOrd="4" destOrd="0" presId="urn:microsoft.com/office/officeart/2009/3/layout/PieProcess"/>
    <dgm:cxn modelId="{367BDE40-0E11-40A4-B015-BCE2CA500C38}" type="presParOf" srcId="{EA7595D5-68C2-40C4-B536-D00420DCE700}" destId="{7D09EAF9-DC27-441E-8FDA-F27BE9D89C71}" srcOrd="0" destOrd="0" presId="urn:microsoft.com/office/officeart/2009/3/layout/PieProcess"/>
    <dgm:cxn modelId="{C7445110-08D0-40C3-9CA7-5E7F37C76CC3}" type="presParOf" srcId="{EA7595D5-68C2-40C4-B536-D00420DCE700}" destId="{B88042DF-D446-42F9-8E3E-97AF38330451}" srcOrd="1" destOrd="0" presId="urn:microsoft.com/office/officeart/2009/3/layout/PieProcess"/>
    <dgm:cxn modelId="{E5FB8685-A023-4642-8970-88FE7861CB06}" type="presParOf" srcId="{EA7595D5-68C2-40C4-B536-D00420DCE700}" destId="{6CB057E0-3915-4292-B474-AB9980E6F588}" srcOrd="2" destOrd="0" presId="urn:microsoft.com/office/officeart/2009/3/layout/PieProcess"/>
    <dgm:cxn modelId="{E8A12B3D-47AB-4463-A9D7-0CB0C7D8773F}" type="presParOf" srcId="{E0EC0266-9766-430D-BB04-9556578AE693}" destId="{3D62A2F2-BCC8-4831-8D8E-2A9AE236169F}" srcOrd="5" destOrd="0" presId="urn:microsoft.com/office/officeart/2009/3/layout/PieProcess"/>
    <dgm:cxn modelId="{E1D0A327-CFA6-4EF5-9839-B5FD0C46AF26}" type="presParOf" srcId="{E0EC0266-9766-430D-BB04-9556578AE693}" destId="{434E7292-F833-495E-9480-BE8E75BA7D3B}" srcOrd="6" destOrd="0" presId="urn:microsoft.com/office/officeart/2009/3/layout/PieProcess"/>
    <dgm:cxn modelId="{5591EE56-361C-4AD7-B75D-D8C16FCD84B4}" type="presParOf" srcId="{434E7292-F833-495E-9480-BE8E75BA7D3B}" destId="{B02C9B94-E1B5-4448-AD62-6A45F24A6DA4}" srcOrd="0" destOrd="0" presId="urn:microsoft.com/office/officeart/2009/3/layout/PieProcess"/>
    <dgm:cxn modelId="{B4D0CA78-0996-465D-B60D-4BED2DEA2EEF}" type="presParOf" srcId="{E0EC0266-9766-430D-BB04-9556578AE693}" destId="{5BD8883E-45DF-4648-A881-1C944199C482}" srcOrd="7" destOrd="0" presId="urn:microsoft.com/office/officeart/2009/3/layout/PieProcess"/>
    <dgm:cxn modelId="{B8960C6E-E678-4596-B0FE-0C28388F3E44}" type="presParOf" srcId="{E0EC0266-9766-430D-BB04-9556578AE693}" destId="{9886970B-5DD2-49F3-B36B-5E00DD2AA43B}" srcOrd="8" destOrd="0" presId="urn:microsoft.com/office/officeart/2009/3/layout/PieProcess"/>
    <dgm:cxn modelId="{1BBD856B-0C91-4E35-8E6D-99E9C90F6856}" type="presParOf" srcId="{9886970B-5DD2-49F3-B36B-5E00DD2AA43B}" destId="{67DBF759-250C-496F-B975-9F82354516BD}" srcOrd="0" destOrd="0" presId="urn:microsoft.com/office/officeart/2009/3/layout/PieProcess"/>
    <dgm:cxn modelId="{A6FC0F60-D52C-4C80-A6AD-CAD732F06572}" type="presParOf" srcId="{9886970B-5DD2-49F3-B36B-5E00DD2AA43B}" destId="{DF80B354-2E45-435B-B66E-275D7A972EA1}" srcOrd="1" destOrd="0" presId="urn:microsoft.com/office/officeart/2009/3/layout/PieProcess"/>
    <dgm:cxn modelId="{08185A61-689F-42D2-B0C7-6137EDB18926}" type="presParOf" srcId="{9886970B-5DD2-49F3-B36B-5E00DD2AA43B}" destId="{9C388A00-962B-4C9A-B8A3-B2E61471F373}" srcOrd="2" destOrd="0" presId="urn:microsoft.com/office/officeart/2009/3/layout/PieProcess"/>
    <dgm:cxn modelId="{A7FEEF78-8FDC-4EE2-AD19-2C2A91569A18}" type="presParOf" srcId="{E0EC0266-9766-430D-BB04-9556578AE693}" destId="{0BDF4323-9F96-4AFC-9B77-56FFA4DEFC9C}" srcOrd="9" destOrd="0" presId="urn:microsoft.com/office/officeart/2009/3/layout/PieProcess"/>
    <dgm:cxn modelId="{95B3A4FD-4AA9-480A-AAB5-80C0792522B9}" type="presParOf" srcId="{E0EC0266-9766-430D-BB04-9556578AE693}" destId="{9EE80FBA-301E-4E18-8263-F9CC2A099B56}" srcOrd="10" destOrd="0" presId="urn:microsoft.com/office/officeart/2009/3/layout/PieProcess"/>
    <dgm:cxn modelId="{A42C1499-4A36-4599-8DDF-D57AB14419A6}" type="presParOf" srcId="{9EE80FBA-301E-4E18-8263-F9CC2A099B56}" destId="{47918202-85FB-4290-AC42-C2C8645329D0}" srcOrd="0" destOrd="0" presId="urn:microsoft.com/office/officeart/2009/3/layout/PieProcess"/>
    <dgm:cxn modelId="{712D2A9F-AEBF-41F3-BA2E-38DD30B5144D}" type="presParOf" srcId="{E0EC0266-9766-430D-BB04-9556578AE693}" destId="{293E585A-F417-4191-9766-2D7C53985A0D}" srcOrd="11" destOrd="0" presId="urn:microsoft.com/office/officeart/2009/3/layout/PieProcess"/>
    <dgm:cxn modelId="{80D5D1F4-6A85-49DE-A062-40F33740F367}" type="presParOf" srcId="{E0EC0266-9766-430D-BB04-9556578AE693}" destId="{4EE49D2F-3844-416C-B642-F3B79CAEE97B}" srcOrd="12" destOrd="0" presId="urn:microsoft.com/office/officeart/2009/3/layout/PieProcess"/>
    <dgm:cxn modelId="{87B9669E-D55C-4F7E-9890-C1B5CB02B671}" type="presParOf" srcId="{4EE49D2F-3844-416C-B642-F3B79CAEE97B}" destId="{D6F05D35-2A59-481C-91EB-0DC6C4D8E02C}" srcOrd="0" destOrd="0" presId="urn:microsoft.com/office/officeart/2009/3/layout/PieProcess"/>
    <dgm:cxn modelId="{57C72766-11C6-44DF-9CE8-855BE7191FE9}" type="presParOf" srcId="{4EE49D2F-3844-416C-B642-F3B79CAEE97B}" destId="{8ADFAB41-A894-4DD3-B7AE-BAF43512B845}" srcOrd="1" destOrd="0" presId="urn:microsoft.com/office/officeart/2009/3/layout/PieProcess"/>
    <dgm:cxn modelId="{C3802953-C299-4D5B-8CC5-D6A0A0473203}" type="presParOf" srcId="{4EE49D2F-3844-416C-B642-F3B79CAEE97B}" destId="{E1DEB42D-105D-4FA5-A7F8-A54AD9702A59}" srcOrd="2" destOrd="0" presId="urn:microsoft.com/office/officeart/2009/3/layout/PieProcess"/>
    <dgm:cxn modelId="{5A9742E3-2A0B-42F5-8733-3A60A7B5435A}" type="presParOf" srcId="{E0EC0266-9766-430D-BB04-9556578AE693}" destId="{4318C611-6C5D-422A-9935-4F29C497FAFD}" srcOrd="13" destOrd="0" presId="urn:microsoft.com/office/officeart/2009/3/layout/PieProcess"/>
    <dgm:cxn modelId="{55BE9E26-67B1-414F-B45E-13E8B6FAAF01}" type="presParOf" srcId="{E0EC0266-9766-430D-BB04-9556578AE693}" destId="{511A7B04-AE08-4E58-89A9-E91C664A4A94}" srcOrd="14" destOrd="0" presId="urn:microsoft.com/office/officeart/2009/3/layout/PieProcess"/>
    <dgm:cxn modelId="{D0851E3F-7A28-4ADE-B192-92F65A3C2687}" type="presParOf" srcId="{511A7B04-AE08-4E58-89A9-E91C664A4A94}" destId="{1795B1C7-1B64-48EB-9EBC-62DE28BB71D3}" srcOrd="0" destOrd="0" presId="urn:microsoft.com/office/officeart/2009/3/layout/PieProcess"/>
    <dgm:cxn modelId="{6F485336-F09C-4381-B9C2-107FFD116CE3}" type="presParOf" srcId="{E0EC0266-9766-430D-BB04-9556578AE693}" destId="{6396E752-ACFA-4E9F-974E-B81B8C9C7EEE}" srcOrd="15" destOrd="0" presId="urn:microsoft.com/office/officeart/2009/3/layout/PieProcess"/>
    <dgm:cxn modelId="{0B9164DF-9D67-4999-BFF8-01DB96E808B7}" type="presParOf" srcId="{E0EC0266-9766-430D-BB04-9556578AE693}" destId="{ECFECB90-5B64-4ADD-A310-A71C0828E789}" srcOrd="16" destOrd="0" presId="urn:microsoft.com/office/officeart/2009/3/layout/PieProcess"/>
    <dgm:cxn modelId="{B0AEC264-CE71-470C-9844-914FD843FCB9}" type="presParOf" srcId="{ECFECB90-5B64-4ADD-A310-A71C0828E789}" destId="{7157DA67-10BA-430B-A3EC-E3D24F560838}" srcOrd="0" destOrd="0" presId="urn:microsoft.com/office/officeart/2009/3/layout/PieProcess"/>
    <dgm:cxn modelId="{648F2F24-5727-47D2-AEAB-6D9FE0FD48CA}" type="presParOf" srcId="{ECFECB90-5B64-4ADD-A310-A71C0828E789}" destId="{EFFB080C-8F3D-4C40-8064-9D7EF2A8213C}" srcOrd="1" destOrd="0" presId="urn:microsoft.com/office/officeart/2009/3/layout/PieProcess"/>
    <dgm:cxn modelId="{7034B331-60DA-4BEC-9047-72C005B15D1F}" type="presParOf" srcId="{ECFECB90-5B64-4ADD-A310-A71C0828E789}" destId="{4DD76614-C4B1-41CB-AC5D-C043361C4ED0}" srcOrd="2" destOrd="0" presId="urn:microsoft.com/office/officeart/2009/3/layout/PieProcess"/>
    <dgm:cxn modelId="{CB412F3E-1FE9-40BD-B1ED-A6E86C13492D}" type="presParOf" srcId="{E0EC0266-9766-430D-BB04-9556578AE693}" destId="{F1D715F7-A9A3-45B6-8773-A2155440F81F}" srcOrd="17" destOrd="0" presId="urn:microsoft.com/office/officeart/2009/3/layout/PieProcess"/>
    <dgm:cxn modelId="{893CE87D-C293-46DF-A512-845213BB1998}" type="presParOf" srcId="{E0EC0266-9766-430D-BB04-9556578AE693}" destId="{FAA7000F-5959-4861-A390-F12C09A4C5B9}" srcOrd="18" destOrd="0" presId="urn:microsoft.com/office/officeart/2009/3/layout/PieProcess"/>
    <dgm:cxn modelId="{084CC0EF-C3F1-44AF-9918-4AE99826CDD9}" type="presParOf" srcId="{FAA7000F-5959-4861-A390-F12C09A4C5B9}" destId="{1CA67A79-9A15-4BD9-9C36-BFC59BB6A194}" srcOrd="0" destOrd="0" presId="urn:microsoft.com/office/officeart/2009/3/layout/PieProcess"/>
    <dgm:cxn modelId="{E94C695D-2F46-47A8-8329-37C7487D7545}" type="presParOf" srcId="{E0EC0266-9766-430D-BB04-9556578AE693}" destId="{902EF53E-44F6-4906-BA40-6DEEC629A52D}" srcOrd="19" destOrd="0" presId="urn:microsoft.com/office/officeart/2009/3/layout/PieProcess"/>
    <dgm:cxn modelId="{AE8129F1-B8A1-4317-97F8-87644E77A7E8}" type="presParOf" srcId="{E0EC0266-9766-430D-BB04-9556578AE693}" destId="{F80777C4-D156-4A25-99CE-5FCB00293ACE}" srcOrd="20" destOrd="0" presId="urn:microsoft.com/office/officeart/2009/3/layout/PieProcess"/>
    <dgm:cxn modelId="{C383E3C9-ED7B-47D8-AF52-F8E13D5D8DE1}" type="presParOf" srcId="{F80777C4-D156-4A25-99CE-5FCB00293ACE}" destId="{9A68EF1F-84EB-46D5-BD2F-6927B79228F5}" srcOrd="0" destOrd="0" presId="urn:microsoft.com/office/officeart/2009/3/layout/PieProcess"/>
    <dgm:cxn modelId="{C7B53518-F53B-4EF1-B348-F57C6E3D1801}" type="presParOf" srcId="{F80777C4-D156-4A25-99CE-5FCB00293ACE}" destId="{F34EE0E0-557B-4CC9-80EF-5FC41E45A335}" srcOrd="1" destOrd="0" presId="urn:microsoft.com/office/officeart/2009/3/layout/PieProcess"/>
    <dgm:cxn modelId="{2CBBBF0E-4D0C-43DA-B688-535E5BC774A6}" type="presParOf" srcId="{F80777C4-D156-4A25-99CE-5FCB00293ACE}" destId="{A844AD8B-4BA6-474F-81FC-926ACA107C74}" srcOrd="2" destOrd="0" presId="urn:microsoft.com/office/officeart/2009/3/layout/PieProcess"/>
    <dgm:cxn modelId="{1D3B75BA-7133-40F8-94D2-AD040ED56182}" type="presParOf" srcId="{E0EC0266-9766-430D-BB04-9556578AE693}" destId="{BB39AA2A-DC31-4EF4-A706-35A01DA1BA87}" srcOrd="21" destOrd="0" presId="urn:microsoft.com/office/officeart/2009/3/layout/PieProcess"/>
    <dgm:cxn modelId="{434C55C2-8625-48D6-923F-72C89F07C06E}" type="presParOf" srcId="{E0EC0266-9766-430D-BB04-9556578AE693}" destId="{F73E5F94-E2DE-4E73-9F4E-42AF72DF8198}" srcOrd="22" destOrd="0" presId="urn:microsoft.com/office/officeart/2009/3/layout/PieProcess"/>
    <dgm:cxn modelId="{B7681C90-8067-42E4-B3AE-AE700924B33C}" type="presParOf" srcId="{F73E5F94-E2DE-4E73-9F4E-42AF72DF8198}" destId="{8DA0DEB4-0D2B-4818-AFAC-01ABFDCE0F1F}" srcOrd="0" destOrd="0" presId="urn:microsoft.com/office/officeart/2009/3/layout/Pi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0CF38E-A182-43B1-ABB2-EFCE55E29FAD}" type="doc">
      <dgm:prSet loTypeId="urn:microsoft.com/office/officeart/2005/8/layout/process4" loCatId="process" qsTypeId="urn:microsoft.com/office/officeart/2005/8/quickstyle/simple1" qsCatId="simple" csTypeId="urn:microsoft.com/office/officeart/2005/8/colors/colorful4" csCatId="colorful" phldr="1"/>
      <dgm:spPr/>
      <dgm:t>
        <a:bodyPr/>
        <a:lstStyle/>
        <a:p>
          <a:endParaRPr lang="en-US"/>
        </a:p>
      </dgm:t>
    </dgm:pt>
    <dgm:pt modelId="{4031D61F-5AFE-4942-A3DF-CD6BC534730A}">
      <dgm:prSet phldrT="[Text]"/>
      <dgm:spPr>
        <a:solidFill>
          <a:srgbClr val="9B6BF2"/>
        </a:solidFill>
        <a:ln>
          <a:solidFill>
            <a:srgbClr val="9B6BF2"/>
          </a:solidFill>
        </a:ln>
      </dgm:spPr>
      <dgm:t>
        <a:bodyPr/>
        <a:lstStyle/>
        <a:p>
          <a:r>
            <a:rPr lang="en-US" b="1" dirty="0">
              <a:solidFill>
                <a:schemeClr val="tx1"/>
              </a:solidFill>
            </a:rPr>
            <a:t>DROPS</a:t>
          </a:r>
        </a:p>
      </dgm:t>
    </dgm:pt>
    <dgm:pt modelId="{073BF217-614C-439C-93F3-0DE644E355DF}" type="parTrans" cxnId="{BA2AB526-7CFA-4E44-882A-579FEBAE49FE}">
      <dgm:prSet/>
      <dgm:spPr/>
      <dgm:t>
        <a:bodyPr/>
        <a:lstStyle/>
        <a:p>
          <a:endParaRPr lang="en-US"/>
        </a:p>
      </dgm:t>
    </dgm:pt>
    <dgm:pt modelId="{F46F4F43-0C4B-439A-AB65-980834BD3D7A}" type="sibTrans" cxnId="{BA2AB526-7CFA-4E44-882A-579FEBAE49FE}">
      <dgm:prSet/>
      <dgm:spPr/>
      <dgm:t>
        <a:bodyPr/>
        <a:lstStyle/>
        <a:p>
          <a:endParaRPr lang="en-US"/>
        </a:p>
      </dgm:t>
    </dgm:pt>
    <dgm:pt modelId="{8C2368B3-3FBF-4077-B303-6896EC76BABD}">
      <dgm:prSet phldrT="[Text]"/>
      <dgm:spPr>
        <a:ln>
          <a:solidFill>
            <a:srgbClr val="52EE96"/>
          </a:solidFill>
        </a:ln>
      </dgm:spPr>
      <dgm:t>
        <a:bodyPr/>
        <a:lstStyle/>
        <a:p>
          <a:r>
            <a:rPr lang="en-US" b="1" dirty="0">
              <a:solidFill>
                <a:schemeClr val="tx1"/>
              </a:solidFill>
            </a:rPr>
            <a:t>CONVERSIONS*</a:t>
          </a:r>
        </a:p>
      </dgm:t>
    </dgm:pt>
    <dgm:pt modelId="{8BA3AE75-309F-4A92-8566-C11EB7C942FA}" type="parTrans" cxnId="{55C6F649-038D-4716-9E14-E2BCA702DB3A}">
      <dgm:prSet/>
      <dgm:spPr/>
      <dgm:t>
        <a:bodyPr/>
        <a:lstStyle/>
        <a:p>
          <a:endParaRPr lang="en-US"/>
        </a:p>
      </dgm:t>
    </dgm:pt>
    <dgm:pt modelId="{FF67D308-9AB0-4C74-9099-B51F85444E54}" type="sibTrans" cxnId="{55C6F649-038D-4716-9E14-E2BCA702DB3A}">
      <dgm:prSet/>
      <dgm:spPr/>
      <dgm:t>
        <a:bodyPr/>
        <a:lstStyle/>
        <a:p>
          <a:endParaRPr lang="en-US"/>
        </a:p>
      </dgm:t>
    </dgm:pt>
    <dgm:pt modelId="{3283D124-A51F-46C7-92B7-FE1E22101A56}">
      <dgm:prSet phldrT="[Text]"/>
      <dgm:spPr>
        <a:ln>
          <a:solidFill>
            <a:schemeClr val="accent4"/>
          </a:solidFill>
        </a:ln>
      </dgm:spPr>
      <dgm:t>
        <a:bodyPr/>
        <a:lstStyle/>
        <a:p>
          <a:r>
            <a:rPr lang="en-US" b="1" dirty="0">
              <a:solidFill>
                <a:schemeClr val="tx1"/>
              </a:solidFill>
            </a:rPr>
            <a:t>TRANSFORMATION**</a:t>
          </a:r>
        </a:p>
      </dgm:t>
    </dgm:pt>
    <dgm:pt modelId="{754E0E40-F898-4422-A3BD-6A13C1E6983E}" type="parTrans" cxnId="{99EF6470-6E59-4EA2-A125-466BF70C1489}">
      <dgm:prSet/>
      <dgm:spPr/>
      <dgm:t>
        <a:bodyPr/>
        <a:lstStyle/>
        <a:p>
          <a:endParaRPr lang="en-US"/>
        </a:p>
      </dgm:t>
    </dgm:pt>
    <dgm:pt modelId="{72CD65BF-7AA9-407E-8FB9-6AE2CFD49915}" type="sibTrans" cxnId="{99EF6470-6E59-4EA2-A125-466BF70C1489}">
      <dgm:prSet/>
      <dgm:spPr/>
      <dgm:t>
        <a:bodyPr/>
        <a:lstStyle/>
        <a:p>
          <a:endParaRPr lang="en-US"/>
        </a:p>
      </dgm:t>
    </dgm:pt>
    <dgm:pt modelId="{49D691BC-4723-49F9-8053-67D87A9852D6}">
      <dgm:prSet phldrT="[Text]"/>
      <dgm:spPr/>
      <dgm:t>
        <a:bodyPr/>
        <a:lstStyle/>
        <a:p>
          <a:r>
            <a:rPr lang="en-US" dirty="0"/>
            <a:t>'</a:t>
          </a:r>
          <a:r>
            <a:rPr lang="en-US" dirty="0" err="1"/>
            <a:t>CensusTract</a:t>
          </a:r>
          <a:r>
            <a:rPr lang="en-US" dirty="0"/>
            <a:t>'</a:t>
          </a:r>
        </a:p>
      </dgm:t>
    </dgm:pt>
    <dgm:pt modelId="{E7144C8C-EAAD-43A1-BEE9-59D8B9CD8ECD}" type="parTrans" cxnId="{72F0E54E-4555-4392-8575-0DFF49E5C97E}">
      <dgm:prSet/>
      <dgm:spPr/>
      <dgm:t>
        <a:bodyPr/>
        <a:lstStyle/>
        <a:p>
          <a:endParaRPr lang="en-US"/>
        </a:p>
      </dgm:t>
    </dgm:pt>
    <dgm:pt modelId="{CBF63E96-8D64-43E0-AD39-9289D32FBDB6}" type="sibTrans" cxnId="{72F0E54E-4555-4392-8575-0DFF49E5C97E}">
      <dgm:prSet/>
      <dgm:spPr/>
      <dgm:t>
        <a:bodyPr/>
        <a:lstStyle/>
        <a:p>
          <a:endParaRPr lang="en-US"/>
        </a:p>
      </dgm:t>
    </dgm:pt>
    <dgm:pt modelId="{9B5E2986-BB5A-4770-A418-00631FCBD8C6}">
      <dgm:prSet phldrT="[Text]"/>
      <dgm:spPr/>
      <dgm:t>
        <a:bodyPr/>
        <a:lstStyle/>
        <a:p>
          <a:r>
            <a:rPr lang="en-US" dirty="0"/>
            <a:t>'</a:t>
          </a:r>
          <a:r>
            <a:rPr lang="en-US" dirty="0" err="1"/>
            <a:t>ChildPoverty</a:t>
          </a:r>
          <a:r>
            <a:rPr lang="en-US" dirty="0"/>
            <a:t>'</a:t>
          </a:r>
        </a:p>
      </dgm:t>
    </dgm:pt>
    <dgm:pt modelId="{B23B0281-75EE-465C-AE14-A92EF6D58033}" type="parTrans" cxnId="{70D97CBE-C98A-4A15-A213-E8AC5172D741}">
      <dgm:prSet/>
      <dgm:spPr/>
      <dgm:t>
        <a:bodyPr/>
        <a:lstStyle/>
        <a:p>
          <a:endParaRPr lang="en-US"/>
        </a:p>
      </dgm:t>
    </dgm:pt>
    <dgm:pt modelId="{1F193BE2-FFA9-41F9-9656-C1EB735F7668}" type="sibTrans" cxnId="{70D97CBE-C98A-4A15-A213-E8AC5172D741}">
      <dgm:prSet/>
      <dgm:spPr/>
      <dgm:t>
        <a:bodyPr/>
        <a:lstStyle/>
        <a:p>
          <a:endParaRPr lang="en-US"/>
        </a:p>
      </dgm:t>
    </dgm:pt>
    <dgm:pt modelId="{392EEF8E-1ED6-4E74-9AD6-DA69A2496FFB}">
      <dgm:prSet phldrT="[Text]"/>
      <dgm:spPr/>
      <dgm:t>
        <a:bodyPr/>
        <a:lstStyle/>
        <a:p>
          <a:r>
            <a:rPr lang="en-US" dirty="0"/>
            <a:t>'Income'</a:t>
          </a:r>
        </a:p>
      </dgm:t>
    </dgm:pt>
    <dgm:pt modelId="{8E46F4D6-A016-4AB2-BC6D-C914FF6C73B5}" type="parTrans" cxnId="{06952E4A-6BEE-4748-AAC3-C8844D253D22}">
      <dgm:prSet/>
      <dgm:spPr/>
      <dgm:t>
        <a:bodyPr/>
        <a:lstStyle/>
        <a:p>
          <a:endParaRPr lang="en-US"/>
        </a:p>
      </dgm:t>
    </dgm:pt>
    <dgm:pt modelId="{A3616F6E-4014-40DA-8989-E515F065C690}" type="sibTrans" cxnId="{06952E4A-6BEE-4748-AAC3-C8844D253D22}">
      <dgm:prSet/>
      <dgm:spPr/>
      <dgm:t>
        <a:bodyPr/>
        <a:lstStyle/>
        <a:p>
          <a:endParaRPr lang="en-US"/>
        </a:p>
      </dgm:t>
    </dgm:pt>
    <dgm:pt modelId="{2BB37F43-9573-4E1F-AEEB-4B7F17C98050}">
      <dgm:prSet phldrT="[Text]"/>
      <dgm:spPr/>
      <dgm:t>
        <a:bodyPr/>
        <a:lstStyle/>
        <a:p>
          <a:r>
            <a:rPr lang="en-US" dirty="0"/>
            <a:t>'</a:t>
          </a:r>
          <a:r>
            <a:rPr lang="en-US" dirty="0" err="1"/>
            <a:t>IncomeErr</a:t>
          </a:r>
          <a:r>
            <a:rPr lang="en-US" dirty="0"/>
            <a:t>'</a:t>
          </a:r>
        </a:p>
      </dgm:t>
    </dgm:pt>
    <dgm:pt modelId="{E6669AF7-32EE-4536-9DAB-6C9E8F581242}" type="parTrans" cxnId="{A286D234-7B57-4C47-9DA2-EDCEF3202342}">
      <dgm:prSet/>
      <dgm:spPr/>
      <dgm:t>
        <a:bodyPr/>
        <a:lstStyle/>
        <a:p>
          <a:endParaRPr lang="en-US"/>
        </a:p>
      </dgm:t>
    </dgm:pt>
    <dgm:pt modelId="{76F149DB-E123-4C9E-858A-B59F84609582}" type="sibTrans" cxnId="{A286D234-7B57-4C47-9DA2-EDCEF3202342}">
      <dgm:prSet/>
      <dgm:spPr/>
      <dgm:t>
        <a:bodyPr/>
        <a:lstStyle/>
        <a:p>
          <a:endParaRPr lang="en-US"/>
        </a:p>
      </dgm:t>
    </dgm:pt>
    <dgm:pt modelId="{29674322-835E-4FC2-8F79-578838D81EE4}">
      <dgm:prSet phldrT="[Text]"/>
      <dgm:spPr/>
      <dgm:t>
        <a:bodyPr/>
        <a:lstStyle/>
        <a:p>
          <a:r>
            <a:rPr lang="en-US"/>
            <a:t>'IncomePerCapErr</a:t>
          </a:r>
          <a:r>
            <a:rPr lang="en-US" dirty="0"/>
            <a:t>'</a:t>
          </a:r>
        </a:p>
      </dgm:t>
    </dgm:pt>
    <dgm:pt modelId="{44028849-33DB-4BC0-AACC-A10427300970}" type="parTrans" cxnId="{358E749C-4A34-4203-8CF6-4C719E3C6EFA}">
      <dgm:prSet/>
      <dgm:spPr/>
      <dgm:t>
        <a:bodyPr/>
        <a:lstStyle/>
        <a:p>
          <a:endParaRPr lang="en-US"/>
        </a:p>
      </dgm:t>
    </dgm:pt>
    <dgm:pt modelId="{E2EEAE93-AAE7-4EC3-93CA-02E2DE3FE2B9}" type="sibTrans" cxnId="{358E749C-4A34-4203-8CF6-4C719E3C6EFA}">
      <dgm:prSet/>
      <dgm:spPr/>
      <dgm:t>
        <a:bodyPr/>
        <a:lstStyle/>
        <a:p>
          <a:endParaRPr lang="en-US"/>
        </a:p>
      </dgm:t>
    </dgm:pt>
    <dgm:pt modelId="{8B5DB027-E21D-4FA0-8452-CB321B9F1724}">
      <dgm:prSet phldrT="[Text]"/>
      <dgm:spPr/>
      <dgm:t>
        <a:bodyPr/>
        <a:lstStyle/>
        <a:p>
          <a:r>
            <a:rPr lang="en-US" dirty="0"/>
            <a:t>'Citizen'</a:t>
          </a:r>
        </a:p>
      </dgm:t>
    </dgm:pt>
    <dgm:pt modelId="{B9292618-07B5-4057-93DB-EBCF4E4568BB}" type="parTrans" cxnId="{5E0C2C62-A2A1-4F6A-A18D-E20247184B80}">
      <dgm:prSet/>
      <dgm:spPr/>
      <dgm:t>
        <a:bodyPr/>
        <a:lstStyle/>
        <a:p>
          <a:endParaRPr lang="en-US"/>
        </a:p>
      </dgm:t>
    </dgm:pt>
    <dgm:pt modelId="{829250A8-9C1B-407F-B448-F3CC82378D5A}" type="sibTrans" cxnId="{5E0C2C62-A2A1-4F6A-A18D-E20247184B80}">
      <dgm:prSet/>
      <dgm:spPr/>
      <dgm:t>
        <a:bodyPr/>
        <a:lstStyle/>
        <a:p>
          <a:endParaRPr lang="en-US"/>
        </a:p>
      </dgm:t>
    </dgm:pt>
    <dgm:pt modelId="{0952989D-E8DD-46B5-87AD-9AEF6998B87F}">
      <dgm:prSet phldrT="[Text]"/>
      <dgm:spPr/>
      <dgm:t>
        <a:bodyPr/>
        <a:lstStyle/>
        <a:p>
          <a:r>
            <a:rPr lang="en-US" dirty="0"/>
            <a:t>'Employed'</a:t>
          </a:r>
        </a:p>
      </dgm:t>
    </dgm:pt>
    <dgm:pt modelId="{ADDC2651-57C5-4210-8B52-F9C85D187E59}" type="parTrans" cxnId="{B5C72698-AEB2-4F8A-BF29-899E53FF3C1F}">
      <dgm:prSet/>
      <dgm:spPr/>
      <dgm:t>
        <a:bodyPr/>
        <a:lstStyle/>
        <a:p>
          <a:endParaRPr lang="en-US"/>
        </a:p>
      </dgm:t>
    </dgm:pt>
    <dgm:pt modelId="{65BA9C22-DD54-4E23-A6FC-E7C94A4F20A7}" type="sibTrans" cxnId="{B5C72698-AEB2-4F8A-BF29-899E53FF3C1F}">
      <dgm:prSet/>
      <dgm:spPr/>
      <dgm:t>
        <a:bodyPr/>
        <a:lstStyle/>
        <a:p>
          <a:endParaRPr lang="en-US"/>
        </a:p>
      </dgm:t>
    </dgm:pt>
    <dgm:pt modelId="{EBA1A890-A96F-4405-911E-8C289E3BBAD9}">
      <dgm:prSet phldrT="[Text]"/>
      <dgm:spPr/>
      <dgm:t>
        <a:bodyPr/>
        <a:lstStyle/>
        <a:p>
          <a:r>
            <a:rPr lang="en-US" dirty="0"/>
            <a:t>'Men'</a:t>
          </a:r>
        </a:p>
      </dgm:t>
    </dgm:pt>
    <dgm:pt modelId="{0A122DEF-CC99-4D63-A8F1-C5402ABDF01F}" type="parTrans" cxnId="{64AB2A7F-8A47-4FC1-B509-20C4AC758917}">
      <dgm:prSet/>
      <dgm:spPr/>
      <dgm:t>
        <a:bodyPr/>
        <a:lstStyle/>
        <a:p>
          <a:endParaRPr lang="en-US"/>
        </a:p>
      </dgm:t>
    </dgm:pt>
    <dgm:pt modelId="{A4EA3EAA-E4ED-4B9C-97CE-6CA0D332A34D}" type="sibTrans" cxnId="{64AB2A7F-8A47-4FC1-B509-20C4AC758917}">
      <dgm:prSet/>
      <dgm:spPr/>
      <dgm:t>
        <a:bodyPr/>
        <a:lstStyle/>
        <a:p>
          <a:endParaRPr lang="en-US"/>
        </a:p>
      </dgm:t>
    </dgm:pt>
    <dgm:pt modelId="{C8AEF278-2D5D-41C9-9D02-76976E992841}">
      <dgm:prSet phldrT="[Text]"/>
      <dgm:spPr/>
      <dgm:t>
        <a:bodyPr/>
        <a:lstStyle/>
        <a:p>
          <a:r>
            <a:rPr lang="en-US"/>
            <a:t>'Women</a:t>
          </a:r>
          <a:r>
            <a:rPr lang="en-US" dirty="0"/>
            <a:t>'</a:t>
          </a:r>
        </a:p>
      </dgm:t>
    </dgm:pt>
    <dgm:pt modelId="{12C268F4-185E-4042-9B36-4A333D09F826}" type="parTrans" cxnId="{53BD4911-D8C0-4ECA-95D5-C664866BF9CE}">
      <dgm:prSet/>
      <dgm:spPr/>
      <dgm:t>
        <a:bodyPr/>
        <a:lstStyle/>
        <a:p>
          <a:endParaRPr lang="en-US"/>
        </a:p>
      </dgm:t>
    </dgm:pt>
    <dgm:pt modelId="{98DFBA43-3BDA-475D-BE0D-95E30D045D53}" type="sibTrans" cxnId="{53BD4911-D8C0-4ECA-95D5-C664866BF9CE}">
      <dgm:prSet/>
      <dgm:spPr/>
      <dgm:t>
        <a:bodyPr/>
        <a:lstStyle/>
        <a:p>
          <a:endParaRPr lang="en-US"/>
        </a:p>
      </dgm:t>
    </dgm:pt>
    <dgm:pt modelId="{7C0C62AE-C668-4E24-A27B-3B4077D51ACB}">
      <dgm:prSet phldrT="[Text]"/>
      <dgm:spPr/>
      <dgm:t>
        <a:bodyPr/>
        <a:lstStyle/>
        <a:p>
          <a:r>
            <a:rPr lang="en-US" dirty="0"/>
            <a:t>‘</a:t>
          </a:r>
          <a:r>
            <a:rPr lang="en-US" dirty="0" err="1"/>
            <a:t>PovertyBinary</a:t>
          </a:r>
          <a:r>
            <a:rPr lang="en-US" dirty="0"/>
            <a:t>’</a:t>
          </a:r>
        </a:p>
      </dgm:t>
    </dgm:pt>
    <dgm:pt modelId="{F35603F4-3FFD-4222-B066-C2F2D72F61D7}" type="parTrans" cxnId="{6A606595-718E-4491-9790-4970A74734E5}">
      <dgm:prSet/>
      <dgm:spPr/>
      <dgm:t>
        <a:bodyPr/>
        <a:lstStyle/>
        <a:p>
          <a:endParaRPr lang="en-US"/>
        </a:p>
      </dgm:t>
    </dgm:pt>
    <dgm:pt modelId="{D58466A1-70BF-4A77-BDCC-C40473F6D1B7}" type="sibTrans" cxnId="{6A606595-718E-4491-9790-4970A74734E5}">
      <dgm:prSet/>
      <dgm:spPr/>
      <dgm:t>
        <a:bodyPr/>
        <a:lstStyle/>
        <a:p>
          <a:endParaRPr lang="en-US"/>
        </a:p>
      </dgm:t>
    </dgm:pt>
    <dgm:pt modelId="{2ADE05C9-6EF7-49F2-BE52-2FF0F23648FE}" type="pres">
      <dgm:prSet presAssocID="{140CF38E-A182-43B1-ABB2-EFCE55E29FAD}" presName="Name0" presStyleCnt="0">
        <dgm:presLayoutVars>
          <dgm:dir/>
          <dgm:animLvl val="lvl"/>
          <dgm:resizeHandles val="exact"/>
        </dgm:presLayoutVars>
      </dgm:prSet>
      <dgm:spPr/>
    </dgm:pt>
    <dgm:pt modelId="{2CBD35E2-E3FD-48A4-B170-38C94DFF5A52}" type="pres">
      <dgm:prSet presAssocID="{3283D124-A51F-46C7-92B7-FE1E22101A56}" presName="boxAndChildren" presStyleCnt="0"/>
      <dgm:spPr/>
    </dgm:pt>
    <dgm:pt modelId="{C4054B8A-15BE-4693-A927-0E5A0B885C38}" type="pres">
      <dgm:prSet presAssocID="{3283D124-A51F-46C7-92B7-FE1E22101A56}" presName="parentTextBox" presStyleLbl="node1" presStyleIdx="0" presStyleCnt="3"/>
      <dgm:spPr/>
    </dgm:pt>
    <dgm:pt modelId="{CE23714D-3DE8-4627-A16D-CBE2C9930A45}" type="pres">
      <dgm:prSet presAssocID="{3283D124-A51F-46C7-92B7-FE1E22101A56}" presName="entireBox" presStyleLbl="node1" presStyleIdx="0" presStyleCnt="3"/>
      <dgm:spPr/>
    </dgm:pt>
    <dgm:pt modelId="{B492B0BD-3B82-484D-903F-8F8AC54E0CD6}" type="pres">
      <dgm:prSet presAssocID="{3283D124-A51F-46C7-92B7-FE1E22101A56}" presName="descendantBox" presStyleCnt="0"/>
      <dgm:spPr/>
    </dgm:pt>
    <dgm:pt modelId="{483D8CA8-40FE-4E6C-B8AD-71AF77832B0B}" type="pres">
      <dgm:prSet presAssocID="{7C0C62AE-C668-4E24-A27B-3B4077D51ACB}" presName="childTextBox" presStyleLbl="fgAccFollowNode1" presStyleIdx="0" presStyleCnt="10">
        <dgm:presLayoutVars>
          <dgm:bulletEnabled val="1"/>
        </dgm:presLayoutVars>
      </dgm:prSet>
      <dgm:spPr/>
    </dgm:pt>
    <dgm:pt modelId="{6D1A8694-354F-49A5-85E1-2D8F885DC3DD}" type="pres">
      <dgm:prSet presAssocID="{FF67D308-9AB0-4C74-9099-B51F85444E54}" presName="sp" presStyleCnt="0"/>
      <dgm:spPr/>
    </dgm:pt>
    <dgm:pt modelId="{229FA26E-2C43-4E9B-9C8E-13C08A5A0570}" type="pres">
      <dgm:prSet presAssocID="{8C2368B3-3FBF-4077-B303-6896EC76BABD}" presName="arrowAndChildren" presStyleCnt="0"/>
      <dgm:spPr/>
    </dgm:pt>
    <dgm:pt modelId="{E71EE636-EAE9-42E7-9AF6-ECDB2F0BDA05}" type="pres">
      <dgm:prSet presAssocID="{8C2368B3-3FBF-4077-B303-6896EC76BABD}" presName="parentTextArrow" presStyleLbl="node1" presStyleIdx="0" presStyleCnt="3"/>
      <dgm:spPr/>
    </dgm:pt>
    <dgm:pt modelId="{246EE796-1363-4B1C-9CBD-7AF5014AF9F3}" type="pres">
      <dgm:prSet presAssocID="{8C2368B3-3FBF-4077-B303-6896EC76BABD}" presName="arrow" presStyleLbl="node1" presStyleIdx="1" presStyleCnt="3"/>
      <dgm:spPr/>
    </dgm:pt>
    <dgm:pt modelId="{1ABEE6F4-A32E-437D-A8D0-E666FD9EA003}" type="pres">
      <dgm:prSet presAssocID="{8C2368B3-3FBF-4077-B303-6896EC76BABD}" presName="descendantArrow" presStyleCnt="0"/>
      <dgm:spPr/>
    </dgm:pt>
    <dgm:pt modelId="{2344DE9C-1104-4185-837A-D266EE517512}" type="pres">
      <dgm:prSet presAssocID="{8B5DB027-E21D-4FA0-8452-CB321B9F1724}" presName="childTextArrow" presStyleLbl="fgAccFollowNode1" presStyleIdx="1" presStyleCnt="10">
        <dgm:presLayoutVars>
          <dgm:bulletEnabled val="1"/>
        </dgm:presLayoutVars>
      </dgm:prSet>
      <dgm:spPr/>
    </dgm:pt>
    <dgm:pt modelId="{4C803E6D-A22C-49EF-A7CF-EBA1CCA94322}" type="pres">
      <dgm:prSet presAssocID="{0952989D-E8DD-46B5-87AD-9AEF6998B87F}" presName="childTextArrow" presStyleLbl="fgAccFollowNode1" presStyleIdx="2" presStyleCnt="10">
        <dgm:presLayoutVars>
          <dgm:bulletEnabled val="1"/>
        </dgm:presLayoutVars>
      </dgm:prSet>
      <dgm:spPr/>
    </dgm:pt>
    <dgm:pt modelId="{3F042695-C964-42E3-8950-13649BC045B6}" type="pres">
      <dgm:prSet presAssocID="{EBA1A890-A96F-4405-911E-8C289E3BBAD9}" presName="childTextArrow" presStyleLbl="fgAccFollowNode1" presStyleIdx="3" presStyleCnt="10">
        <dgm:presLayoutVars>
          <dgm:bulletEnabled val="1"/>
        </dgm:presLayoutVars>
      </dgm:prSet>
      <dgm:spPr/>
    </dgm:pt>
    <dgm:pt modelId="{33B92E76-D801-47D3-BCEF-70FEDEBD1469}" type="pres">
      <dgm:prSet presAssocID="{C8AEF278-2D5D-41C9-9D02-76976E992841}" presName="childTextArrow" presStyleLbl="fgAccFollowNode1" presStyleIdx="4" presStyleCnt="10">
        <dgm:presLayoutVars>
          <dgm:bulletEnabled val="1"/>
        </dgm:presLayoutVars>
      </dgm:prSet>
      <dgm:spPr/>
    </dgm:pt>
    <dgm:pt modelId="{D77B94E4-81D2-4354-AAB5-59C997FB16F9}" type="pres">
      <dgm:prSet presAssocID="{F46F4F43-0C4B-439A-AB65-980834BD3D7A}" presName="sp" presStyleCnt="0"/>
      <dgm:spPr/>
    </dgm:pt>
    <dgm:pt modelId="{E43940E4-ECFC-4315-A240-643A0DEB0707}" type="pres">
      <dgm:prSet presAssocID="{4031D61F-5AFE-4942-A3DF-CD6BC534730A}" presName="arrowAndChildren" presStyleCnt="0"/>
      <dgm:spPr/>
    </dgm:pt>
    <dgm:pt modelId="{45DF43EE-44DC-4D81-9D0D-367CCEFABE80}" type="pres">
      <dgm:prSet presAssocID="{4031D61F-5AFE-4942-A3DF-CD6BC534730A}" presName="parentTextArrow" presStyleLbl="node1" presStyleIdx="1" presStyleCnt="3"/>
      <dgm:spPr/>
    </dgm:pt>
    <dgm:pt modelId="{CC83E177-F688-4931-8D56-281E8868B049}" type="pres">
      <dgm:prSet presAssocID="{4031D61F-5AFE-4942-A3DF-CD6BC534730A}" presName="arrow" presStyleLbl="node1" presStyleIdx="2" presStyleCnt="3" custLinFactNeighborY="-7659"/>
      <dgm:spPr/>
    </dgm:pt>
    <dgm:pt modelId="{60D559F8-E5DB-469A-9C02-FFAA2B4476B2}" type="pres">
      <dgm:prSet presAssocID="{4031D61F-5AFE-4942-A3DF-CD6BC534730A}" presName="descendantArrow" presStyleCnt="0"/>
      <dgm:spPr/>
    </dgm:pt>
    <dgm:pt modelId="{400DB92D-0A9F-4588-BEEE-49CA0784A216}" type="pres">
      <dgm:prSet presAssocID="{49D691BC-4723-49F9-8053-67D87A9852D6}" presName="childTextArrow" presStyleLbl="fgAccFollowNode1" presStyleIdx="5" presStyleCnt="10">
        <dgm:presLayoutVars>
          <dgm:bulletEnabled val="1"/>
        </dgm:presLayoutVars>
      </dgm:prSet>
      <dgm:spPr/>
    </dgm:pt>
    <dgm:pt modelId="{C7EE623B-8CBC-4CD4-8321-282B2DBAD91D}" type="pres">
      <dgm:prSet presAssocID="{9B5E2986-BB5A-4770-A418-00631FCBD8C6}" presName="childTextArrow" presStyleLbl="fgAccFollowNode1" presStyleIdx="6" presStyleCnt="10">
        <dgm:presLayoutVars>
          <dgm:bulletEnabled val="1"/>
        </dgm:presLayoutVars>
      </dgm:prSet>
      <dgm:spPr/>
    </dgm:pt>
    <dgm:pt modelId="{9019A43B-0F0D-4900-9960-BB013D5A1CBF}" type="pres">
      <dgm:prSet presAssocID="{392EEF8E-1ED6-4E74-9AD6-DA69A2496FFB}" presName="childTextArrow" presStyleLbl="fgAccFollowNode1" presStyleIdx="7" presStyleCnt="10">
        <dgm:presLayoutVars>
          <dgm:bulletEnabled val="1"/>
        </dgm:presLayoutVars>
      </dgm:prSet>
      <dgm:spPr/>
    </dgm:pt>
    <dgm:pt modelId="{24AEDA8B-466D-4B6A-A228-1F1B8003BAC8}" type="pres">
      <dgm:prSet presAssocID="{2BB37F43-9573-4E1F-AEEB-4B7F17C98050}" presName="childTextArrow" presStyleLbl="fgAccFollowNode1" presStyleIdx="8" presStyleCnt="10">
        <dgm:presLayoutVars>
          <dgm:bulletEnabled val="1"/>
        </dgm:presLayoutVars>
      </dgm:prSet>
      <dgm:spPr/>
    </dgm:pt>
    <dgm:pt modelId="{0F719125-F0A3-41C6-BC73-887FF79B7F8C}" type="pres">
      <dgm:prSet presAssocID="{29674322-835E-4FC2-8F79-578838D81EE4}" presName="childTextArrow" presStyleLbl="fgAccFollowNode1" presStyleIdx="9" presStyleCnt="10">
        <dgm:presLayoutVars>
          <dgm:bulletEnabled val="1"/>
        </dgm:presLayoutVars>
      </dgm:prSet>
      <dgm:spPr/>
    </dgm:pt>
  </dgm:ptLst>
  <dgm:cxnLst>
    <dgm:cxn modelId="{53BD4911-D8C0-4ECA-95D5-C664866BF9CE}" srcId="{8C2368B3-3FBF-4077-B303-6896EC76BABD}" destId="{C8AEF278-2D5D-41C9-9D02-76976E992841}" srcOrd="3" destOrd="0" parTransId="{12C268F4-185E-4042-9B36-4A333D09F826}" sibTransId="{98DFBA43-3BDA-475D-BE0D-95E30D045D53}"/>
    <dgm:cxn modelId="{7BAE2F25-D43C-4AAF-8C1C-06275F883B67}" type="presOf" srcId="{3283D124-A51F-46C7-92B7-FE1E22101A56}" destId="{C4054B8A-15BE-4693-A927-0E5A0B885C38}" srcOrd="0" destOrd="0" presId="urn:microsoft.com/office/officeart/2005/8/layout/process4"/>
    <dgm:cxn modelId="{BA2AB526-7CFA-4E44-882A-579FEBAE49FE}" srcId="{140CF38E-A182-43B1-ABB2-EFCE55E29FAD}" destId="{4031D61F-5AFE-4942-A3DF-CD6BC534730A}" srcOrd="0" destOrd="0" parTransId="{073BF217-614C-439C-93F3-0DE644E355DF}" sibTransId="{F46F4F43-0C4B-439A-AB65-980834BD3D7A}"/>
    <dgm:cxn modelId="{033BF02E-C3C9-457B-B84F-3AF3188E0C43}" type="presOf" srcId="{2BB37F43-9573-4E1F-AEEB-4B7F17C98050}" destId="{24AEDA8B-466D-4B6A-A228-1F1B8003BAC8}" srcOrd="0" destOrd="0" presId="urn:microsoft.com/office/officeart/2005/8/layout/process4"/>
    <dgm:cxn modelId="{A286D234-7B57-4C47-9DA2-EDCEF3202342}" srcId="{4031D61F-5AFE-4942-A3DF-CD6BC534730A}" destId="{2BB37F43-9573-4E1F-AEEB-4B7F17C98050}" srcOrd="3" destOrd="0" parTransId="{E6669AF7-32EE-4536-9DAB-6C9E8F581242}" sibTransId="{76F149DB-E123-4C9E-858A-B59F84609582}"/>
    <dgm:cxn modelId="{DFB7313E-0388-418E-A012-3D0D6D94E784}" type="presOf" srcId="{29674322-835E-4FC2-8F79-578838D81EE4}" destId="{0F719125-F0A3-41C6-BC73-887FF79B7F8C}" srcOrd="0" destOrd="0" presId="urn:microsoft.com/office/officeart/2005/8/layout/process4"/>
    <dgm:cxn modelId="{F4548441-6386-46EC-941C-583D4267AC17}" type="presOf" srcId="{8B5DB027-E21D-4FA0-8452-CB321B9F1724}" destId="{2344DE9C-1104-4185-837A-D266EE517512}" srcOrd="0" destOrd="0" presId="urn:microsoft.com/office/officeart/2005/8/layout/process4"/>
    <dgm:cxn modelId="{5E0C2C62-A2A1-4F6A-A18D-E20247184B80}" srcId="{8C2368B3-3FBF-4077-B303-6896EC76BABD}" destId="{8B5DB027-E21D-4FA0-8452-CB321B9F1724}" srcOrd="0" destOrd="0" parTransId="{B9292618-07B5-4057-93DB-EBCF4E4568BB}" sibTransId="{829250A8-9C1B-407F-B448-F3CC82378D5A}"/>
    <dgm:cxn modelId="{917BFF64-A809-4534-A39A-90C82312D013}" type="presOf" srcId="{49D691BC-4723-49F9-8053-67D87A9852D6}" destId="{400DB92D-0A9F-4588-BEEE-49CA0784A216}" srcOrd="0" destOrd="0" presId="urn:microsoft.com/office/officeart/2005/8/layout/process4"/>
    <dgm:cxn modelId="{F4CA8D68-93AA-4D73-B0A1-97448367F994}" type="presOf" srcId="{7C0C62AE-C668-4E24-A27B-3B4077D51ACB}" destId="{483D8CA8-40FE-4E6C-B8AD-71AF77832B0B}" srcOrd="0" destOrd="0" presId="urn:microsoft.com/office/officeart/2005/8/layout/process4"/>
    <dgm:cxn modelId="{55C6F649-038D-4716-9E14-E2BCA702DB3A}" srcId="{140CF38E-A182-43B1-ABB2-EFCE55E29FAD}" destId="{8C2368B3-3FBF-4077-B303-6896EC76BABD}" srcOrd="1" destOrd="0" parTransId="{8BA3AE75-309F-4A92-8566-C11EB7C942FA}" sibTransId="{FF67D308-9AB0-4C74-9099-B51F85444E54}"/>
    <dgm:cxn modelId="{66A3FD49-2686-474F-B347-03921EFA3704}" type="presOf" srcId="{C8AEF278-2D5D-41C9-9D02-76976E992841}" destId="{33B92E76-D801-47D3-BCEF-70FEDEBD1469}" srcOrd="0" destOrd="0" presId="urn:microsoft.com/office/officeart/2005/8/layout/process4"/>
    <dgm:cxn modelId="{06952E4A-6BEE-4748-AAC3-C8844D253D22}" srcId="{4031D61F-5AFE-4942-A3DF-CD6BC534730A}" destId="{392EEF8E-1ED6-4E74-9AD6-DA69A2496FFB}" srcOrd="2" destOrd="0" parTransId="{8E46F4D6-A016-4AB2-BC6D-C914FF6C73B5}" sibTransId="{A3616F6E-4014-40DA-8989-E515F065C690}"/>
    <dgm:cxn modelId="{72F0E54E-4555-4392-8575-0DFF49E5C97E}" srcId="{4031D61F-5AFE-4942-A3DF-CD6BC534730A}" destId="{49D691BC-4723-49F9-8053-67D87A9852D6}" srcOrd="0" destOrd="0" parTransId="{E7144C8C-EAAD-43A1-BEE9-59D8B9CD8ECD}" sibTransId="{CBF63E96-8D64-43E0-AD39-9289D32FBDB6}"/>
    <dgm:cxn modelId="{99EF6470-6E59-4EA2-A125-466BF70C1489}" srcId="{140CF38E-A182-43B1-ABB2-EFCE55E29FAD}" destId="{3283D124-A51F-46C7-92B7-FE1E22101A56}" srcOrd="2" destOrd="0" parTransId="{754E0E40-F898-4422-A3BD-6A13C1E6983E}" sibTransId="{72CD65BF-7AA9-407E-8FB9-6AE2CFD49915}"/>
    <dgm:cxn modelId="{CB9A3254-45E2-4A6C-A717-0FB7B64743AF}" type="presOf" srcId="{392EEF8E-1ED6-4E74-9AD6-DA69A2496FFB}" destId="{9019A43B-0F0D-4900-9960-BB013D5A1CBF}" srcOrd="0" destOrd="0" presId="urn:microsoft.com/office/officeart/2005/8/layout/process4"/>
    <dgm:cxn modelId="{F32BEC78-E5F3-4E7D-A04B-FF4E4959E87E}" type="presOf" srcId="{EBA1A890-A96F-4405-911E-8C289E3BBAD9}" destId="{3F042695-C964-42E3-8950-13649BC045B6}" srcOrd="0" destOrd="0" presId="urn:microsoft.com/office/officeart/2005/8/layout/process4"/>
    <dgm:cxn modelId="{64AB2A7F-8A47-4FC1-B509-20C4AC758917}" srcId="{8C2368B3-3FBF-4077-B303-6896EC76BABD}" destId="{EBA1A890-A96F-4405-911E-8C289E3BBAD9}" srcOrd="2" destOrd="0" parTransId="{0A122DEF-CC99-4D63-A8F1-C5402ABDF01F}" sibTransId="{A4EA3EAA-E4ED-4B9C-97CE-6CA0D332A34D}"/>
    <dgm:cxn modelId="{B4B93D82-D4E5-4CB1-ABC1-99EB0C0A3F03}" type="presOf" srcId="{9B5E2986-BB5A-4770-A418-00631FCBD8C6}" destId="{C7EE623B-8CBC-4CD4-8321-282B2DBAD91D}" srcOrd="0" destOrd="0" presId="urn:microsoft.com/office/officeart/2005/8/layout/process4"/>
    <dgm:cxn modelId="{6A606595-718E-4491-9790-4970A74734E5}" srcId="{3283D124-A51F-46C7-92B7-FE1E22101A56}" destId="{7C0C62AE-C668-4E24-A27B-3B4077D51ACB}" srcOrd="0" destOrd="0" parTransId="{F35603F4-3FFD-4222-B066-C2F2D72F61D7}" sibTransId="{D58466A1-70BF-4A77-BDCC-C40473F6D1B7}"/>
    <dgm:cxn modelId="{B5C72698-AEB2-4F8A-BF29-899E53FF3C1F}" srcId="{8C2368B3-3FBF-4077-B303-6896EC76BABD}" destId="{0952989D-E8DD-46B5-87AD-9AEF6998B87F}" srcOrd="1" destOrd="0" parTransId="{ADDC2651-57C5-4210-8B52-F9C85D187E59}" sibTransId="{65BA9C22-DD54-4E23-A6FC-E7C94A4F20A7}"/>
    <dgm:cxn modelId="{358E749C-4A34-4203-8CF6-4C719E3C6EFA}" srcId="{4031D61F-5AFE-4942-A3DF-CD6BC534730A}" destId="{29674322-835E-4FC2-8F79-578838D81EE4}" srcOrd="4" destOrd="0" parTransId="{44028849-33DB-4BC0-AACC-A10427300970}" sibTransId="{E2EEAE93-AAE7-4EC3-93CA-02E2DE3FE2B9}"/>
    <dgm:cxn modelId="{EAFD30AC-B252-4E68-85C4-168B0EAE3FF4}" type="presOf" srcId="{0952989D-E8DD-46B5-87AD-9AEF6998B87F}" destId="{4C803E6D-A22C-49EF-A7CF-EBA1CCA94322}" srcOrd="0" destOrd="0" presId="urn:microsoft.com/office/officeart/2005/8/layout/process4"/>
    <dgm:cxn modelId="{51B161BB-6CA1-41D4-8D32-9ED99F34AA8B}" type="presOf" srcId="{8C2368B3-3FBF-4077-B303-6896EC76BABD}" destId="{E71EE636-EAE9-42E7-9AF6-ECDB2F0BDA05}" srcOrd="0" destOrd="0" presId="urn:microsoft.com/office/officeart/2005/8/layout/process4"/>
    <dgm:cxn modelId="{70D97CBE-C98A-4A15-A213-E8AC5172D741}" srcId="{4031D61F-5AFE-4942-A3DF-CD6BC534730A}" destId="{9B5E2986-BB5A-4770-A418-00631FCBD8C6}" srcOrd="1" destOrd="0" parTransId="{B23B0281-75EE-465C-AE14-A92EF6D58033}" sibTransId="{1F193BE2-FFA9-41F9-9656-C1EB735F7668}"/>
    <dgm:cxn modelId="{2835AFC1-72FB-40C8-B1EF-A1085901D807}" type="presOf" srcId="{4031D61F-5AFE-4942-A3DF-CD6BC534730A}" destId="{45DF43EE-44DC-4D81-9D0D-367CCEFABE80}" srcOrd="0" destOrd="0" presId="urn:microsoft.com/office/officeart/2005/8/layout/process4"/>
    <dgm:cxn modelId="{3D7211CF-C1C6-4ECD-8EC6-5B31B6C06190}" type="presOf" srcId="{4031D61F-5AFE-4942-A3DF-CD6BC534730A}" destId="{CC83E177-F688-4931-8D56-281E8868B049}" srcOrd="1" destOrd="0" presId="urn:microsoft.com/office/officeart/2005/8/layout/process4"/>
    <dgm:cxn modelId="{73B2CBCF-6563-4D96-9D2F-83C74C073694}" type="presOf" srcId="{8C2368B3-3FBF-4077-B303-6896EC76BABD}" destId="{246EE796-1363-4B1C-9CBD-7AF5014AF9F3}" srcOrd="1" destOrd="0" presId="urn:microsoft.com/office/officeart/2005/8/layout/process4"/>
    <dgm:cxn modelId="{EDA69DF4-72E9-4446-AA21-55C0377E48BE}" type="presOf" srcId="{140CF38E-A182-43B1-ABB2-EFCE55E29FAD}" destId="{2ADE05C9-6EF7-49F2-BE52-2FF0F23648FE}" srcOrd="0" destOrd="0" presId="urn:microsoft.com/office/officeart/2005/8/layout/process4"/>
    <dgm:cxn modelId="{0301A6FB-AF2B-4C74-800F-963D03E6B182}" type="presOf" srcId="{3283D124-A51F-46C7-92B7-FE1E22101A56}" destId="{CE23714D-3DE8-4627-A16D-CBE2C9930A45}" srcOrd="1" destOrd="0" presId="urn:microsoft.com/office/officeart/2005/8/layout/process4"/>
    <dgm:cxn modelId="{D6ABB9F2-3F32-444F-A504-3F9133A82504}" type="presParOf" srcId="{2ADE05C9-6EF7-49F2-BE52-2FF0F23648FE}" destId="{2CBD35E2-E3FD-48A4-B170-38C94DFF5A52}" srcOrd="0" destOrd="0" presId="urn:microsoft.com/office/officeart/2005/8/layout/process4"/>
    <dgm:cxn modelId="{53301112-C53B-4169-B9CB-D84CB810DDD8}" type="presParOf" srcId="{2CBD35E2-E3FD-48A4-B170-38C94DFF5A52}" destId="{C4054B8A-15BE-4693-A927-0E5A0B885C38}" srcOrd="0" destOrd="0" presId="urn:microsoft.com/office/officeart/2005/8/layout/process4"/>
    <dgm:cxn modelId="{434E1EB3-A340-47E0-8C96-9679486561EF}" type="presParOf" srcId="{2CBD35E2-E3FD-48A4-B170-38C94DFF5A52}" destId="{CE23714D-3DE8-4627-A16D-CBE2C9930A45}" srcOrd="1" destOrd="0" presId="urn:microsoft.com/office/officeart/2005/8/layout/process4"/>
    <dgm:cxn modelId="{8BB297F1-BA18-4CA7-9D41-089730F61BFB}" type="presParOf" srcId="{2CBD35E2-E3FD-48A4-B170-38C94DFF5A52}" destId="{B492B0BD-3B82-484D-903F-8F8AC54E0CD6}" srcOrd="2" destOrd="0" presId="urn:microsoft.com/office/officeart/2005/8/layout/process4"/>
    <dgm:cxn modelId="{35B4F0BE-25DB-4FC9-820B-C10606096005}" type="presParOf" srcId="{B492B0BD-3B82-484D-903F-8F8AC54E0CD6}" destId="{483D8CA8-40FE-4E6C-B8AD-71AF77832B0B}" srcOrd="0" destOrd="0" presId="urn:microsoft.com/office/officeart/2005/8/layout/process4"/>
    <dgm:cxn modelId="{CFEEF1A2-54D0-4EFF-86DE-401EAE6E71C1}" type="presParOf" srcId="{2ADE05C9-6EF7-49F2-BE52-2FF0F23648FE}" destId="{6D1A8694-354F-49A5-85E1-2D8F885DC3DD}" srcOrd="1" destOrd="0" presId="urn:microsoft.com/office/officeart/2005/8/layout/process4"/>
    <dgm:cxn modelId="{574B2525-C363-404F-BEEA-032249B16E3C}" type="presParOf" srcId="{2ADE05C9-6EF7-49F2-BE52-2FF0F23648FE}" destId="{229FA26E-2C43-4E9B-9C8E-13C08A5A0570}" srcOrd="2" destOrd="0" presId="urn:microsoft.com/office/officeart/2005/8/layout/process4"/>
    <dgm:cxn modelId="{A79C46FB-263E-4425-BDEB-8831D6F945C5}" type="presParOf" srcId="{229FA26E-2C43-4E9B-9C8E-13C08A5A0570}" destId="{E71EE636-EAE9-42E7-9AF6-ECDB2F0BDA05}" srcOrd="0" destOrd="0" presId="urn:microsoft.com/office/officeart/2005/8/layout/process4"/>
    <dgm:cxn modelId="{F1C6BDB0-876F-43E5-A359-D91F11926538}" type="presParOf" srcId="{229FA26E-2C43-4E9B-9C8E-13C08A5A0570}" destId="{246EE796-1363-4B1C-9CBD-7AF5014AF9F3}" srcOrd="1" destOrd="0" presId="urn:microsoft.com/office/officeart/2005/8/layout/process4"/>
    <dgm:cxn modelId="{63993F39-430A-4517-9C77-F661990D9D6F}" type="presParOf" srcId="{229FA26E-2C43-4E9B-9C8E-13C08A5A0570}" destId="{1ABEE6F4-A32E-437D-A8D0-E666FD9EA003}" srcOrd="2" destOrd="0" presId="urn:microsoft.com/office/officeart/2005/8/layout/process4"/>
    <dgm:cxn modelId="{C59D7E79-0F16-4806-8074-A25245D46827}" type="presParOf" srcId="{1ABEE6F4-A32E-437D-A8D0-E666FD9EA003}" destId="{2344DE9C-1104-4185-837A-D266EE517512}" srcOrd="0" destOrd="0" presId="urn:microsoft.com/office/officeart/2005/8/layout/process4"/>
    <dgm:cxn modelId="{50D6F423-7186-4B76-A120-B7B8CE15A111}" type="presParOf" srcId="{1ABEE6F4-A32E-437D-A8D0-E666FD9EA003}" destId="{4C803E6D-A22C-49EF-A7CF-EBA1CCA94322}" srcOrd="1" destOrd="0" presId="urn:microsoft.com/office/officeart/2005/8/layout/process4"/>
    <dgm:cxn modelId="{A79BCC14-EA1F-4D6C-94FB-09CEB0D13EA1}" type="presParOf" srcId="{1ABEE6F4-A32E-437D-A8D0-E666FD9EA003}" destId="{3F042695-C964-42E3-8950-13649BC045B6}" srcOrd="2" destOrd="0" presId="urn:microsoft.com/office/officeart/2005/8/layout/process4"/>
    <dgm:cxn modelId="{AE6E3731-5317-47CF-B74F-E0E6187DE043}" type="presParOf" srcId="{1ABEE6F4-A32E-437D-A8D0-E666FD9EA003}" destId="{33B92E76-D801-47D3-BCEF-70FEDEBD1469}" srcOrd="3" destOrd="0" presId="urn:microsoft.com/office/officeart/2005/8/layout/process4"/>
    <dgm:cxn modelId="{63931628-351C-4817-AB24-24732F9F3429}" type="presParOf" srcId="{2ADE05C9-6EF7-49F2-BE52-2FF0F23648FE}" destId="{D77B94E4-81D2-4354-AAB5-59C997FB16F9}" srcOrd="3" destOrd="0" presId="urn:microsoft.com/office/officeart/2005/8/layout/process4"/>
    <dgm:cxn modelId="{57DAD247-D324-48C3-AC8A-2D6A98E60754}" type="presParOf" srcId="{2ADE05C9-6EF7-49F2-BE52-2FF0F23648FE}" destId="{E43940E4-ECFC-4315-A240-643A0DEB0707}" srcOrd="4" destOrd="0" presId="urn:microsoft.com/office/officeart/2005/8/layout/process4"/>
    <dgm:cxn modelId="{FEF21557-66C1-49A4-8195-3C195593436D}" type="presParOf" srcId="{E43940E4-ECFC-4315-A240-643A0DEB0707}" destId="{45DF43EE-44DC-4D81-9D0D-367CCEFABE80}" srcOrd="0" destOrd="0" presId="urn:microsoft.com/office/officeart/2005/8/layout/process4"/>
    <dgm:cxn modelId="{56CCEA15-CB0C-4576-9671-C9E554B6B30F}" type="presParOf" srcId="{E43940E4-ECFC-4315-A240-643A0DEB0707}" destId="{CC83E177-F688-4931-8D56-281E8868B049}" srcOrd="1" destOrd="0" presId="urn:microsoft.com/office/officeart/2005/8/layout/process4"/>
    <dgm:cxn modelId="{FB91061B-FD2E-4E1B-826E-7D1856274664}" type="presParOf" srcId="{E43940E4-ECFC-4315-A240-643A0DEB0707}" destId="{60D559F8-E5DB-469A-9C02-FFAA2B4476B2}" srcOrd="2" destOrd="0" presId="urn:microsoft.com/office/officeart/2005/8/layout/process4"/>
    <dgm:cxn modelId="{2ADF671C-3A9F-47CC-85EE-7C944E750B73}" type="presParOf" srcId="{60D559F8-E5DB-469A-9C02-FFAA2B4476B2}" destId="{400DB92D-0A9F-4588-BEEE-49CA0784A216}" srcOrd="0" destOrd="0" presId="urn:microsoft.com/office/officeart/2005/8/layout/process4"/>
    <dgm:cxn modelId="{39DD1834-2A70-4B0A-A07D-76D2E2E30374}" type="presParOf" srcId="{60D559F8-E5DB-469A-9C02-FFAA2B4476B2}" destId="{C7EE623B-8CBC-4CD4-8321-282B2DBAD91D}" srcOrd="1" destOrd="0" presId="urn:microsoft.com/office/officeart/2005/8/layout/process4"/>
    <dgm:cxn modelId="{E468895E-F589-41FB-A028-8B347ACAB24F}" type="presParOf" srcId="{60D559F8-E5DB-469A-9C02-FFAA2B4476B2}" destId="{9019A43B-0F0D-4900-9960-BB013D5A1CBF}" srcOrd="2" destOrd="0" presId="urn:microsoft.com/office/officeart/2005/8/layout/process4"/>
    <dgm:cxn modelId="{6AD6E7B4-E354-4C82-94AA-EE8CD97BAC26}" type="presParOf" srcId="{60D559F8-E5DB-469A-9C02-FFAA2B4476B2}" destId="{24AEDA8B-466D-4B6A-A228-1F1B8003BAC8}" srcOrd="3" destOrd="0" presId="urn:microsoft.com/office/officeart/2005/8/layout/process4"/>
    <dgm:cxn modelId="{7D610874-13DF-416D-B1D5-7263A49B6D34}" type="presParOf" srcId="{60D559F8-E5DB-469A-9C02-FFAA2B4476B2}" destId="{0F719125-F0A3-41C6-BC73-887FF79B7F8C}" srcOrd="4"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0E2215D-F5AC-48FB-834E-03B5CBB696E0}" type="doc">
      <dgm:prSet loTypeId="urn:microsoft.com/office/officeart/2009/3/layout/PieProcess" loCatId="process" qsTypeId="urn:microsoft.com/office/officeart/2005/8/quickstyle/simple4" qsCatId="simple" csTypeId="urn:microsoft.com/office/officeart/2005/8/colors/colorful4" csCatId="colorful" phldr="1"/>
      <dgm:spPr/>
      <dgm:t>
        <a:bodyPr/>
        <a:lstStyle/>
        <a:p>
          <a:endParaRPr lang="en-US"/>
        </a:p>
      </dgm:t>
    </dgm:pt>
    <dgm:pt modelId="{6AF3D315-69D1-435F-8BA1-B6697D11F0BF}">
      <dgm:prSet phldrT="[Text]" custT="1"/>
      <dgm:spPr/>
      <dgm:t>
        <a:bodyPr/>
        <a:lstStyle/>
        <a:p>
          <a:pPr>
            <a:buFont typeface="Wingdings" panose="05000000000000000000" pitchFamily="2" charset="2"/>
            <a:buChar char="§"/>
          </a:pPr>
          <a:r>
            <a:rPr lang="en-US" sz="1100" dirty="0"/>
            <a:t>Feature Importances</a:t>
          </a:r>
        </a:p>
      </dgm:t>
    </dgm:pt>
    <dgm:pt modelId="{08A415C8-E88D-48D9-BE2D-C3ED9E1B3055}" type="parTrans" cxnId="{9F5EF0C6-7942-49F5-8546-2C3E2BF11B7F}">
      <dgm:prSet/>
      <dgm:spPr/>
      <dgm:t>
        <a:bodyPr/>
        <a:lstStyle/>
        <a:p>
          <a:endParaRPr lang="en-US"/>
        </a:p>
      </dgm:t>
    </dgm:pt>
    <dgm:pt modelId="{4D509F4F-72D5-4ADF-8C1C-2F93F9AD57F8}" type="sibTrans" cxnId="{9F5EF0C6-7942-49F5-8546-2C3E2BF11B7F}">
      <dgm:prSet/>
      <dgm:spPr/>
      <dgm:t>
        <a:bodyPr/>
        <a:lstStyle/>
        <a:p>
          <a:endParaRPr lang="en-US"/>
        </a:p>
      </dgm:t>
    </dgm:pt>
    <dgm:pt modelId="{1CBF7D0E-CAAB-4647-AFB5-C7D188DD8800}">
      <dgm:prSet phldrT="[Text]" custT="1"/>
      <dgm:spPr/>
      <dgm:t>
        <a:bodyPr/>
        <a:lstStyle/>
        <a:p>
          <a:r>
            <a:rPr lang="en-US" sz="1500" b="1" dirty="0"/>
            <a:t>Pipeline Construction</a:t>
          </a:r>
        </a:p>
      </dgm:t>
    </dgm:pt>
    <dgm:pt modelId="{FD509959-AADE-49CF-8BD6-D3910364D868}" type="parTrans" cxnId="{716C43B5-5D57-43B0-A0ED-5FBFDB9A81FD}">
      <dgm:prSet/>
      <dgm:spPr/>
      <dgm:t>
        <a:bodyPr/>
        <a:lstStyle/>
        <a:p>
          <a:endParaRPr lang="en-US"/>
        </a:p>
      </dgm:t>
    </dgm:pt>
    <dgm:pt modelId="{DC7AEEFA-1EE0-4021-8607-06C8E7824359}" type="sibTrans" cxnId="{716C43B5-5D57-43B0-A0ED-5FBFDB9A81FD}">
      <dgm:prSet/>
      <dgm:spPr/>
      <dgm:t>
        <a:bodyPr/>
        <a:lstStyle/>
        <a:p>
          <a:endParaRPr lang="en-US"/>
        </a:p>
      </dgm:t>
    </dgm:pt>
    <dgm:pt modelId="{8D0D575D-5F00-44A0-A63A-339D6D5CD9F3}">
      <dgm:prSet phldrT="[Text]" custT="1"/>
      <dgm:spPr/>
      <dgm:t>
        <a:bodyPr/>
        <a:lstStyle/>
        <a:p>
          <a:r>
            <a:rPr lang="en-US" sz="1100" dirty="0"/>
            <a:t>Random Forest</a:t>
          </a:r>
        </a:p>
      </dgm:t>
    </dgm:pt>
    <dgm:pt modelId="{E5A4AC77-FD35-4E61-AB98-5CC77E31112D}" type="parTrans" cxnId="{6A7462EB-20A1-4877-B15C-5A77A7957A56}">
      <dgm:prSet/>
      <dgm:spPr/>
      <dgm:t>
        <a:bodyPr/>
        <a:lstStyle/>
        <a:p>
          <a:endParaRPr lang="en-US"/>
        </a:p>
      </dgm:t>
    </dgm:pt>
    <dgm:pt modelId="{F3454321-57E6-48C3-8C71-221D0649524F}" type="sibTrans" cxnId="{6A7462EB-20A1-4877-B15C-5A77A7957A56}">
      <dgm:prSet/>
      <dgm:spPr/>
      <dgm:t>
        <a:bodyPr/>
        <a:lstStyle/>
        <a:p>
          <a:endParaRPr lang="en-US"/>
        </a:p>
      </dgm:t>
    </dgm:pt>
    <dgm:pt modelId="{EE6CB8F9-CCD5-4946-A8BA-2FB18C5B3B1F}">
      <dgm:prSet phldrT="[Text]" custT="1"/>
      <dgm:spPr/>
      <dgm:t>
        <a:bodyPr/>
        <a:lstStyle/>
        <a:p>
          <a:pPr>
            <a:buFontTx/>
            <a:buChar char="‒"/>
          </a:pPr>
          <a:r>
            <a:rPr lang="en-US" sz="1100" dirty="0"/>
            <a:t>Feature Coefficients</a:t>
          </a:r>
        </a:p>
      </dgm:t>
    </dgm:pt>
    <dgm:pt modelId="{26CD9733-5E9D-40A1-8E13-59DDE2B56A62}" type="parTrans" cxnId="{1EA88B3B-44BA-47BE-8C37-4F1211579423}">
      <dgm:prSet/>
      <dgm:spPr/>
      <dgm:t>
        <a:bodyPr/>
        <a:lstStyle/>
        <a:p>
          <a:endParaRPr lang="en-US"/>
        </a:p>
      </dgm:t>
    </dgm:pt>
    <dgm:pt modelId="{1BC0B8FE-ABE2-4057-BE70-55374D073059}" type="sibTrans" cxnId="{1EA88B3B-44BA-47BE-8C37-4F1211579423}">
      <dgm:prSet/>
      <dgm:spPr/>
      <dgm:t>
        <a:bodyPr/>
        <a:lstStyle/>
        <a:p>
          <a:endParaRPr lang="en-US"/>
        </a:p>
      </dgm:t>
    </dgm:pt>
    <dgm:pt modelId="{501AA927-AB4A-4EF1-8B24-87F0D6F167A7}">
      <dgm:prSet phldrT="[Text]" custT="1"/>
      <dgm:spPr/>
      <dgm:t>
        <a:bodyPr/>
        <a:lstStyle/>
        <a:p>
          <a:r>
            <a:rPr lang="en-US" sz="1500" b="1" dirty="0"/>
            <a:t>Dimensionality Reduction</a:t>
          </a:r>
        </a:p>
      </dgm:t>
    </dgm:pt>
    <dgm:pt modelId="{D7EADA4A-0D3A-4915-98F4-8344ED0F23AA}" type="parTrans" cxnId="{CBB62E7A-D67E-427F-8A63-2FE371FDDF78}">
      <dgm:prSet/>
      <dgm:spPr/>
      <dgm:t>
        <a:bodyPr/>
        <a:lstStyle/>
        <a:p>
          <a:endParaRPr lang="en-US"/>
        </a:p>
      </dgm:t>
    </dgm:pt>
    <dgm:pt modelId="{5C5766B6-018C-46C2-B550-5312B9D64894}" type="sibTrans" cxnId="{CBB62E7A-D67E-427F-8A63-2FE371FDDF78}">
      <dgm:prSet/>
      <dgm:spPr/>
      <dgm:t>
        <a:bodyPr/>
        <a:lstStyle/>
        <a:p>
          <a:endParaRPr lang="en-US"/>
        </a:p>
      </dgm:t>
    </dgm:pt>
    <dgm:pt modelId="{919007EF-EA97-4C6C-BC67-B512FBF1BA21}">
      <dgm:prSet phldrT="[Text]" custT="1"/>
      <dgm:spPr/>
      <dgm:t>
        <a:bodyPr/>
        <a:lstStyle/>
        <a:p>
          <a:r>
            <a:rPr lang="en-US" sz="1500" b="1" dirty="0"/>
            <a:t>Imputation </a:t>
          </a:r>
        </a:p>
      </dgm:t>
    </dgm:pt>
    <dgm:pt modelId="{25EE7362-A784-45E1-826F-E6C199819AE2}" type="parTrans" cxnId="{07737967-6249-4A29-A961-095688ADB471}">
      <dgm:prSet/>
      <dgm:spPr/>
      <dgm:t>
        <a:bodyPr/>
        <a:lstStyle/>
        <a:p>
          <a:endParaRPr lang="en-US"/>
        </a:p>
      </dgm:t>
    </dgm:pt>
    <dgm:pt modelId="{E8DD9CFE-2ADD-4C84-859A-CB2F6E0ABC09}" type="sibTrans" cxnId="{07737967-6249-4A29-A961-095688ADB471}">
      <dgm:prSet/>
      <dgm:spPr/>
      <dgm:t>
        <a:bodyPr/>
        <a:lstStyle/>
        <a:p>
          <a:endParaRPr lang="en-US"/>
        </a:p>
      </dgm:t>
    </dgm:pt>
    <dgm:pt modelId="{6A44EAF6-F4DE-4EC9-9195-82A4699C50D5}">
      <dgm:prSet phldrT="[Text]" custT="1"/>
      <dgm:spPr/>
      <dgm:t>
        <a:bodyPr/>
        <a:lstStyle/>
        <a:p>
          <a:r>
            <a:rPr lang="en-US" sz="1100" b="0" dirty="0"/>
            <a:t>Median-Based</a:t>
          </a:r>
        </a:p>
      </dgm:t>
    </dgm:pt>
    <dgm:pt modelId="{0E469E86-C4EA-4029-ACC6-B472E13A3B41}" type="parTrans" cxnId="{7AE64C86-4F5B-4611-8F3D-5668276DA552}">
      <dgm:prSet/>
      <dgm:spPr/>
      <dgm:t>
        <a:bodyPr/>
        <a:lstStyle/>
        <a:p>
          <a:endParaRPr lang="en-US"/>
        </a:p>
      </dgm:t>
    </dgm:pt>
    <dgm:pt modelId="{A19B8F45-2C6A-47AF-9285-46EFB87EB1DF}" type="sibTrans" cxnId="{7AE64C86-4F5B-4611-8F3D-5668276DA552}">
      <dgm:prSet/>
      <dgm:spPr/>
      <dgm:t>
        <a:bodyPr/>
        <a:lstStyle/>
        <a:p>
          <a:endParaRPr lang="en-US"/>
        </a:p>
      </dgm:t>
    </dgm:pt>
    <dgm:pt modelId="{5BF6FE7F-091C-41C6-8AB4-0929DDF9D9A8}">
      <dgm:prSet phldrT="[Text]" custT="1"/>
      <dgm:spPr/>
      <dgm:t>
        <a:bodyPr/>
        <a:lstStyle/>
        <a:p>
          <a:r>
            <a:rPr lang="en-US" sz="1100" dirty="0"/>
            <a:t>LASSO</a:t>
          </a:r>
        </a:p>
      </dgm:t>
    </dgm:pt>
    <dgm:pt modelId="{23918B4C-C181-40A1-B3E0-C4BB98D2F061}" type="parTrans" cxnId="{9F72A5A5-E57E-4D71-86EB-40D2DBDC6D28}">
      <dgm:prSet/>
      <dgm:spPr/>
      <dgm:t>
        <a:bodyPr/>
        <a:lstStyle/>
        <a:p>
          <a:endParaRPr lang="en-US"/>
        </a:p>
      </dgm:t>
    </dgm:pt>
    <dgm:pt modelId="{B04D43B3-68E5-4D4D-8945-45C5AD060654}" type="sibTrans" cxnId="{9F72A5A5-E57E-4D71-86EB-40D2DBDC6D28}">
      <dgm:prSet/>
      <dgm:spPr/>
      <dgm:t>
        <a:bodyPr/>
        <a:lstStyle/>
        <a:p>
          <a:endParaRPr lang="en-US"/>
        </a:p>
      </dgm:t>
    </dgm:pt>
    <dgm:pt modelId="{E581EF93-F485-40D0-831E-35F838158BCF}">
      <dgm:prSet phldrT="[Text]" custT="1"/>
      <dgm:spPr/>
      <dgm:t>
        <a:bodyPr/>
        <a:lstStyle/>
        <a:p>
          <a:r>
            <a:rPr lang="en-US" sz="1100" dirty="0"/>
            <a:t>Support Vector Machine</a:t>
          </a:r>
        </a:p>
      </dgm:t>
    </dgm:pt>
    <dgm:pt modelId="{0592B443-2F68-4978-9ED3-16ADAE1B27A0}" type="parTrans" cxnId="{42A8CB07-AF77-4467-ACEF-8CA9FCFA71E2}">
      <dgm:prSet/>
      <dgm:spPr/>
      <dgm:t>
        <a:bodyPr/>
        <a:lstStyle/>
        <a:p>
          <a:endParaRPr lang="en-US"/>
        </a:p>
      </dgm:t>
    </dgm:pt>
    <dgm:pt modelId="{1F501775-0F8B-49AC-B340-D7A824A94642}" type="sibTrans" cxnId="{42A8CB07-AF77-4467-ACEF-8CA9FCFA71E2}">
      <dgm:prSet/>
      <dgm:spPr/>
      <dgm:t>
        <a:bodyPr/>
        <a:lstStyle/>
        <a:p>
          <a:endParaRPr lang="en-US"/>
        </a:p>
      </dgm:t>
    </dgm:pt>
    <dgm:pt modelId="{33882AE4-6152-4315-B025-B7C1366CD1AA}">
      <dgm:prSet phldrT="[Text]" custT="1"/>
      <dgm:spPr/>
      <dgm:t>
        <a:bodyPr/>
        <a:lstStyle/>
        <a:p>
          <a:r>
            <a:rPr lang="en-US" sz="1500" b="1" dirty="0"/>
            <a:t>Exploratory Data Analysis</a:t>
          </a:r>
        </a:p>
      </dgm:t>
    </dgm:pt>
    <dgm:pt modelId="{6C642C77-6783-4AF8-885A-9C74A6FB2019}" type="parTrans" cxnId="{51A77226-D0AB-43E1-B1C7-FBA1CD87E43C}">
      <dgm:prSet/>
      <dgm:spPr/>
      <dgm:t>
        <a:bodyPr/>
        <a:lstStyle/>
        <a:p>
          <a:endParaRPr lang="en-US"/>
        </a:p>
      </dgm:t>
    </dgm:pt>
    <dgm:pt modelId="{E3C1DD2B-F476-4E1E-82F3-4A90B75C4BC4}" type="sibTrans" cxnId="{51A77226-D0AB-43E1-B1C7-FBA1CD87E43C}">
      <dgm:prSet/>
      <dgm:spPr/>
      <dgm:t>
        <a:bodyPr/>
        <a:lstStyle/>
        <a:p>
          <a:endParaRPr lang="en-US"/>
        </a:p>
      </dgm:t>
    </dgm:pt>
    <dgm:pt modelId="{DC4B3923-B63F-4A46-8D73-FBD5228B727A}">
      <dgm:prSet phldrT="[Text]"/>
      <dgm:spPr/>
      <dgm:t>
        <a:bodyPr/>
        <a:lstStyle/>
        <a:p>
          <a:r>
            <a:rPr lang="en-US" b="0" dirty="0"/>
            <a:t>Feature-Target Correlations</a:t>
          </a:r>
        </a:p>
      </dgm:t>
    </dgm:pt>
    <dgm:pt modelId="{E670D021-C24A-4109-A8AD-1AA5D213707F}" type="parTrans" cxnId="{50A41000-FC3C-421C-BB8A-40A66FB124AD}">
      <dgm:prSet/>
      <dgm:spPr/>
      <dgm:t>
        <a:bodyPr/>
        <a:lstStyle/>
        <a:p>
          <a:endParaRPr lang="en-US"/>
        </a:p>
      </dgm:t>
    </dgm:pt>
    <dgm:pt modelId="{DEF6CBDB-20ED-446A-B26F-4E91212A1F8D}" type="sibTrans" cxnId="{50A41000-FC3C-421C-BB8A-40A66FB124AD}">
      <dgm:prSet/>
      <dgm:spPr/>
      <dgm:t>
        <a:bodyPr/>
        <a:lstStyle/>
        <a:p>
          <a:endParaRPr lang="en-US"/>
        </a:p>
      </dgm:t>
    </dgm:pt>
    <dgm:pt modelId="{15904D23-F1C5-40F2-B9B0-97819B5E8895}">
      <dgm:prSet phldrT="[Text]"/>
      <dgm:spPr/>
      <dgm:t>
        <a:bodyPr/>
        <a:lstStyle/>
        <a:p>
          <a:r>
            <a:rPr lang="en-US" b="0" dirty="0"/>
            <a:t>Descriptive Statistics</a:t>
          </a:r>
        </a:p>
      </dgm:t>
    </dgm:pt>
    <dgm:pt modelId="{A1343DF5-69F3-40C8-AAD4-92557200305B}" type="parTrans" cxnId="{10F4F5CF-1F5D-4618-A6BF-E2B3BF63FB02}">
      <dgm:prSet/>
      <dgm:spPr/>
      <dgm:t>
        <a:bodyPr/>
        <a:lstStyle/>
        <a:p>
          <a:endParaRPr lang="en-US"/>
        </a:p>
      </dgm:t>
    </dgm:pt>
    <dgm:pt modelId="{85093A89-E9E1-41AD-8670-7E1F96F5147C}" type="sibTrans" cxnId="{10F4F5CF-1F5D-4618-A6BF-E2B3BF63FB02}">
      <dgm:prSet/>
      <dgm:spPr/>
      <dgm:t>
        <a:bodyPr/>
        <a:lstStyle/>
        <a:p>
          <a:endParaRPr lang="en-US"/>
        </a:p>
      </dgm:t>
    </dgm:pt>
    <dgm:pt modelId="{6B22B085-22AE-4EF5-9FCB-3C546C96B959}">
      <dgm:prSet phldrT="[Text]"/>
      <dgm:spPr/>
      <dgm:t>
        <a:bodyPr/>
        <a:lstStyle/>
        <a:p>
          <a:r>
            <a:rPr lang="en-US" b="0" dirty="0"/>
            <a:t>Univariate Distributions</a:t>
          </a:r>
        </a:p>
      </dgm:t>
    </dgm:pt>
    <dgm:pt modelId="{9D9C9BBD-875C-46D6-92D0-7F3BEF0A0A37}" type="parTrans" cxnId="{B5744F68-4031-4E7A-B0B1-74C52501970F}">
      <dgm:prSet/>
      <dgm:spPr/>
      <dgm:t>
        <a:bodyPr/>
        <a:lstStyle/>
        <a:p>
          <a:endParaRPr lang="en-US"/>
        </a:p>
      </dgm:t>
    </dgm:pt>
    <dgm:pt modelId="{59A029E2-1874-44EB-AF8F-1AD491961A1C}" type="sibTrans" cxnId="{B5744F68-4031-4E7A-B0B1-74C52501970F}">
      <dgm:prSet/>
      <dgm:spPr/>
      <dgm:t>
        <a:bodyPr/>
        <a:lstStyle/>
        <a:p>
          <a:endParaRPr lang="en-US"/>
        </a:p>
      </dgm:t>
    </dgm:pt>
    <dgm:pt modelId="{459A3ACC-6587-461C-BC15-EC672691D4D4}">
      <dgm:prSet phldrT="[Text]"/>
      <dgm:spPr/>
      <dgm:t>
        <a:bodyPr/>
        <a:lstStyle/>
        <a:p>
          <a:r>
            <a:rPr lang="en-US" b="0" dirty="0"/>
            <a:t>Multivariate Relationships</a:t>
          </a:r>
        </a:p>
      </dgm:t>
    </dgm:pt>
    <dgm:pt modelId="{C010AC93-84BF-42DF-8765-922C2A77E6DD}" type="parTrans" cxnId="{8B549E7D-B9CD-4E85-88B0-E91690AB16D3}">
      <dgm:prSet/>
      <dgm:spPr/>
      <dgm:t>
        <a:bodyPr/>
        <a:lstStyle/>
        <a:p>
          <a:endParaRPr lang="en-US"/>
        </a:p>
      </dgm:t>
    </dgm:pt>
    <dgm:pt modelId="{669750B9-4FAE-404D-874F-1CCC6CDF3646}" type="sibTrans" cxnId="{8B549E7D-B9CD-4E85-88B0-E91690AB16D3}">
      <dgm:prSet/>
      <dgm:spPr/>
      <dgm:t>
        <a:bodyPr/>
        <a:lstStyle/>
        <a:p>
          <a:endParaRPr lang="en-US"/>
        </a:p>
      </dgm:t>
    </dgm:pt>
    <dgm:pt modelId="{F456B4FE-5F6C-40BF-A3DE-7AF5161570D7}">
      <dgm:prSet phldrT="[Text]" custT="1"/>
      <dgm:spPr/>
      <dgm:t>
        <a:bodyPr/>
        <a:lstStyle/>
        <a:p>
          <a:r>
            <a:rPr lang="en-US" sz="1100" dirty="0"/>
            <a:t>Grid Search  Cross-Validation</a:t>
          </a:r>
        </a:p>
      </dgm:t>
    </dgm:pt>
    <dgm:pt modelId="{13F73977-3F0F-4D29-8DC6-FBECAF774BFA}" type="parTrans" cxnId="{616D35B4-C99B-4979-928A-524921AE3C68}">
      <dgm:prSet/>
      <dgm:spPr/>
      <dgm:t>
        <a:bodyPr/>
        <a:lstStyle/>
        <a:p>
          <a:endParaRPr lang="en-US"/>
        </a:p>
      </dgm:t>
    </dgm:pt>
    <dgm:pt modelId="{3719F51A-345E-4451-AFD2-4D7BC2E7E0F8}" type="sibTrans" cxnId="{616D35B4-C99B-4979-928A-524921AE3C68}">
      <dgm:prSet/>
      <dgm:spPr/>
      <dgm:t>
        <a:bodyPr/>
        <a:lstStyle/>
        <a:p>
          <a:endParaRPr lang="en-US"/>
        </a:p>
      </dgm:t>
    </dgm:pt>
    <dgm:pt modelId="{3A954B22-306F-461D-B808-F73CF3184884}">
      <dgm:prSet phldrT="[Text]" custT="1"/>
      <dgm:spPr/>
      <dgm:t>
        <a:bodyPr/>
        <a:lstStyle/>
        <a:p>
          <a:r>
            <a:rPr lang="en-US" sz="1500" b="1" dirty="0"/>
            <a:t>Hyperparameter Tuning </a:t>
          </a:r>
        </a:p>
      </dgm:t>
    </dgm:pt>
    <dgm:pt modelId="{FDADC970-FDE4-474A-8C98-42982989E7A6}" type="parTrans" cxnId="{148DF8BD-B44A-4ABA-A6A9-B6D18737659B}">
      <dgm:prSet/>
      <dgm:spPr/>
      <dgm:t>
        <a:bodyPr/>
        <a:lstStyle/>
        <a:p>
          <a:endParaRPr lang="en-US"/>
        </a:p>
      </dgm:t>
    </dgm:pt>
    <dgm:pt modelId="{364CF340-4939-41B4-97A2-75DCCA5AE447}" type="sibTrans" cxnId="{148DF8BD-B44A-4ABA-A6A9-B6D18737659B}">
      <dgm:prSet/>
      <dgm:spPr/>
      <dgm:t>
        <a:bodyPr/>
        <a:lstStyle/>
        <a:p>
          <a:endParaRPr lang="en-US"/>
        </a:p>
      </dgm:t>
    </dgm:pt>
    <dgm:pt modelId="{381864FF-66C1-4D39-AA2F-F3AEE349DB57}">
      <dgm:prSet phldrT="[Text]" custT="1"/>
      <dgm:spPr/>
      <dgm:t>
        <a:bodyPr/>
        <a:lstStyle/>
        <a:p>
          <a:r>
            <a:rPr lang="en-US" sz="1100" b="0" dirty="0"/>
            <a:t>30.10% (~22,271 Observations) </a:t>
          </a:r>
        </a:p>
      </dgm:t>
    </dgm:pt>
    <dgm:pt modelId="{B3D50B13-E77E-4EBD-8E5F-A824D47DC82D}" type="parTrans" cxnId="{FC38F8FC-5F8E-4EC4-88AE-F6F933B3AC8A}">
      <dgm:prSet/>
      <dgm:spPr/>
      <dgm:t>
        <a:bodyPr/>
        <a:lstStyle/>
        <a:p>
          <a:endParaRPr lang="en-US"/>
        </a:p>
      </dgm:t>
    </dgm:pt>
    <dgm:pt modelId="{2D3588B6-174D-4702-8C97-DA6E85F28876}" type="sibTrans" cxnId="{FC38F8FC-5F8E-4EC4-88AE-F6F933B3AC8A}">
      <dgm:prSet/>
      <dgm:spPr/>
      <dgm:t>
        <a:bodyPr/>
        <a:lstStyle/>
        <a:p>
          <a:endParaRPr lang="en-US"/>
        </a:p>
      </dgm:t>
    </dgm:pt>
    <dgm:pt modelId="{DF7FC387-5281-4335-90B2-AAF6CCBAA727}">
      <dgm:prSet phldrT="[Text]" custT="1"/>
      <dgm:spPr/>
      <dgm:t>
        <a:bodyPr/>
        <a:lstStyle/>
        <a:p>
          <a:r>
            <a:rPr lang="en-US" sz="1500" b="1" dirty="0"/>
            <a:t>Feature Engineering</a:t>
          </a:r>
        </a:p>
      </dgm:t>
    </dgm:pt>
    <dgm:pt modelId="{6207C977-6ACF-4117-9D05-2000B4A10DB8}" type="parTrans" cxnId="{94E9D85B-829F-40E9-9D2A-711045FF2076}">
      <dgm:prSet/>
      <dgm:spPr/>
      <dgm:t>
        <a:bodyPr/>
        <a:lstStyle/>
        <a:p>
          <a:endParaRPr lang="en-US"/>
        </a:p>
      </dgm:t>
    </dgm:pt>
    <dgm:pt modelId="{4DB373BD-A49E-42F9-939B-9FDBD8AF93D2}" type="sibTrans" cxnId="{94E9D85B-829F-40E9-9D2A-711045FF2076}">
      <dgm:prSet/>
      <dgm:spPr/>
      <dgm:t>
        <a:bodyPr/>
        <a:lstStyle/>
        <a:p>
          <a:endParaRPr lang="en-US"/>
        </a:p>
      </dgm:t>
    </dgm:pt>
    <dgm:pt modelId="{3E5EA19B-5696-48B6-A46F-BF2E18BBAF4E}">
      <dgm:prSet phldrT="[Text]"/>
      <dgm:spPr/>
      <dgm:t>
        <a:bodyPr/>
        <a:lstStyle/>
        <a:p>
          <a:r>
            <a:rPr lang="en-US" b="0" dirty="0"/>
            <a:t>Drops</a:t>
          </a:r>
        </a:p>
      </dgm:t>
    </dgm:pt>
    <dgm:pt modelId="{E2029466-4813-42EF-AF4E-F92C2419F77D}" type="parTrans" cxnId="{970C6DD4-4FA8-4251-A49C-46A709ABC809}">
      <dgm:prSet/>
      <dgm:spPr/>
      <dgm:t>
        <a:bodyPr/>
        <a:lstStyle/>
        <a:p>
          <a:endParaRPr lang="en-US"/>
        </a:p>
      </dgm:t>
    </dgm:pt>
    <dgm:pt modelId="{CE1690C8-0FB1-44FE-98F0-E4058ACDBD93}" type="sibTrans" cxnId="{970C6DD4-4FA8-4251-A49C-46A709ABC809}">
      <dgm:prSet/>
      <dgm:spPr/>
      <dgm:t>
        <a:bodyPr/>
        <a:lstStyle/>
        <a:p>
          <a:endParaRPr lang="en-US"/>
        </a:p>
      </dgm:t>
    </dgm:pt>
    <dgm:pt modelId="{572B50F9-266B-48A0-9F72-178323C2E4B1}">
      <dgm:prSet phldrT="[Text]"/>
      <dgm:spPr/>
      <dgm:t>
        <a:bodyPr/>
        <a:lstStyle/>
        <a:p>
          <a:r>
            <a:rPr lang="en-US" b="0" dirty="0"/>
            <a:t>Conversions</a:t>
          </a:r>
        </a:p>
      </dgm:t>
    </dgm:pt>
    <dgm:pt modelId="{88EB7A61-3641-446A-B86C-B5C492682FA5}" type="parTrans" cxnId="{167796CD-E81C-4969-AE48-97832F62F820}">
      <dgm:prSet/>
      <dgm:spPr/>
      <dgm:t>
        <a:bodyPr/>
        <a:lstStyle/>
        <a:p>
          <a:endParaRPr lang="en-US"/>
        </a:p>
      </dgm:t>
    </dgm:pt>
    <dgm:pt modelId="{8DDAFABA-2487-4D7D-84F8-6ACD71A6DF38}" type="sibTrans" cxnId="{167796CD-E81C-4969-AE48-97832F62F820}">
      <dgm:prSet/>
      <dgm:spPr/>
      <dgm:t>
        <a:bodyPr/>
        <a:lstStyle/>
        <a:p>
          <a:endParaRPr lang="en-US"/>
        </a:p>
      </dgm:t>
    </dgm:pt>
    <dgm:pt modelId="{F79EB164-B213-4683-A1F5-AF06AD3DFEB8}">
      <dgm:prSet phldrT="[Text]"/>
      <dgm:spPr/>
      <dgm:t>
        <a:bodyPr/>
        <a:lstStyle/>
        <a:p>
          <a:r>
            <a:rPr lang="en-US" b="0" dirty="0"/>
            <a:t>Multicollinearity</a:t>
          </a:r>
        </a:p>
      </dgm:t>
    </dgm:pt>
    <dgm:pt modelId="{B65FD961-9359-4707-BED4-7568794AFB0C}" type="parTrans" cxnId="{6B272606-AFF8-4DB1-A92B-1B4A6BAE7C57}">
      <dgm:prSet/>
      <dgm:spPr/>
      <dgm:t>
        <a:bodyPr/>
        <a:lstStyle/>
        <a:p>
          <a:endParaRPr lang="en-US"/>
        </a:p>
      </dgm:t>
    </dgm:pt>
    <dgm:pt modelId="{1C76137E-620C-4F3C-8476-7CCC9D66C5BF}" type="sibTrans" cxnId="{6B272606-AFF8-4DB1-A92B-1B4A6BAE7C57}">
      <dgm:prSet/>
      <dgm:spPr/>
      <dgm:t>
        <a:bodyPr/>
        <a:lstStyle/>
        <a:p>
          <a:endParaRPr lang="en-US"/>
        </a:p>
      </dgm:t>
    </dgm:pt>
    <dgm:pt modelId="{E0EC0266-9766-430D-BB04-9556578AE693}" type="pres">
      <dgm:prSet presAssocID="{50E2215D-F5AC-48FB-834E-03B5CBB696E0}" presName="Name0" presStyleCnt="0">
        <dgm:presLayoutVars>
          <dgm:chMax val="7"/>
          <dgm:chPref val="7"/>
          <dgm:dir/>
          <dgm:animOne val="branch"/>
          <dgm:animLvl val="lvl"/>
        </dgm:presLayoutVars>
      </dgm:prSet>
      <dgm:spPr/>
    </dgm:pt>
    <dgm:pt modelId="{E5ED3AF0-CC95-4B77-A58E-04E6646EF57A}" type="pres">
      <dgm:prSet presAssocID="{33882AE4-6152-4315-B025-B7C1366CD1AA}" presName="ParentComposite" presStyleCnt="0"/>
      <dgm:spPr/>
    </dgm:pt>
    <dgm:pt modelId="{9D76E520-89FE-4CD5-A02C-4D9DDA4482F3}" type="pres">
      <dgm:prSet presAssocID="{33882AE4-6152-4315-B025-B7C1366CD1AA}" presName="Chord" presStyleLbl="bgShp" presStyleIdx="0" presStyleCnt="6"/>
      <dgm:spPr/>
    </dgm:pt>
    <dgm:pt modelId="{844FBE17-8F92-428D-815F-9F5E01CEA07D}" type="pres">
      <dgm:prSet presAssocID="{33882AE4-6152-4315-B025-B7C1366CD1AA}" presName="Pie" presStyleLbl="alignNode1" presStyleIdx="0" presStyleCnt="6"/>
      <dgm:spPr/>
    </dgm:pt>
    <dgm:pt modelId="{AFC6CDFF-08C6-4BC9-83D1-621F8E7630CC}" type="pres">
      <dgm:prSet presAssocID="{33882AE4-6152-4315-B025-B7C1366CD1AA}" presName="Parent" presStyleLbl="revTx" presStyleIdx="0" presStyleCnt="12">
        <dgm:presLayoutVars>
          <dgm:chMax val="1"/>
          <dgm:chPref val="1"/>
          <dgm:bulletEnabled val="1"/>
        </dgm:presLayoutVars>
      </dgm:prSet>
      <dgm:spPr/>
    </dgm:pt>
    <dgm:pt modelId="{C8666063-8B76-4CF8-81FF-1611307C7A85}" type="pres">
      <dgm:prSet presAssocID="{85093A89-E9E1-41AD-8670-7E1F96F5147C}" presName="negSibTrans" presStyleCnt="0"/>
      <dgm:spPr/>
    </dgm:pt>
    <dgm:pt modelId="{99827F34-EA9F-4959-8911-2728E947AE49}" type="pres">
      <dgm:prSet presAssocID="{33882AE4-6152-4315-B025-B7C1366CD1AA}" presName="composite" presStyleCnt="0"/>
      <dgm:spPr/>
    </dgm:pt>
    <dgm:pt modelId="{2B96E5BC-DC20-4956-B89C-515D5C3BD970}" type="pres">
      <dgm:prSet presAssocID="{33882AE4-6152-4315-B025-B7C1366CD1AA}" presName="Child" presStyleLbl="revTx" presStyleIdx="1" presStyleCnt="12">
        <dgm:presLayoutVars>
          <dgm:chMax val="0"/>
          <dgm:chPref val="0"/>
          <dgm:bulletEnabled val="1"/>
        </dgm:presLayoutVars>
      </dgm:prSet>
      <dgm:spPr/>
    </dgm:pt>
    <dgm:pt modelId="{877930B5-4854-4391-9989-ED37A8433F4D}" type="pres">
      <dgm:prSet presAssocID="{E3C1DD2B-F476-4E1E-82F3-4A90B75C4BC4}" presName="sibTrans" presStyleCnt="0"/>
      <dgm:spPr/>
    </dgm:pt>
    <dgm:pt modelId="{EA7595D5-68C2-40C4-B536-D00420DCE700}" type="pres">
      <dgm:prSet presAssocID="{DF7FC387-5281-4335-90B2-AAF6CCBAA727}" presName="ParentComposite" presStyleCnt="0"/>
      <dgm:spPr/>
    </dgm:pt>
    <dgm:pt modelId="{7D09EAF9-DC27-441E-8FDA-F27BE9D89C71}" type="pres">
      <dgm:prSet presAssocID="{DF7FC387-5281-4335-90B2-AAF6CCBAA727}" presName="Chord" presStyleLbl="bgShp" presStyleIdx="1" presStyleCnt="6"/>
      <dgm:spPr/>
    </dgm:pt>
    <dgm:pt modelId="{B88042DF-D446-42F9-8E3E-97AF38330451}" type="pres">
      <dgm:prSet presAssocID="{DF7FC387-5281-4335-90B2-AAF6CCBAA727}" presName="Pie" presStyleLbl="alignNode1" presStyleIdx="1" presStyleCnt="6"/>
      <dgm:spPr/>
    </dgm:pt>
    <dgm:pt modelId="{6CB057E0-3915-4292-B474-AB9980E6F588}" type="pres">
      <dgm:prSet presAssocID="{DF7FC387-5281-4335-90B2-AAF6CCBAA727}" presName="Parent" presStyleLbl="revTx" presStyleIdx="2" presStyleCnt="12">
        <dgm:presLayoutVars>
          <dgm:chMax val="1"/>
          <dgm:chPref val="1"/>
          <dgm:bulletEnabled val="1"/>
        </dgm:presLayoutVars>
      </dgm:prSet>
      <dgm:spPr/>
    </dgm:pt>
    <dgm:pt modelId="{3D62A2F2-BCC8-4831-8D8E-2A9AE236169F}" type="pres">
      <dgm:prSet presAssocID="{CE1690C8-0FB1-44FE-98F0-E4058ACDBD93}" presName="negSibTrans" presStyleCnt="0"/>
      <dgm:spPr/>
    </dgm:pt>
    <dgm:pt modelId="{434E7292-F833-495E-9480-BE8E75BA7D3B}" type="pres">
      <dgm:prSet presAssocID="{DF7FC387-5281-4335-90B2-AAF6CCBAA727}" presName="composite" presStyleCnt="0"/>
      <dgm:spPr/>
    </dgm:pt>
    <dgm:pt modelId="{B02C9B94-E1B5-4448-AD62-6A45F24A6DA4}" type="pres">
      <dgm:prSet presAssocID="{DF7FC387-5281-4335-90B2-AAF6CCBAA727}" presName="Child" presStyleLbl="revTx" presStyleIdx="3" presStyleCnt="12">
        <dgm:presLayoutVars>
          <dgm:chMax val="0"/>
          <dgm:chPref val="0"/>
          <dgm:bulletEnabled val="1"/>
        </dgm:presLayoutVars>
      </dgm:prSet>
      <dgm:spPr/>
    </dgm:pt>
    <dgm:pt modelId="{5BD8883E-45DF-4648-A881-1C944199C482}" type="pres">
      <dgm:prSet presAssocID="{4DB373BD-A49E-42F9-939B-9FDBD8AF93D2}" presName="sibTrans" presStyleCnt="0"/>
      <dgm:spPr/>
    </dgm:pt>
    <dgm:pt modelId="{9886970B-5DD2-49F3-B36B-5E00DD2AA43B}" type="pres">
      <dgm:prSet presAssocID="{919007EF-EA97-4C6C-BC67-B512FBF1BA21}" presName="ParentComposite" presStyleCnt="0"/>
      <dgm:spPr/>
    </dgm:pt>
    <dgm:pt modelId="{67DBF759-250C-496F-B975-9F82354516BD}" type="pres">
      <dgm:prSet presAssocID="{919007EF-EA97-4C6C-BC67-B512FBF1BA21}" presName="Chord" presStyleLbl="bgShp" presStyleIdx="2" presStyleCnt="6"/>
      <dgm:spPr/>
    </dgm:pt>
    <dgm:pt modelId="{DF80B354-2E45-435B-B66E-275D7A972EA1}" type="pres">
      <dgm:prSet presAssocID="{919007EF-EA97-4C6C-BC67-B512FBF1BA21}" presName="Pie" presStyleLbl="alignNode1" presStyleIdx="2" presStyleCnt="6"/>
      <dgm:spPr/>
    </dgm:pt>
    <dgm:pt modelId="{9C388A00-962B-4C9A-B8A3-B2E61471F373}" type="pres">
      <dgm:prSet presAssocID="{919007EF-EA97-4C6C-BC67-B512FBF1BA21}" presName="Parent" presStyleLbl="revTx" presStyleIdx="4" presStyleCnt="12">
        <dgm:presLayoutVars>
          <dgm:chMax val="1"/>
          <dgm:chPref val="1"/>
          <dgm:bulletEnabled val="1"/>
        </dgm:presLayoutVars>
      </dgm:prSet>
      <dgm:spPr/>
    </dgm:pt>
    <dgm:pt modelId="{0BDF4323-9F96-4AFC-9B77-56FFA4DEFC9C}" type="pres">
      <dgm:prSet presAssocID="{A19B8F45-2C6A-47AF-9285-46EFB87EB1DF}" presName="negSibTrans" presStyleCnt="0"/>
      <dgm:spPr/>
    </dgm:pt>
    <dgm:pt modelId="{9EE80FBA-301E-4E18-8263-F9CC2A099B56}" type="pres">
      <dgm:prSet presAssocID="{919007EF-EA97-4C6C-BC67-B512FBF1BA21}" presName="composite" presStyleCnt="0"/>
      <dgm:spPr/>
    </dgm:pt>
    <dgm:pt modelId="{47918202-85FB-4290-AC42-C2C8645329D0}" type="pres">
      <dgm:prSet presAssocID="{919007EF-EA97-4C6C-BC67-B512FBF1BA21}" presName="Child" presStyleLbl="revTx" presStyleIdx="5" presStyleCnt="12">
        <dgm:presLayoutVars>
          <dgm:chMax val="0"/>
          <dgm:chPref val="0"/>
          <dgm:bulletEnabled val="1"/>
        </dgm:presLayoutVars>
      </dgm:prSet>
      <dgm:spPr/>
    </dgm:pt>
    <dgm:pt modelId="{293E585A-F417-4191-9766-2D7C53985A0D}" type="pres">
      <dgm:prSet presAssocID="{E8DD9CFE-2ADD-4C84-859A-CB2F6E0ABC09}" presName="sibTrans" presStyleCnt="0"/>
      <dgm:spPr/>
    </dgm:pt>
    <dgm:pt modelId="{4EE49D2F-3844-416C-B642-F3B79CAEE97B}" type="pres">
      <dgm:prSet presAssocID="{501AA927-AB4A-4EF1-8B24-87F0D6F167A7}" presName="ParentComposite" presStyleCnt="0"/>
      <dgm:spPr/>
    </dgm:pt>
    <dgm:pt modelId="{D6F05D35-2A59-481C-91EB-0DC6C4D8E02C}" type="pres">
      <dgm:prSet presAssocID="{501AA927-AB4A-4EF1-8B24-87F0D6F167A7}" presName="Chord" presStyleLbl="bgShp" presStyleIdx="3" presStyleCnt="6"/>
      <dgm:spPr/>
    </dgm:pt>
    <dgm:pt modelId="{8ADFAB41-A894-4DD3-B7AE-BAF43512B845}" type="pres">
      <dgm:prSet presAssocID="{501AA927-AB4A-4EF1-8B24-87F0D6F167A7}" presName="Pie" presStyleLbl="alignNode1" presStyleIdx="3" presStyleCnt="6"/>
      <dgm:spPr/>
    </dgm:pt>
    <dgm:pt modelId="{E1DEB42D-105D-4FA5-A7F8-A54AD9702A59}" type="pres">
      <dgm:prSet presAssocID="{501AA927-AB4A-4EF1-8B24-87F0D6F167A7}" presName="Parent" presStyleLbl="revTx" presStyleIdx="6" presStyleCnt="12">
        <dgm:presLayoutVars>
          <dgm:chMax val="1"/>
          <dgm:chPref val="1"/>
          <dgm:bulletEnabled val="1"/>
        </dgm:presLayoutVars>
      </dgm:prSet>
      <dgm:spPr/>
    </dgm:pt>
    <dgm:pt modelId="{4318C611-6C5D-422A-9935-4F29C497FAFD}" type="pres">
      <dgm:prSet presAssocID="{4D509F4F-72D5-4ADF-8C1C-2F93F9AD57F8}" presName="negSibTrans" presStyleCnt="0"/>
      <dgm:spPr/>
    </dgm:pt>
    <dgm:pt modelId="{511A7B04-AE08-4E58-89A9-E91C664A4A94}" type="pres">
      <dgm:prSet presAssocID="{501AA927-AB4A-4EF1-8B24-87F0D6F167A7}" presName="composite" presStyleCnt="0"/>
      <dgm:spPr/>
    </dgm:pt>
    <dgm:pt modelId="{1795B1C7-1B64-48EB-9EBC-62DE28BB71D3}" type="pres">
      <dgm:prSet presAssocID="{501AA927-AB4A-4EF1-8B24-87F0D6F167A7}" presName="Child" presStyleLbl="revTx" presStyleIdx="7" presStyleCnt="12">
        <dgm:presLayoutVars>
          <dgm:chMax val="0"/>
          <dgm:chPref val="0"/>
          <dgm:bulletEnabled val="1"/>
        </dgm:presLayoutVars>
      </dgm:prSet>
      <dgm:spPr/>
    </dgm:pt>
    <dgm:pt modelId="{6396E752-ACFA-4E9F-974E-B81B8C9C7EEE}" type="pres">
      <dgm:prSet presAssocID="{5C5766B6-018C-46C2-B550-5312B9D64894}" presName="sibTrans" presStyleCnt="0"/>
      <dgm:spPr/>
    </dgm:pt>
    <dgm:pt modelId="{ECFECB90-5B64-4ADD-A310-A71C0828E789}" type="pres">
      <dgm:prSet presAssocID="{1CBF7D0E-CAAB-4647-AFB5-C7D188DD8800}" presName="ParentComposite" presStyleCnt="0"/>
      <dgm:spPr/>
    </dgm:pt>
    <dgm:pt modelId="{7157DA67-10BA-430B-A3EC-E3D24F560838}" type="pres">
      <dgm:prSet presAssocID="{1CBF7D0E-CAAB-4647-AFB5-C7D188DD8800}" presName="Chord" presStyleLbl="bgShp" presStyleIdx="4" presStyleCnt="6"/>
      <dgm:spPr/>
    </dgm:pt>
    <dgm:pt modelId="{EFFB080C-8F3D-4C40-8064-9D7EF2A8213C}" type="pres">
      <dgm:prSet presAssocID="{1CBF7D0E-CAAB-4647-AFB5-C7D188DD8800}" presName="Pie" presStyleLbl="alignNode1" presStyleIdx="4" presStyleCnt="6"/>
      <dgm:spPr/>
    </dgm:pt>
    <dgm:pt modelId="{4DD76614-C4B1-41CB-AC5D-C043361C4ED0}" type="pres">
      <dgm:prSet presAssocID="{1CBF7D0E-CAAB-4647-AFB5-C7D188DD8800}" presName="Parent" presStyleLbl="revTx" presStyleIdx="8" presStyleCnt="12">
        <dgm:presLayoutVars>
          <dgm:chMax val="1"/>
          <dgm:chPref val="1"/>
          <dgm:bulletEnabled val="1"/>
        </dgm:presLayoutVars>
      </dgm:prSet>
      <dgm:spPr/>
    </dgm:pt>
    <dgm:pt modelId="{F1D715F7-A9A3-45B6-8773-A2155440F81F}" type="pres">
      <dgm:prSet presAssocID="{F3454321-57E6-48C3-8C71-221D0649524F}" presName="negSibTrans" presStyleCnt="0"/>
      <dgm:spPr/>
    </dgm:pt>
    <dgm:pt modelId="{FAA7000F-5959-4861-A390-F12C09A4C5B9}" type="pres">
      <dgm:prSet presAssocID="{1CBF7D0E-CAAB-4647-AFB5-C7D188DD8800}" presName="composite" presStyleCnt="0"/>
      <dgm:spPr/>
    </dgm:pt>
    <dgm:pt modelId="{1CA67A79-9A15-4BD9-9C36-BFC59BB6A194}" type="pres">
      <dgm:prSet presAssocID="{1CBF7D0E-CAAB-4647-AFB5-C7D188DD8800}" presName="Child" presStyleLbl="revTx" presStyleIdx="9" presStyleCnt="12">
        <dgm:presLayoutVars>
          <dgm:chMax val="0"/>
          <dgm:chPref val="0"/>
          <dgm:bulletEnabled val="1"/>
        </dgm:presLayoutVars>
      </dgm:prSet>
      <dgm:spPr/>
    </dgm:pt>
    <dgm:pt modelId="{902EF53E-44F6-4906-BA40-6DEEC629A52D}" type="pres">
      <dgm:prSet presAssocID="{DC7AEEFA-1EE0-4021-8607-06C8E7824359}" presName="sibTrans" presStyleCnt="0"/>
      <dgm:spPr/>
    </dgm:pt>
    <dgm:pt modelId="{F80777C4-D156-4A25-99CE-5FCB00293ACE}" type="pres">
      <dgm:prSet presAssocID="{3A954B22-306F-461D-B808-F73CF3184884}" presName="ParentComposite" presStyleCnt="0"/>
      <dgm:spPr/>
    </dgm:pt>
    <dgm:pt modelId="{9A68EF1F-84EB-46D5-BD2F-6927B79228F5}" type="pres">
      <dgm:prSet presAssocID="{3A954B22-306F-461D-B808-F73CF3184884}" presName="Chord" presStyleLbl="bgShp" presStyleIdx="5" presStyleCnt="6"/>
      <dgm:spPr/>
    </dgm:pt>
    <dgm:pt modelId="{F34EE0E0-557B-4CC9-80EF-5FC41E45A335}" type="pres">
      <dgm:prSet presAssocID="{3A954B22-306F-461D-B808-F73CF3184884}" presName="Pie" presStyleLbl="alignNode1" presStyleIdx="5" presStyleCnt="6"/>
      <dgm:spPr/>
    </dgm:pt>
    <dgm:pt modelId="{A844AD8B-4BA6-474F-81FC-926ACA107C74}" type="pres">
      <dgm:prSet presAssocID="{3A954B22-306F-461D-B808-F73CF3184884}" presName="Parent" presStyleLbl="revTx" presStyleIdx="10" presStyleCnt="12">
        <dgm:presLayoutVars>
          <dgm:chMax val="1"/>
          <dgm:chPref val="1"/>
          <dgm:bulletEnabled val="1"/>
        </dgm:presLayoutVars>
      </dgm:prSet>
      <dgm:spPr/>
    </dgm:pt>
    <dgm:pt modelId="{BB39AA2A-DC31-4EF4-A706-35A01DA1BA87}" type="pres">
      <dgm:prSet presAssocID="{3719F51A-345E-4451-AFD2-4D7BC2E7E0F8}" presName="negSibTrans" presStyleCnt="0"/>
      <dgm:spPr/>
    </dgm:pt>
    <dgm:pt modelId="{F73E5F94-E2DE-4E73-9F4E-42AF72DF8198}" type="pres">
      <dgm:prSet presAssocID="{3A954B22-306F-461D-B808-F73CF3184884}" presName="composite" presStyleCnt="0"/>
      <dgm:spPr/>
    </dgm:pt>
    <dgm:pt modelId="{8DA0DEB4-0D2B-4818-AFAC-01ABFDCE0F1F}" type="pres">
      <dgm:prSet presAssocID="{3A954B22-306F-461D-B808-F73CF3184884}" presName="Child" presStyleLbl="revTx" presStyleIdx="11" presStyleCnt="12">
        <dgm:presLayoutVars>
          <dgm:chMax val="0"/>
          <dgm:chPref val="0"/>
          <dgm:bulletEnabled val="1"/>
        </dgm:presLayoutVars>
      </dgm:prSet>
      <dgm:spPr/>
    </dgm:pt>
  </dgm:ptLst>
  <dgm:cxnLst>
    <dgm:cxn modelId="{50A41000-FC3C-421C-BB8A-40A66FB124AD}" srcId="{33882AE4-6152-4315-B025-B7C1366CD1AA}" destId="{DC4B3923-B63F-4A46-8D73-FBD5228B727A}" srcOrd="3" destOrd="0" parTransId="{E670D021-C24A-4109-A8AD-1AA5D213707F}" sibTransId="{DEF6CBDB-20ED-446A-B26F-4E91212A1F8D}"/>
    <dgm:cxn modelId="{AE2BCB02-3ACA-4C9A-A110-9DEE1EBC551B}" type="presOf" srcId="{5BF6FE7F-091C-41C6-8AB4-0929DDF9D9A8}" destId="{1CA67A79-9A15-4BD9-9C36-BFC59BB6A194}" srcOrd="0" destOrd="1" presId="urn:microsoft.com/office/officeart/2009/3/layout/PieProcess"/>
    <dgm:cxn modelId="{6B272606-AFF8-4DB1-A92B-1B4A6BAE7C57}" srcId="{33882AE4-6152-4315-B025-B7C1366CD1AA}" destId="{F79EB164-B213-4683-A1F5-AF06AD3DFEB8}" srcOrd="4" destOrd="0" parTransId="{B65FD961-9359-4707-BED4-7568794AFB0C}" sibTransId="{1C76137E-620C-4F3C-8476-7CCC9D66C5BF}"/>
    <dgm:cxn modelId="{42A8CB07-AF77-4467-ACEF-8CA9FCFA71E2}" srcId="{1CBF7D0E-CAAB-4647-AFB5-C7D188DD8800}" destId="{E581EF93-F485-40D0-831E-35F838158BCF}" srcOrd="2" destOrd="0" parTransId="{0592B443-2F68-4978-9ED3-16ADAE1B27A0}" sibTransId="{1F501775-0F8B-49AC-B340-D7A824A94642}"/>
    <dgm:cxn modelId="{98D86A1F-7B4E-4E17-BA7E-CF8A67FDF682}" type="presOf" srcId="{EE6CB8F9-CCD5-4946-A8BA-2FB18C5B3B1F}" destId="{1795B1C7-1B64-48EB-9EBC-62DE28BB71D3}" srcOrd="0" destOrd="1" presId="urn:microsoft.com/office/officeart/2009/3/layout/PieProcess"/>
    <dgm:cxn modelId="{51A77226-D0AB-43E1-B1C7-FBA1CD87E43C}" srcId="{50E2215D-F5AC-48FB-834E-03B5CBB696E0}" destId="{33882AE4-6152-4315-B025-B7C1366CD1AA}" srcOrd="0" destOrd="0" parTransId="{6C642C77-6783-4AF8-885A-9C74A6FB2019}" sibTransId="{E3C1DD2B-F476-4E1E-82F3-4A90B75C4BC4}"/>
    <dgm:cxn modelId="{DE79D526-6D8C-446F-869D-2F5066F17069}" type="presOf" srcId="{381864FF-66C1-4D39-AA2F-F3AEE349DB57}" destId="{47918202-85FB-4290-AC42-C2C8645329D0}" srcOrd="0" destOrd="1" presId="urn:microsoft.com/office/officeart/2009/3/layout/PieProcess"/>
    <dgm:cxn modelId="{CF93DC29-E5B5-4818-A66C-1669D6707D40}" type="presOf" srcId="{3A954B22-306F-461D-B808-F73CF3184884}" destId="{A844AD8B-4BA6-474F-81FC-926ACA107C74}" srcOrd="0" destOrd="0" presId="urn:microsoft.com/office/officeart/2009/3/layout/PieProcess"/>
    <dgm:cxn modelId="{C74B702B-80D3-47D2-BD20-420609A77CB3}" type="presOf" srcId="{DF7FC387-5281-4335-90B2-AAF6CCBAA727}" destId="{6CB057E0-3915-4292-B474-AB9980E6F588}" srcOrd="0" destOrd="0" presId="urn:microsoft.com/office/officeart/2009/3/layout/PieProcess"/>
    <dgm:cxn modelId="{9F4B0F2F-9DFF-49C6-B223-B6E4A6E3613C}" type="presOf" srcId="{919007EF-EA97-4C6C-BC67-B512FBF1BA21}" destId="{9C388A00-962B-4C9A-B8A3-B2E61471F373}" srcOrd="0" destOrd="0" presId="urn:microsoft.com/office/officeart/2009/3/layout/PieProcess"/>
    <dgm:cxn modelId="{70C2A339-9402-4941-BBD0-A6DFB57B8CFA}" type="presOf" srcId="{459A3ACC-6587-461C-BC15-EC672691D4D4}" destId="{2B96E5BC-DC20-4956-B89C-515D5C3BD970}" srcOrd="0" destOrd="2" presId="urn:microsoft.com/office/officeart/2009/3/layout/PieProcess"/>
    <dgm:cxn modelId="{1EA88B3B-44BA-47BE-8C37-4F1211579423}" srcId="{501AA927-AB4A-4EF1-8B24-87F0D6F167A7}" destId="{EE6CB8F9-CCD5-4946-A8BA-2FB18C5B3B1F}" srcOrd="1" destOrd="0" parTransId="{26CD9733-5E9D-40A1-8E13-59DDE2B56A62}" sibTransId="{1BC0B8FE-ABE2-4057-BE70-55374D073059}"/>
    <dgm:cxn modelId="{69F6F23C-8625-45C6-A140-5765D78AE6ED}" type="presOf" srcId="{3E5EA19B-5696-48B6-A46F-BF2E18BBAF4E}" destId="{B02C9B94-E1B5-4448-AD62-6A45F24A6DA4}" srcOrd="0" destOrd="0" presId="urn:microsoft.com/office/officeart/2009/3/layout/PieProcess"/>
    <dgm:cxn modelId="{1459293D-E87A-4159-A803-A1CA94D0DA7A}" type="presOf" srcId="{6B22B085-22AE-4EF5-9FCB-3C546C96B959}" destId="{2B96E5BC-DC20-4956-B89C-515D5C3BD970}" srcOrd="0" destOrd="1" presId="urn:microsoft.com/office/officeart/2009/3/layout/PieProcess"/>
    <dgm:cxn modelId="{F9B8D73E-43A4-4F49-AF0B-09E79F445BC7}" type="presOf" srcId="{F79EB164-B213-4683-A1F5-AF06AD3DFEB8}" destId="{2B96E5BC-DC20-4956-B89C-515D5C3BD970}" srcOrd="0" destOrd="4" presId="urn:microsoft.com/office/officeart/2009/3/layout/PieProcess"/>
    <dgm:cxn modelId="{94E9D85B-829F-40E9-9D2A-711045FF2076}" srcId="{50E2215D-F5AC-48FB-834E-03B5CBB696E0}" destId="{DF7FC387-5281-4335-90B2-AAF6CCBAA727}" srcOrd="1" destOrd="0" parTransId="{6207C977-6ACF-4117-9D05-2000B4A10DB8}" sibTransId="{4DB373BD-A49E-42F9-939B-9FDBD8AF93D2}"/>
    <dgm:cxn modelId="{618B3546-85B4-486C-A61E-4838B8EB613F}" type="presOf" srcId="{DC4B3923-B63F-4A46-8D73-FBD5228B727A}" destId="{2B96E5BC-DC20-4956-B89C-515D5C3BD970}" srcOrd="0" destOrd="3" presId="urn:microsoft.com/office/officeart/2009/3/layout/PieProcess"/>
    <dgm:cxn modelId="{07737967-6249-4A29-A961-095688ADB471}" srcId="{50E2215D-F5AC-48FB-834E-03B5CBB696E0}" destId="{919007EF-EA97-4C6C-BC67-B512FBF1BA21}" srcOrd="2" destOrd="0" parTransId="{25EE7362-A784-45E1-826F-E6C199819AE2}" sibTransId="{E8DD9CFE-2ADD-4C84-859A-CB2F6E0ABC09}"/>
    <dgm:cxn modelId="{B5744F68-4031-4E7A-B0B1-74C52501970F}" srcId="{33882AE4-6152-4315-B025-B7C1366CD1AA}" destId="{6B22B085-22AE-4EF5-9FCB-3C546C96B959}" srcOrd="1" destOrd="0" parTransId="{9D9C9BBD-875C-46D6-92D0-7F3BEF0A0A37}" sibTransId="{59A029E2-1874-44EB-AF8F-1AD491961A1C}"/>
    <dgm:cxn modelId="{D679544B-CFC4-4C9C-9857-B430D57B9BCC}" type="presOf" srcId="{1CBF7D0E-CAAB-4647-AFB5-C7D188DD8800}" destId="{4DD76614-C4B1-41CB-AC5D-C043361C4ED0}" srcOrd="0" destOrd="0" presId="urn:microsoft.com/office/officeart/2009/3/layout/PieProcess"/>
    <dgm:cxn modelId="{95C57B53-4CD3-4059-AA0E-3E4296EB7C3C}" type="presOf" srcId="{6A44EAF6-F4DE-4EC9-9195-82A4699C50D5}" destId="{47918202-85FB-4290-AC42-C2C8645329D0}" srcOrd="0" destOrd="0" presId="urn:microsoft.com/office/officeart/2009/3/layout/PieProcess"/>
    <dgm:cxn modelId="{7FF2E553-58FC-4BBB-805B-077C1C8A3BFF}" type="presOf" srcId="{33882AE4-6152-4315-B025-B7C1366CD1AA}" destId="{AFC6CDFF-08C6-4BC9-83D1-621F8E7630CC}" srcOrd="0" destOrd="0" presId="urn:microsoft.com/office/officeart/2009/3/layout/PieProcess"/>
    <dgm:cxn modelId="{69CA1375-52BD-4374-8300-48EE6C46A360}" type="presOf" srcId="{501AA927-AB4A-4EF1-8B24-87F0D6F167A7}" destId="{E1DEB42D-105D-4FA5-A7F8-A54AD9702A59}" srcOrd="0" destOrd="0" presId="urn:microsoft.com/office/officeart/2009/3/layout/PieProcess"/>
    <dgm:cxn modelId="{C1B16676-939C-4CF7-B265-1BC00A444911}" type="presOf" srcId="{8D0D575D-5F00-44A0-A63A-339D6D5CD9F3}" destId="{1CA67A79-9A15-4BD9-9C36-BFC59BB6A194}" srcOrd="0" destOrd="0" presId="urn:microsoft.com/office/officeart/2009/3/layout/PieProcess"/>
    <dgm:cxn modelId="{CBB62E7A-D67E-427F-8A63-2FE371FDDF78}" srcId="{50E2215D-F5AC-48FB-834E-03B5CBB696E0}" destId="{501AA927-AB4A-4EF1-8B24-87F0D6F167A7}" srcOrd="3" destOrd="0" parTransId="{D7EADA4A-0D3A-4915-98F4-8344ED0F23AA}" sibTransId="{5C5766B6-018C-46C2-B550-5312B9D64894}"/>
    <dgm:cxn modelId="{8B549E7D-B9CD-4E85-88B0-E91690AB16D3}" srcId="{33882AE4-6152-4315-B025-B7C1366CD1AA}" destId="{459A3ACC-6587-461C-BC15-EC672691D4D4}" srcOrd="2" destOrd="0" parTransId="{C010AC93-84BF-42DF-8765-922C2A77E6DD}" sibTransId="{669750B9-4FAE-404D-874F-1CCC6CDF3646}"/>
    <dgm:cxn modelId="{F463AD80-A7C5-4AB3-9C30-DC99F337BE50}" type="presOf" srcId="{50E2215D-F5AC-48FB-834E-03B5CBB696E0}" destId="{E0EC0266-9766-430D-BB04-9556578AE693}" srcOrd="0" destOrd="0" presId="urn:microsoft.com/office/officeart/2009/3/layout/PieProcess"/>
    <dgm:cxn modelId="{7AE64C86-4F5B-4611-8F3D-5668276DA552}" srcId="{919007EF-EA97-4C6C-BC67-B512FBF1BA21}" destId="{6A44EAF6-F4DE-4EC9-9195-82A4699C50D5}" srcOrd="0" destOrd="0" parTransId="{0E469E86-C4EA-4029-ACC6-B472E13A3B41}" sibTransId="{A19B8F45-2C6A-47AF-9285-46EFB87EB1DF}"/>
    <dgm:cxn modelId="{41F5E197-9E3D-4D1F-870E-B6386C5FC2BC}" type="presOf" srcId="{E581EF93-F485-40D0-831E-35F838158BCF}" destId="{1CA67A79-9A15-4BD9-9C36-BFC59BB6A194}" srcOrd="0" destOrd="2" presId="urn:microsoft.com/office/officeart/2009/3/layout/PieProcess"/>
    <dgm:cxn modelId="{9A9C079E-CC7E-4987-AFE5-E7A1FF06BA24}" type="presOf" srcId="{572B50F9-266B-48A0-9F72-178323C2E4B1}" destId="{B02C9B94-E1B5-4448-AD62-6A45F24A6DA4}" srcOrd="0" destOrd="1" presId="urn:microsoft.com/office/officeart/2009/3/layout/PieProcess"/>
    <dgm:cxn modelId="{41E8DAA3-98C2-4420-B44F-6446F802BA16}" type="presOf" srcId="{F456B4FE-5F6C-40BF-A3DE-7AF5161570D7}" destId="{8DA0DEB4-0D2B-4818-AFAC-01ABFDCE0F1F}" srcOrd="0" destOrd="0" presId="urn:microsoft.com/office/officeart/2009/3/layout/PieProcess"/>
    <dgm:cxn modelId="{9F72A5A5-E57E-4D71-86EB-40D2DBDC6D28}" srcId="{1CBF7D0E-CAAB-4647-AFB5-C7D188DD8800}" destId="{5BF6FE7F-091C-41C6-8AB4-0929DDF9D9A8}" srcOrd="1" destOrd="0" parTransId="{23918B4C-C181-40A1-B3E0-C4BB98D2F061}" sibTransId="{B04D43B3-68E5-4D4D-8945-45C5AD060654}"/>
    <dgm:cxn modelId="{EF039BB0-FAE2-42CF-ACCA-EACDAAB5CDBC}" type="presOf" srcId="{6AF3D315-69D1-435F-8BA1-B6697D11F0BF}" destId="{1795B1C7-1B64-48EB-9EBC-62DE28BB71D3}" srcOrd="0" destOrd="0" presId="urn:microsoft.com/office/officeart/2009/3/layout/PieProcess"/>
    <dgm:cxn modelId="{616D35B4-C99B-4979-928A-524921AE3C68}" srcId="{3A954B22-306F-461D-B808-F73CF3184884}" destId="{F456B4FE-5F6C-40BF-A3DE-7AF5161570D7}" srcOrd="0" destOrd="0" parTransId="{13F73977-3F0F-4D29-8DC6-FBECAF774BFA}" sibTransId="{3719F51A-345E-4451-AFD2-4D7BC2E7E0F8}"/>
    <dgm:cxn modelId="{716C43B5-5D57-43B0-A0ED-5FBFDB9A81FD}" srcId="{50E2215D-F5AC-48FB-834E-03B5CBB696E0}" destId="{1CBF7D0E-CAAB-4647-AFB5-C7D188DD8800}" srcOrd="4" destOrd="0" parTransId="{FD509959-AADE-49CF-8BD6-D3910364D868}" sibTransId="{DC7AEEFA-1EE0-4021-8607-06C8E7824359}"/>
    <dgm:cxn modelId="{148DF8BD-B44A-4ABA-A6A9-B6D18737659B}" srcId="{50E2215D-F5AC-48FB-834E-03B5CBB696E0}" destId="{3A954B22-306F-461D-B808-F73CF3184884}" srcOrd="5" destOrd="0" parTransId="{FDADC970-FDE4-474A-8C98-42982989E7A6}" sibTransId="{364CF340-4939-41B4-97A2-75DCCA5AE447}"/>
    <dgm:cxn modelId="{9F5EF0C6-7942-49F5-8546-2C3E2BF11B7F}" srcId="{501AA927-AB4A-4EF1-8B24-87F0D6F167A7}" destId="{6AF3D315-69D1-435F-8BA1-B6697D11F0BF}" srcOrd="0" destOrd="0" parTransId="{08A415C8-E88D-48D9-BE2D-C3ED9E1B3055}" sibTransId="{4D509F4F-72D5-4ADF-8C1C-2F93F9AD57F8}"/>
    <dgm:cxn modelId="{167796CD-E81C-4969-AE48-97832F62F820}" srcId="{DF7FC387-5281-4335-90B2-AAF6CCBAA727}" destId="{572B50F9-266B-48A0-9F72-178323C2E4B1}" srcOrd="1" destOrd="0" parTransId="{88EB7A61-3641-446A-B86C-B5C492682FA5}" sibTransId="{8DDAFABA-2487-4D7D-84F8-6ACD71A6DF38}"/>
    <dgm:cxn modelId="{10F4F5CF-1F5D-4618-A6BF-E2B3BF63FB02}" srcId="{33882AE4-6152-4315-B025-B7C1366CD1AA}" destId="{15904D23-F1C5-40F2-B9B0-97819B5E8895}" srcOrd="0" destOrd="0" parTransId="{A1343DF5-69F3-40C8-AAD4-92557200305B}" sibTransId="{85093A89-E9E1-41AD-8670-7E1F96F5147C}"/>
    <dgm:cxn modelId="{970C6DD4-4FA8-4251-A49C-46A709ABC809}" srcId="{DF7FC387-5281-4335-90B2-AAF6CCBAA727}" destId="{3E5EA19B-5696-48B6-A46F-BF2E18BBAF4E}" srcOrd="0" destOrd="0" parTransId="{E2029466-4813-42EF-AF4E-F92C2419F77D}" sibTransId="{CE1690C8-0FB1-44FE-98F0-E4058ACDBD93}"/>
    <dgm:cxn modelId="{6A7462EB-20A1-4877-B15C-5A77A7957A56}" srcId="{1CBF7D0E-CAAB-4647-AFB5-C7D188DD8800}" destId="{8D0D575D-5F00-44A0-A63A-339D6D5CD9F3}" srcOrd="0" destOrd="0" parTransId="{E5A4AC77-FD35-4E61-AB98-5CC77E31112D}" sibTransId="{F3454321-57E6-48C3-8C71-221D0649524F}"/>
    <dgm:cxn modelId="{E27484FC-6AC3-44A3-913E-C8D9DE2AC30A}" type="presOf" srcId="{15904D23-F1C5-40F2-B9B0-97819B5E8895}" destId="{2B96E5BC-DC20-4956-B89C-515D5C3BD970}" srcOrd="0" destOrd="0" presId="urn:microsoft.com/office/officeart/2009/3/layout/PieProcess"/>
    <dgm:cxn modelId="{FC38F8FC-5F8E-4EC4-88AE-F6F933B3AC8A}" srcId="{919007EF-EA97-4C6C-BC67-B512FBF1BA21}" destId="{381864FF-66C1-4D39-AA2F-F3AEE349DB57}" srcOrd="1" destOrd="0" parTransId="{B3D50B13-E77E-4EBD-8E5F-A824D47DC82D}" sibTransId="{2D3588B6-174D-4702-8C97-DA6E85F28876}"/>
    <dgm:cxn modelId="{975EE9CB-1028-4267-AC74-7E5015E05923}" type="presParOf" srcId="{E0EC0266-9766-430D-BB04-9556578AE693}" destId="{E5ED3AF0-CC95-4B77-A58E-04E6646EF57A}" srcOrd="0" destOrd="0" presId="urn:microsoft.com/office/officeart/2009/3/layout/PieProcess"/>
    <dgm:cxn modelId="{3BE719CE-DBF4-4AC2-B900-E58DB1130C29}" type="presParOf" srcId="{E5ED3AF0-CC95-4B77-A58E-04E6646EF57A}" destId="{9D76E520-89FE-4CD5-A02C-4D9DDA4482F3}" srcOrd="0" destOrd="0" presId="urn:microsoft.com/office/officeart/2009/3/layout/PieProcess"/>
    <dgm:cxn modelId="{A3D3A029-8496-42CA-9DBE-423559854D19}" type="presParOf" srcId="{E5ED3AF0-CC95-4B77-A58E-04E6646EF57A}" destId="{844FBE17-8F92-428D-815F-9F5E01CEA07D}" srcOrd="1" destOrd="0" presId="urn:microsoft.com/office/officeart/2009/3/layout/PieProcess"/>
    <dgm:cxn modelId="{57DA4A85-199A-4A01-8D85-2FEF0E989EA3}" type="presParOf" srcId="{E5ED3AF0-CC95-4B77-A58E-04E6646EF57A}" destId="{AFC6CDFF-08C6-4BC9-83D1-621F8E7630CC}" srcOrd="2" destOrd="0" presId="urn:microsoft.com/office/officeart/2009/3/layout/PieProcess"/>
    <dgm:cxn modelId="{2BA09CC6-9440-453F-B292-8D0DA39B8BC9}" type="presParOf" srcId="{E0EC0266-9766-430D-BB04-9556578AE693}" destId="{C8666063-8B76-4CF8-81FF-1611307C7A85}" srcOrd="1" destOrd="0" presId="urn:microsoft.com/office/officeart/2009/3/layout/PieProcess"/>
    <dgm:cxn modelId="{F4A26D5E-8FD5-482D-BD31-6EE157868E01}" type="presParOf" srcId="{E0EC0266-9766-430D-BB04-9556578AE693}" destId="{99827F34-EA9F-4959-8911-2728E947AE49}" srcOrd="2" destOrd="0" presId="urn:microsoft.com/office/officeart/2009/3/layout/PieProcess"/>
    <dgm:cxn modelId="{720604D2-26F7-421B-AB48-3BE7ACBEEEB9}" type="presParOf" srcId="{99827F34-EA9F-4959-8911-2728E947AE49}" destId="{2B96E5BC-DC20-4956-B89C-515D5C3BD970}" srcOrd="0" destOrd="0" presId="urn:microsoft.com/office/officeart/2009/3/layout/PieProcess"/>
    <dgm:cxn modelId="{A4DB75C4-B506-48C6-B448-DF50923D7DA4}" type="presParOf" srcId="{E0EC0266-9766-430D-BB04-9556578AE693}" destId="{877930B5-4854-4391-9989-ED37A8433F4D}" srcOrd="3" destOrd="0" presId="urn:microsoft.com/office/officeart/2009/3/layout/PieProcess"/>
    <dgm:cxn modelId="{4E935DA1-C170-43A4-A4C1-84F15429DE55}" type="presParOf" srcId="{E0EC0266-9766-430D-BB04-9556578AE693}" destId="{EA7595D5-68C2-40C4-B536-D00420DCE700}" srcOrd="4" destOrd="0" presId="urn:microsoft.com/office/officeart/2009/3/layout/PieProcess"/>
    <dgm:cxn modelId="{367BDE40-0E11-40A4-B015-BCE2CA500C38}" type="presParOf" srcId="{EA7595D5-68C2-40C4-B536-D00420DCE700}" destId="{7D09EAF9-DC27-441E-8FDA-F27BE9D89C71}" srcOrd="0" destOrd="0" presId="urn:microsoft.com/office/officeart/2009/3/layout/PieProcess"/>
    <dgm:cxn modelId="{C7445110-08D0-40C3-9CA7-5E7F37C76CC3}" type="presParOf" srcId="{EA7595D5-68C2-40C4-B536-D00420DCE700}" destId="{B88042DF-D446-42F9-8E3E-97AF38330451}" srcOrd="1" destOrd="0" presId="urn:microsoft.com/office/officeart/2009/3/layout/PieProcess"/>
    <dgm:cxn modelId="{E5FB8685-A023-4642-8970-88FE7861CB06}" type="presParOf" srcId="{EA7595D5-68C2-40C4-B536-D00420DCE700}" destId="{6CB057E0-3915-4292-B474-AB9980E6F588}" srcOrd="2" destOrd="0" presId="urn:microsoft.com/office/officeart/2009/3/layout/PieProcess"/>
    <dgm:cxn modelId="{E8A12B3D-47AB-4463-A9D7-0CB0C7D8773F}" type="presParOf" srcId="{E0EC0266-9766-430D-BB04-9556578AE693}" destId="{3D62A2F2-BCC8-4831-8D8E-2A9AE236169F}" srcOrd="5" destOrd="0" presId="urn:microsoft.com/office/officeart/2009/3/layout/PieProcess"/>
    <dgm:cxn modelId="{E1D0A327-CFA6-4EF5-9839-B5FD0C46AF26}" type="presParOf" srcId="{E0EC0266-9766-430D-BB04-9556578AE693}" destId="{434E7292-F833-495E-9480-BE8E75BA7D3B}" srcOrd="6" destOrd="0" presId="urn:microsoft.com/office/officeart/2009/3/layout/PieProcess"/>
    <dgm:cxn modelId="{5591EE56-361C-4AD7-B75D-D8C16FCD84B4}" type="presParOf" srcId="{434E7292-F833-495E-9480-BE8E75BA7D3B}" destId="{B02C9B94-E1B5-4448-AD62-6A45F24A6DA4}" srcOrd="0" destOrd="0" presId="urn:microsoft.com/office/officeart/2009/3/layout/PieProcess"/>
    <dgm:cxn modelId="{B4D0CA78-0996-465D-B60D-4BED2DEA2EEF}" type="presParOf" srcId="{E0EC0266-9766-430D-BB04-9556578AE693}" destId="{5BD8883E-45DF-4648-A881-1C944199C482}" srcOrd="7" destOrd="0" presId="urn:microsoft.com/office/officeart/2009/3/layout/PieProcess"/>
    <dgm:cxn modelId="{B8960C6E-E678-4596-B0FE-0C28388F3E44}" type="presParOf" srcId="{E0EC0266-9766-430D-BB04-9556578AE693}" destId="{9886970B-5DD2-49F3-B36B-5E00DD2AA43B}" srcOrd="8" destOrd="0" presId="urn:microsoft.com/office/officeart/2009/3/layout/PieProcess"/>
    <dgm:cxn modelId="{1BBD856B-0C91-4E35-8E6D-99E9C90F6856}" type="presParOf" srcId="{9886970B-5DD2-49F3-B36B-5E00DD2AA43B}" destId="{67DBF759-250C-496F-B975-9F82354516BD}" srcOrd="0" destOrd="0" presId="urn:microsoft.com/office/officeart/2009/3/layout/PieProcess"/>
    <dgm:cxn modelId="{A6FC0F60-D52C-4C80-A6AD-CAD732F06572}" type="presParOf" srcId="{9886970B-5DD2-49F3-B36B-5E00DD2AA43B}" destId="{DF80B354-2E45-435B-B66E-275D7A972EA1}" srcOrd="1" destOrd="0" presId="urn:microsoft.com/office/officeart/2009/3/layout/PieProcess"/>
    <dgm:cxn modelId="{08185A61-689F-42D2-B0C7-6137EDB18926}" type="presParOf" srcId="{9886970B-5DD2-49F3-B36B-5E00DD2AA43B}" destId="{9C388A00-962B-4C9A-B8A3-B2E61471F373}" srcOrd="2" destOrd="0" presId="urn:microsoft.com/office/officeart/2009/3/layout/PieProcess"/>
    <dgm:cxn modelId="{A7FEEF78-8FDC-4EE2-AD19-2C2A91569A18}" type="presParOf" srcId="{E0EC0266-9766-430D-BB04-9556578AE693}" destId="{0BDF4323-9F96-4AFC-9B77-56FFA4DEFC9C}" srcOrd="9" destOrd="0" presId="urn:microsoft.com/office/officeart/2009/3/layout/PieProcess"/>
    <dgm:cxn modelId="{95B3A4FD-4AA9-480A-AAB5-80C0792522B9}" type="presParOf" srcId="{E0EC0266-9766-430D-BB04-9556578AE693}" destId="{9EE80FBA-301E-4E18-8263-F9CC2A099B56}" srcOrd="10" destOrd="0" presId="urn:microsoft.com/office/officeart/2009/3/layout/PieProcess"/>
    <dgm:cxn modelId="{A42C1499-4A36-4599-8DDF-D57AB14419A6}" type="presParOf" srcId="{9EE80FBA-301E-4E18-8263-F9CC2A099B56}" destId="{47918202-85FB-4290-AC42-C2C8645329D0}" srcOrd="0" destOrd="0" presId="urn:microsoft.com/office/officeart/2009/3/layout/PieProcess"/>
    <dgm:cxn modelId="{712D2A9F-AEBF-41F3-BA2E-38DD30B5144D}" type="presParOf" srcId="{E0EC0266-9766-430D-BB04-9556578AE693}" destId="{293E585A-F417-4191-9766-2D7C53985A0D}" srcOrd="11" destOrd="0" presId="urn:microsoft.com/office/officeart/2009/3/layout/PieProcess"/>
    <dgm:cxn modelId="{80D5D1F4-6A85-49DE-A062-40F33740F367}" type="presParOf" srcId="{E0EC0266-9766-430D-BB04-9556578AE693}" destId="{4EE49D2F-3844-416C-B642-F3B79CAEE97B}" srcOrd="12" destOrd="0" presId="urn:microsoft.com/office/officeart/2009/3/layout/PieProcess"/>
    <dgm:cxn modelId="{87B9669E-D55C-4F7E-9890-C1B5CB02B671}" type="presParOf" srcId="{4EE49D2F-3844-416C-B642-F3B79CAEE97B}" destId="{D6F05D35-2A59-481C-91EB-0DC6C4D8E02C}" srcOrd="0" destOrd="0" presId="urn:microsoft.com/office/officeart/2009/3/layout/PieProcess"/>
    <dgm:cxn modelId="{57C72766-11C6-44DF-9CE8-855BE7191FE9}" type="presParOf" srcId="{4EE49D2F-3844-416C-B642-F3B79CAEE97B}" destId="{8ADFAB41-A894-4DD3-B7AE-BAF43512B845}" srcOrd="1" destOrd="0" presId="urn:microsoft.com/office/officeart/2009/3/layout/PieProcess"/>
    <dgm:cxn modelId="{C3802953-C299-4D5B-8CC5-D6A0A0473203}" type="presParOf" srcId="{4EE49D2F-3844-416C-B642-F3B79CAEE97B}" destId="{E1DEB42D-105D-4FA5-A7F8-A54AD9702A59}" srcOrd="2" destOrd="0" presId="urn:microsoft.com/office/officeart/2009/3/layout/PieProcess"/>
    <dgm:cxn modelId="{5A9742E3-2A0B-42F5-8733-3A60A7B5435A}" type="presParOf" srcId="{E0EC0266-9766-430D-BB04-9556578AE693}" destId="{4318C611-6C5D-422A-9935-4F29C497FAFD}" srcOrd="13" destOrd="0" presId="urn:microsoft.com/office/officeart/2009/3/layout/PieProcess"/>
    <dgm:cxn modelId="{55BE9E26-67B1-414F-B45E-13E8B6FAAF01}" type="presParOf" srcId="{E0EC0266-9766-430D-BB04-9556578AE693}" destId="{511A7B04-AE08-4E58-89A9-E91C664A4A94}" srcOrd="14" destOrd="0" presId="urn:microsoft.com/office/officeart/2009/3/layout/PieProcess"/>
    <dgm:cxn modelId="{D0851E3F-7A28-4ADE-B192-92F65A3C2687}" type="presParOf" srcId="{511A7B04-AE08-4E58-89A9-E91C664A4A94}" destId="{1795B1C7-1B64-48EB-9EBC-62DE28BB71D3}" srcOrd="0" destOrd="0" presId="urn:microsoft.com/office/officeart/2009/3/layout/PieProcess"/>
    <dgm:cxn modelId="{6F485336-F09C-4381-B9C2-107FFD116CE3}" type="presParOf" srcId="{E0EC0266-9766-430D-BB04-9556578AE693}" destId="{6396E752-ACFA-4E9F-974E-B81B8C9C7EEE}" srcOrd="15" destOrd="0" presId="urn:microsoft.com/office/officeart/2009/3/layout/PieProcess"/>
    <dgm:cxn modelId="{0B9164DF-9D67-4999-BFF8-01DB96E808B7}" type="presParOf" srcId="{E0EC0266-9766-430D-BB04-9556578AE693}" destId="{ECFECB90-5B64-4ADD-A310-A71C0828E789}" srcOrd="16" destOrd="0" presId="urn:microsoft.com/office/officeart/2009/3/layout/PieProcess"/>
    <dgm:cxn modelId="{B0AEC264-CE71-470C-9844-914FD843FCB9}" type="presParOf" srcId="{ECFECB90-5B64-4ADD-A310-A71C0828E789}" destId="{7157DA67-10BA-430B-A3EC-E3D24F560838}" srcOrd="0" destOrd="0" presId="urn:microsoft.com/office/officeart/2009/3/layout/PieProcess"/>
    <dgm:cxn modelId="{648F2F24-5727-47D2-AEAB-6D9FE0FD48CA}" type="presParOf" srcId="{ECFECB90-5B64-4ADD-A310-A71C0828E789}" destId="{EFFB080C-8F3D-4C40-8064-9D7EF2A8213C}" srcOrd="1" destOrd="0" presId="urn:microsoft.com/office/officeart/2009/3/layout/PieProcess"/>
    <dgm:cxn modelId="{7034B331-60DA-4BEC-9047-72C005B15D1F}" type="presParOf" srcId="{ECFECB90-5B64-4ADD-A310-A71C0828E789}" destId="{4DD76614-C4B1-41CB-AC5D-C043361C4ED0}" srcOrd="2" destOrd="0" presId="urn:microsoft.com/office/officeart/2009/3/layout/PieProcess"/>
    <dgm:cxn modelId="{CB412F3E-1FE9-40BD-B1ED-A6E86C13492D}" type="presParOf" srcId="{E0EC0266-9766-430D-BB04-9556578AE693}" destId="{F1D715F7-A9A3-45B6-8773-A2155440F81F}" srcOrd="17" destOrd="0" presId="urn:microsoft.com/office/officeart/2009/3/layout/PieProcess"/>
    <dgm:cxn modelId="{893CE87D-C293-46DF-A512-845213BB1998}" type="presParOf" srcId="{E0EC0266-9766-430D-BB04-9556578AE693}" destId="{FAA7000F-5959-4861-A390-F12C09A4C5B9}" srcOrd="18" destOrd="0" presId="urn:microsoft.com/office/officeart/2009/3/layout/PieProcess"/>
    <dgm:cxn modelId="{084CC0EF-C3F1-44AF-9918-4AE99826CDD9}" type="presParOf" srcId="{FAA7000F-5959-4861-A390-F12C09A4C5B9}" destId="{1CA67A79-9A15-4BD9-9C36-BFC59BB6A194}" srcOrd="0" destOrd="0" presId="urn:microsoft.com/office/officeart/2009/3/layout/PieProcess"/>
    <dgm:cxn modelId="{E94C695D-2F46-47A8-8329-37C7487D7545}" type="presParOf" srcId="{E0EC0266-9766-430D-BB04-9556578AE693}" destId="{902EF53E-44F6-4906-BA40-6DEEC629A52D}" srcOrd="19" destOrd="0" presId="urn:microsoft.com/office/officeart/2009/3/layout/PieProcess"/>
    <dgm:cxn modelId="{AE8129F1-B8A1-4317-97F8-87644E77A7E8}" type="presParOf" srcId="{E0EC0266-9766-430D-BB04-9556578AE693}" destId="{F80777C4-D156-4A25-99CE-5FCB00293ACE}" srcOrd="20" destOrd="0" presId="urn:microsoft.com/office/officeart/2009/3/layout/PieProcess"/>
    <dgm:cxn modelId="{C383E3C9-ED7B-47D8-AF52-F8E13D5D8DE1}" type="presParOf" srcId="{F80777C4-D156-4A25-99CE-5FCB00293ACE}" destId="{9A68EF1F-84EB-46D5-BD2F-6927B79228F5}" srcOrd="0" destOrd="0" presId="urn:microsoft.com/office/officeart/2009/3/layout/PieProcess"/>
    <dgm:cxn modelId="{C7B53518-F53B-4EF1-B348-F57C6E3D1801}" type="presParOf" srcId="{F80777C4-D156-4A25-99CE-5FCB00293ACE}" destId="{F34EE0E0-557B-4CC9-80EF-5FC41E45A335}" srcOrd="1" destOrd="0" presId="urn:microsoft.com/office/officeart/2009/3/layout/PieProcess"/>
    <dgm:cxn modelId="{2CBBBF0E-4D0C-43DA-B688-535E5BC774A6}" type="presParOf" srcId="{F80777C4-D156-4A25-99CE-5FCB00293ACE}" destId="{A844AD8B-4BA6-474F-81FC-926ACA107C74}" srcOrd="2" destOrd="0" presId="urn:microsoft.com/office/officeart/2009/3/layout/PieProcess"/>
    <dgm:cxn modelId="{1D3B75BA-7133-40F8-94D2-AD040ED56182}" type="presParOf" srcId="{E0EC0266-9766-430D-BB04-9556578AE693}" destId="{BB39AA2A-DC31-4EF4-A706-35A01DA1BA87}" srcOrd="21" destOrd="0" presId="urn:microsoft.com/office/officeart/2009/3/layout/PieProcess"/>
    <dgm:cxn modelId="{434C55C2-8625-48D6-923F-72C89F07C06E}" type="presParOf" srcId="{E0EC0266-9766-430D-BB04-9556578AE693}" destId="{F73E5F94-E2DE-4E73-9F4E-42AF72DF8198}" srcOrd="22" destOrd="0" presId="urn:microsoft.com/office/officeart/2009/3/layout/PieProcess"/>
    <dgm:cxn modelId="{B7681C90-8067-42E4-B3AE-AE700924B33C}" type="presParOf" srcId="{F73E5F94-E2DE-4E73-9F4E-42AF72DF8198}" destId="{8DA0DEB4-0D2B-4818-AFAC-01ABFDCE0F1F}" srcOrd="0" destOrd="0" presId="urn:microsoft.com/office/officeart/2009/3/layout/Pi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0E2215D-F5AC-48FB-834E-03B5CBB696E0}" type="doc">
      <dgm:prSet loTypeId="urn:microsoft.com/office/officeart/2009/3/layout/PieProcess" loCatId="process" qsTypeId="urn:microsoft.com/office/officeart/2005/8/quickstyle/simple4" qsCatId="simple" csTypeId="urn:microsoft.com/office/officeart/2005/8/colors/colorful4" csCatId="colorful" phldr="1"/>
      <dgm:spPr/>
      <dgm:t>
        <a:bodyPr/>
        <a:lstStyle/>
        <a:p>
          <a:endParaRPr lang="en-US"/>
        </a:p>
      </dgm:t>
    </dgm:pt>
    <dgm:pt modelId="{6AF3D315-69D1-435F-8BA1-B6697D11F0BF}">
      <dgm:prSet phldrT="[Text]" custT="1"/>
      <dgm:spPr/>
      <dgm:t>
        <a:bodyPr/>
        <a:lstStyle/>
        <a:p>
          <a:pPr>
            <a:buFont typeface="Wingdings" panose="05000000000000000000" pitchFamily="2" charset="2"/>
            <a:buChar char="§"/>
          </a:pPr>
          <a:r>
            <a:rPr lang="en-US" sz="1100" dirty="0"/>
            <a:t>Feature Importances</a:t>
          </a:r>
        </a:p>
      </dgm:t>
    </dgm:pt>
    <dgm:pt modelId="{08A415C8-E88D-48D9-BE2D-C3ED9E1B3055}" type="parTrans" cxnId="{9F5EF0C6-7942-49F5-8546-2C3E2BF11B7F}">
      <dgm:prSet/>
      <dgm:spPr/>
      <dgm:t>
        <a:bodyPr/>
        <a:lstStyle/>
        <a:p>
          <a:endParaRPr lang="en-US"/>
        </a:p>
      </dgm:t>
    </dgm:pt>
    <dgm:pt modelId="{4D509F4F-72D5-4ADF-8C1C-2F93F9AD57F8}" type="sibTrans" cxnId="{9F5EF0C6-7942-49F5-8546-2C3E2BF11B7F}">
      <dgm:prSet/>
      <dgm:spPr/>
      <dgm:t>
        <a:bodyPr/>
        <a:lstStyle/>
        <a:p>
          <a:endParaRPr lang="en-US"/>
        </a:p>
      </dgm:t>
    </dgm:pt>
    <dgm:pt modelId="{1CBF7D0E-CAAB-4647-AFB5-C7D188DD8800}">
      <dgm:prSet phldrT="[Text]" custT="1"/>
      <dgm:spPr/>
      <dgm:t>
        <a:bodyPr/>
        <a:lstStyle/>
        <a:p>
          <a:r>
            <a:rPr lang="en-US" sz="1500" b="1" dirty="0"/>
            <a:t>Pipeline Construction</a:t>
          </a:r>
        </a:p>
      </dgm:t>
    </dgm:pt>
    <dgm:pt modelId="{FD509959-AADE-49CF-8BD6-D3910364D868}" type="parTrans" cxnId="{716C43B5-5D57-43B0-A0ED-5FBFDB9A81FD}">
      <dgm:prSet/>
      <dgm:spPr/>
      <dgm:t>
        <a:bodyPr/>
        <a:lstStyle/>
        <a:p>
          <a:endParaRPr lang="en-US"/>
        </a:p>
      </dgm:t>
    </dgm:pt>
    <dgm:pt modelId="{DC7AEEFA-1EE0-4021-8607-06C8E7824359}" type="sibTrans" cxnId="{716C43B5-5D57-43B0-A0ED-5FBFDB9A81FD}">
      <dgm:prSet/>
      <dgm:spPr/>
      <dgm:t>
        <a:bodyPr/>
        <a:lstStyle/>
        <a:p>
          <a:endParaRPr lang="en-US"/>
        </a:p>
      </dgm:t>
    </dgm:pt>
    <dgm:pt modelId="{8D0D575D-5F00-44A0-A63A-339D6D5CD9F3}">
      <dgm:prSet phldrT="[Text]" custT="1"/>
      <dgm:spPr/>
      <dgm:t>
        <a:bodyPr/>
        <a:lstStyle/>
        <a:p>
          <a:r>
            <a:rPr lang="en-US" sz="1100" dirty="0"/>
            <a:t>Random Forest</a:t>
          </a:r>
        </a:p>
      </dgm:t>
    </dgm:pt>
    <dgm:pt modelId="{E5A4AC77-FD35-4E61-AB98-5CC77E31112D}" type="parTrans" cxnId="{6A7462EB-20A1-4877-B15C-5A77A7957A56}">
      <dgm:prSet/>
      <dgm:spPr/>
      <dgm:t>
        <a:bodyPr/>
        <a:lstStyle/>
        <a:p>
          <a:endParaRPr lang="en-US"/>
        </a:p>
      </dgm:t>
    </dgm:pt>
    <dgm:pt modelId="{F3454321-57E6-48C3-8C71-221D0649524F}" type="sibTrans" cxnId="{6A7462EB-20A1-4877-B15C-5A77A7957A56}">
      <dgm:prSet/>
      <dgm:spPr/>
      <dgm:t>
        <a:bodyPr/>
        <a:lstStyle/>
        <a:p>
          <a:endParaRPr lang="en-US"/>
        </a:p>
      </dgm:t>
    </dgm:pt>
    <dgm:pt modelId="{EE6CB8F9-CCD5-4946-A8BA-2FB18C5B3B1F}">
      <dgm:prSet phldrT="[Text]" custT="1"/>
      <dgm:spPr/>
      <dgm:t>
        <a:bodyPr/>
        <a:lstStyle/>
        <a:p>
          <a:pPr>
            <a:buFontTx/>
            <a:buChar char="‒"/>
          </a:pPr>
          <a:r>
            <a:rPr lang="en-US" sz="1100" dirty="0"/>
            <a:t>Feature Coefficients</a:t>
          </a:r>
        </a:p>
      </dgm:t>
    </dgm:pt>
    <dgm:pt modelId="{26CD9733-5E9D-40A1-8E13-59DDE2B56A62}" type="parTrans" cxnId="{1EA88B3B-44BA-47BE-8C37-4F1211579423}">
      <dgm:prSet/>
      <dgm:spPr/>
      <dgm:t>
        <a:bodyPr/>
        <a:lstStyle/>
        <a:p>
          <a:endParaRPr lang="en-US"/>
        </a:p>
      </dgm:t>
    </dgm:pt>
    <dgm:pt modelId="{1BC0B8FE-ABE2-4057-BE70-55374D073059}" type="sibTrans" cxnId="{1EA88B3B-44BA-47BE-8C37-4F1211579423}">
      <dgm:prSet/>
      <dgm:spPr/>
      <dgm:t>
        <a:bodyPr/>
        <a:lstStyle/>
        <a:p>
          <a:endParaRPr lang="en-US"/>
        </a:p>
      </dgm:t>
    </dgm:pt>
    <dgm:pt modelId="{501AA927-AB4A-4EF1-8B24-87F0D6F167A7}">
      <dgm:prSet phldrT="[Text]" custT="1"/>
      <dgm:spPr/>
      <dgm:t>
        <a:bodyPr/>
        <a:lstStyle/>
        <a:p>
          <a:r>
            <a:rPr lang="en-US" sz="1500" b="1" dirty="0"/>
            <a:t>Dimensionality Reduction</a:t>
          </a:r>
        </a:p>
      </dgm:t>
    </dgm:pt>
    <dgm:pt modelId="{D7EADA4A-0D3A-4915-98F4-8344ED0F23AA}" type="parTrans" cxnId="{CBB62E7A-D67E-427F-8A63-2FE371FDDF78}">
      <dgm:prSet/>
      <dgm:spPr/>
      <dgm:t>
        <a:bodyPr/>
        <a:lstStyle/>
        <a:p>
          <a:endParaRPr lang="en-US"/>
        </a:p>
      </dgm:t>
    </dgm:pt>
    <dgm:pt modelId="{5C5766B6-018C-46C2-B550-5312B9D64894}" type="sibTrans" cxnId="{CBB62E7A-D67E-427F-8A63-2FE371FDDF78}">
      <dgm:prSet/>
      <dgm:spPr/>
      <dgm:t>
        <a:bodyPr/>
        <a:lstStyle/>
        <a:p>
          <a:endParaRPr lang="en-US"/>
        </a:p>
      </dgm:t>
    </dgm:pt>
    <dgm:pt modelId="{919007EF-EA97-4C6C-BC67-B512FBF1BA21}">
      <dgm:prSet phldrT="[Text]" custT="1"/>
      <dgm:spPr/>
      <dgm:t>
        <a:bodyPr/>
        <a:lstStyle/>
        <a:p>
          <a:r>
            <a:rPr lang="en-US" sz="1500" b="1" dirty="0"/>
            <a:t>Imputation </a:t>
          </a:r>
        </a:p>
      </dgm:t>
    </dgm:pt>
    <dgm:pt modelId="{25EE7362-A784-45E1-826F-E6C199819AE2}" type="parTrans" cxnId="{07737967-6249-4A29-A961-095688ADB471}">
      <dgm:prSet/>
      <dgm:spPr/>
      <dgm:t>
        <a:bodyPr/>
        <a:lstStyle/>
        <a:p>
          <a:endParaRPr lang="en-US"/>
        </a:p>
      </dgm:t>
    </dgm:pt>
    <dgm:pt modelId="{E8DD9CFE-2ADD-4C84-859A-CB2F6E0ABC09}" type="sibTrans" cxnId="{07737967-6249-4A29-A961-095688ADB471}">
      <dgm:prSet/>
      <dgm:spPr/>
      <dgm:t>
        <a:bodyPr/>
        <a:lstStyle/>
        <a:p>
          <a:endParaRPr lang="en-US"/>
        </a:p>
      </dgm:t>
    </dgm:pt>
    <dgm:pt modelId="{6A44EAF6-F4DE-4EC9-9195-82A4699C50D5}">
      <dgm:prSet phldrT="[Text]" custT="1"/>
      <dgm:spPr/>
      <dgm:t>
        <a:bodyPr/>
        <a:lstStyle/>
        <a:p>
          <a:r>
            <a:rPr lang="en-US" sz="1100" b="0" dirty="0"/>
            <a:t>Median-Based</a:t>
          </a:r>
        </a:p>
      </dgm:t>
    </dgm:pt>
    <dgm:pt modelId="{0E469E86-C4EA-4029-ACC6-B472E13A3B41}" type="parTrans" cxnId="{7AE64C86-4F5B-4611-8F3D-5668276DA552}">
      <dgm:prSet/>
      <dgm:spPr/>
      <dgm:t>
        <a:bodyPr/>
        <a:lstStyle/>
        <a:p>
          <a:endParaRPr lang="en-US"/>
        </a:p>
      </dgm:t>
    </dgm:pt>
    <dgm:pt modelId="{A19B8F45-2C6A-47AF-9285-46EFB87EB1DF}" type="sibTrans" cxnId="{7AE64C86-4F5B-4611-8F3D-5668276DA552}">
      <dgm:prSet/>
      <dgm:spPr/>
      <dgm:t>
        <a:bodyPr/>
        <a:lstStyle/>
        <a:p>
          <a:endParaRPr lang="en-US"/>
        </a:p>
      </dgm:t>
    </dgm:pt>
    <dgm:pt modelId="{5BF6FE7F-091C-41C6-8AB4-0929DDF9D9A8}">
      <dgm:prSet phldrT="[Text]" custT="1"/>
      <dgm:spPr/>
      <dgm:t>
        <a:bodyPr/>
        <a:lstStyle/>
        <a:p>
          <a:r>
            <a:rPr lang="en-US" sz="1100" dirty="0"/>
            <a:t>LASSO</a:t>
          </a:r>
        </a:p>
      </dgm:t>
    </dgm:pt>
    <dgm:pt modelId="{23918B4C-C181-40A1-B3E0-C4BB98D2F061}" type="parTrans" cxnId="{9F72A5A5-E57E-4D71-86EB-40D2DBDC6D28}">
      <dgm:prSet/>
      <dgm:spPr/>
      <dgm:t>
        <a:bodyPr/>
        <a:lstStyle/>
        <a:p>
          <a:endParaRPr lang="en-US"/>
        </a:p>
      </dgm:t>
    </dgm:pt>
    <dgm:pt modelId="{B04D43B3-68E5-4D4D-8945-45C5AD060654}" type="sibTrans" cxnId="{9F72A5A5-E57E-4D71-86EB-40D2DBDC6D28}">
      <dgm:prSet/>
      <dgm:spPr/>
      <dgm:t>
        <a:bodyPr/>
        <a:lstStyle/>
        <a:p>
          <a:endParaRPr lang="en-US"/>
        </a:p>
      </dgm:t>
    </dgm:pt>
    <dgm:pt modelId="{E581EF93-F485-40D0-831E-35F838158BCF}">
      <dgm:prSet phldrT="[Text]" custT="1"/>
      <dgm:spPr/>
      <dgm:t>
        <a:bodyPr/>
        <a:lstStyle/>
        <a:p>
          <a:r>
            <a:rPr lang="en-US" sz="1100" dirty="0"/>
            <a:t>Support Vector Machine</a:t>
          </a:r>
        </a:p>
      </dgm:t>
    </dgm:pt>
    <dgm:pt modelId="{0592B443-2F68-4978-9ED3-16ADAE1B27A0}" type="parTrans" cxnId="{42A8CB07-AF77-4467-ACEF-8CA9FCFA71E2}">
      <dgm:prSet/>
      <dgm:spPr/>
      <dgm:t>
        <a:bodyPr/>
        <a:lstStyle/>
        <a:p>
          <a:endParaRPr lang="en-US"/>
        </a:p>
      </dgm:t>
    </dgm:pt>
    <dgm:pt modelId="{1F501775-0F8B-49AC-B340-D7A824A94642}" type="sibTrans" cxnId="{42A8CB07-AF77-4467-ACEF-8CA9FCFA71E2}">
      <dgm:prSet/>
      <dgm:spPr/>
      <dgm:t>
        <a:bodyPr/>
        <a:lstStyle/>
        <a:p>
          <a:endParaRPr lang="en-US"/>
        </a:p>
      </dgm:t>
    </dgm:pt>
    <dgm:pt modelId="{33882AE4-6152-4315-B025-B7C1366CD1AA}">
      <dgm:prSet phldrT="[Text]" custT="1"/>
      <dgm:spPr/>
      <dgm:t>
        <a:bodyPr/>
        <a:lstStyle/>
        <a:p>
          <a:r>
            <a:rPr lang="en-US" sz="1500" b="1" dirty="0"/>
            <a:t>Exploratory Data Analysis</a:t>
          </a:r>
        </a:p>
      </dgm:t>
    </dgm:pt>
    <dgm:pt modelId="{6C642C77-6783-4AF8-885A-9C74A6FB2019}" type="parTrans" cxnId="{51A77226-D0AB-43E1-B1C7-FBA1CD87E43C}">
      <dgm:prSet/>
      <dgm:spPr/>
      <dgm:t>
        <a:bodyPr/>
        <a:lstStyle/>
        <a:p>
          <a:endParaRPr lang="en-US"/>
        </a:p>
      </dgm:t>
    </dgm:pt>
    <dgm:pt modelId="{E3C1DD2B-F476-4E1E-82F3-4A90B75C4BC4}" type="sibTrans" cxnId="{51A77226-D0AB-43E1-B1C7-FBA1CD87E43C}">
      <dgm:prSet/>
      <dgm:spPr/>
      <dgm:t>
        <a:bodyPr/>
        <a:lstStyle/>
        <a:p>
          <a:endParaRPr lang="en-US"/>
        </a:p>
      </dgm:t>
    </dgm:pt>
    <dgm:pt modelId="{DC4B3923-B63F-4A46-8D73-FBD5228B727A}">
      <dgm:prSet phldrT="[Text]"/>
      <dgm:spPr/>
      <dgm:t>
        <a:bodyPr/>
        <a:lstStyle/>
        <a:p>
          <a:r>
            <a:rPr lang="en-US" b="0" dirty="0"/>
            <a:t>Feature-Target Correlations</a:t>
          </a:r>
        </a:p>
      </dgm:t>
    </dgm:pt>
    <dgm:pt modelId="{E670D021-C24A-4109-A8AD-1AA5D213707F}" type="parTrans" cxnId="{50A41000-FC3C-421C-BB8A-40A66FB124AD}">
      <dgm:prSet/>
      <dgm:spPr/>
      <dgm:t>
        <a:bodyPr/>
        <a:lstStyle/>
        <a:p>
          <a:endParaRPr lang="en-US"/>
        </a:p>
      </dgm:t>
    </dgm:pt>
    <dgm:pt modelId="{DEF6CBDB-20ED-446A-B26F-4E91212A1F8D}" type="sibTrans" cxnId="{50A41000-FC3C-421C-BB8A-40A66FB124AD}">
      <dgm:prSet/>
      <dgm:spPr/>
      <dgm:t>
        <a:bodyPr/>
        <a:lstStyle/>
        <a:p>
          <a:endParaRPr lang="en-US"/>
        </a:p>
      </dgm:t>
    </dgm:pt>
    <dgm:pt modelId="{15904D23-F1C5-40F2-B9B0-97819B5E8895}">
      <dgm:prSet phldrT="[Text]"/>
      <dgm:spPr/>
      <dgm:t>
        <a:bodyPr/>
        <a:lstStyle/>
        <a:p>
          <a:r>
            <a:rPr lang="en-US" b="0" dirty="0"/>
            <a:t>Descriptive Statistics</a:t>
          </a:r>
        </a:p>
      </dgm:t>
    </dgm:pt>
    <dgm:pt modelId="{A1343DF5-69F3-40C8-AAD4-92557200305B}" type="parTrans" cxnId="{10F4F5CF-1F5D-4618-A6BF-E2B3BF63FB02}">
      <dgm:prSet/>
      <dgm:spPr/>
      <dgm:t>
        <a:bodyPr/>
        <a:lstStyle/>
        <a:p>
          <a:endParaRPr lang="en-US"/>
        </a:p>
      </dgm:t>
    </dgm:pt>
    <dgm:pt modelId="{85093A89-E9E1-41AD-8670-7E1F96F5147C}" type="sibTrans" cxnId="{10F4F5CF-1F5D-4618-A6BF-E2B3BF63FB02}">
      <dgm:prSet/>
      <dgm:spPr/>
      <dgm:t>
        <a:bodyPr/>
        <a:lstStyle/>
        <a:p>
          <a:endParaRPr lang="en-US"/>
        </a:p>
      </dgm:t>
    </dgm:pt>
    <dgm:pt modelId="{6B22B085-22AE-4EF5-9FCB-3C546C96B959}">
      <dgm:prSet phldrT="[Text]"/>
      <dgm:spPr/>
      <dgm:t>
        <a:bodyPr/>
        <a:lstStyle/>
        <a:p>
          <a:r>
            <a:rPr lang="en-US" b="0" dirty="0"/>
            <a:t>Univariate Distributions</a:t>
          </a:r>
        </a:p>
      </dgm:t>
    </dgm:pt>
    <dgm:pt modelId="{9D9C9BBD-875C-46D6-92D0-7F3BEF0A0A37}" type="parTrans" cxnId="{B5744F68-4031-4E7A-B0B1-74C52501970F}">
      <dgm:prSet/>
      <dgm:spPr/>
      <dgm:t>
        <a:bodyPr/>
        <a:lstStyle/>
        <a:p>
          <a:endParaRPr lang="en-US"/>
        </a:p>
      </dgm:t>
    </dgm:pt>
    <dgm:pt modelId="{59A029E2-1874-44EB-AF8F-1AD491961A1C}" type="sibTrans" cxnId="{B5744F68-4031-4E7A-B0B1-74C52501970F}">
      <dgm:prSet/>
      <dgm:spPr/>
      <dgm:t>
        <a:bodyPr/>
        <a:lstStyle/>
        <a:p>
          <a:endParaRPr lang="en-US"/>
        </a:p>
      </dgm:t>
    </dgm:pt>
    <dgm:pt modelId="{459A3ACC-6587-461C-BC15-EC672691D4D4}">
      <dgm:prSet phldrT="[Text]"/>
      <dgm:spPr/>
      <dgm:t>
        <a:bodyPr/>
        <a:lstStyle/>
        <a:p>
          <a:r>
            <a:rPr lang="en-US" b="0" dirty="0"/>
            <a:t>Multivariate Relationships</a:t>
          </a:r>
        </a:p>
      </dgm:t>
    </dgm:pt>
    <dgm:pt modelId="{C010AC93-84BF-42DF-8765-922C2A77E6DD}" type="parTrans" cxnId="{8B549E7D-B9CD-4E85-88B0-E91690AB16D3}">
      <dgm:prSet/>
      <dgm:spPr/>
      <dgm:t>
        <a:bodyPr/>
        <a:lstStyle/>
        <a:p>
          <a:endParaRPr lang="en-US"/>
        </a:p>
      </dgm:t>
    </dgm:pt>
    <dgm:pt modelId="{669750B9-4FAE-404D-874F-1CCC6CDF3646}" type="sibTrans" cxnId="{8B549E7D-B9CD-4E85-88B0-E91690AB16D3}">
      <dgm:prSet/>
      <dgm:spPr/>
      <dgm:t>
        <a:bodyPr/>
        <a:lstStyle/>
        <a:p>
          <a:endParaRPr lang="en-US"/>
        </a:p>
      </dgm:t>
    </dgm:pt>
    <dgm:pt modelId="{F456B4FE-5F6C-40BF-A3DE-7AF5161570D7}">
      <dgm:prSet phldrT="[Text]" custT="1"/>
      <dgm:spPr/>
      <dgm:t>
        <a:bodyPr/>
        <a:lstStyle/>
        <a:p>
          <a:r>
            <a:rPr lang="en-US" sz="1100" dirty="0"/>
            <a:t>Grid Search  Cross-Validation</a:t>
          </a:r>
        </a:p>
      </dgm:t>
    </dgm:pt>
    <dgm:pt modelId="{13F73977-3F0F-4D29-8DC6-FBECAF774BFA}" type="parTrans" cxnId="{616D35B4-C99B-4979-928A-524921AE3C68}">
      <dgm:prSet/>
      <dgm:spPr/>
      <dgm:t>
        <a:bodyPr/>
        <a:lstStyle/>
        <a:p>
          <a:endParaRPr lang="en-US"/>
        </a:p>
      </dgm:t>
    </dgm:pt>
    <dgm:pt modelId="{3719F51A-345E-4451-AFD2-4D7BC2E7E0F8}" type="sibTrans" cxnId="{616D35B4-C99B-4979-928A-524921AE3C68}">
      <dgm:prSet/>
      <dgm:spPr/>
      <dgm:t>
        <a:bodyPr/>
        <a:lstStyle/>
        <a:p>
          <a:endParaRPr lang="en-US"/>
        </a:p>
      </dgm:t>
    </dgm:pt>
    <dgm:pt modelId="{3A954B22-306F-461D-B808-F73CF3184884}">
      <dgm:prSet phldrT="[Text]" custT="1"/>
      <dgm:spPr/>
      <dgm:t>
        <a:bodyPr/>
        <a:lstStyle/>
        <a:p>
          <a:r>
            <a:rPr lang="en-US" sz="1500" b="1" dirty="0"/>
            <a:t>Hyperparameter Tuning </a:t>
          </a:r>
        </a:p>
      </dgm:t>
    </dgm:pt>
    <dgm:pt modelId="{FDADC970-FDE4-474A-8C98-42982989E7A6}" type="parTrans" cxnId="{148DF8BD-B44A-4ABA-A6A9-B6D18737659B}">
      <dgm:prSet/>
      <dgm:spPr/>
      <dgm:t>
        <a:bodyPr/>
        <a:lstStyle/>
        <a:p>
          <a:endParaRPr lang="en-US"/>
        </a:p>
      </dgm:t>
    </dgm:pt>
    <dgm:pt modelId="{364CF340-4939-41B4-97A2-75DCCA5AE447}" type="sibTrans" cxnId="{148DF8BD-B44A-4ABA-A6A9-B6D18737659B}">
      <dgm:prSet/>
      <dgm:spPr/>
      <dgm:t>
        <a:bodyPr/>
        <a:lstStyle/>
        <a:p>
          <a:endParaRPr lang="en-US"/>
        </a:p>
      </dgm:t>
    </dgm:pt>
    <dgm:pt modelId="{381864FF-66C1-4D39-AA2F-F3AEE349DB57}">
      <dgm:prSet phldrT="[Text]" custT="1"/>
      <dgm:spPr/>
      <dgm:t>
        <a:bodyPr/>
        <a:lstStyle/>
        <a:p>
          <a:r>
            <a:rPr lang="en-US" sz="1100" b="0" dirty="0"/>
            <a:t>30.10% (~22,271 Observations) </a:t>
          </a:r>
        </a:p>
      </dgm:t>
    </dgm:pt>
    <dgm:pt modelId="{B3D50B13-E77E-4EBD-8E5F-A824D47DC82D}" type="parTrans" cxnId="{FC38F8FC-5F8E-4EC4-88AE-F6F933B3AC8A}">
      <dgm:prSet/>
      <dgm:spPr/>
      <dgm:t>
        <a:bodyPr/>
        <a:lstStyle/>
        <a:p>
          <a:endParaRPr lang="en-US"/>
        </a:p>
      </dgm:t>
    </dgm:pt>
    <dgm:pt modelId="{2D3588B6-174D-4702-8C97-DA6E85F28876}" type="sibTrans" cxnId="{FC38F8FC-5F8E-4EC4-88AE-F6F933B3AC8A}">
      <dgm:prSet/>
      <dgm:spPr/>
      <dgm:t>
        <a:bodyPr/>
        <a:lstStyle/>
        <a:p>
          <a:endParaRPr lang="en-US"/>
        </a:p>
      </dgm:t>
    </dgm:pt>
    <dgm:pt modelId="{DF7FC387-5281-4335-90B2-AAF6CCBAA727}">
      <dgm:prSet phldrT="[Text]" custT="1"/>
      <dgm:spPr/>
      <dgm:t>
        <a:bodyPr/>
        <a:lstStyle/>
        <a:p>
          <a:r>
            <a:rPr lang="en-US" sz="1500" b="1" dirty="0"/>
            <a:t>Feature Engineering</a:t>
          </a:r>
        </a:p>
      </dgm:t>
    </dgm:pt>
    <dgm:pt modelId="{6207C977-6ACF-4117-9D05-2000B4A10DB8}" type="parTrans" cxnId="{94E9D85B-829F-40E9-9D2A-711045FF2076}">
      <dgm:prSet/>
      <dgm:spPr/>
      <dgm:t>
        <a:bodyPr/>
        <a:lstStyle/>
        <a:p>
          <a:endParaRPr lang="en-US"/>
        </a:p>
      </dgm:t>
    </dgm:pt>
    <dgm:pt modelId="{4DB373BD-A49E-42F9-939B-9FDBD8AF93D2}" type="sibTrans" cxnId="{94E9D85B-829F-40E9-9D2A-711045FF2076}">
      <dgm:prSet/>
      <dgm:spPr/>
      <dgm:t>
        <a:bodyPr/>
        <a:lstStyle/>
        <a:p>
          <a:endParaRPr lang="en-US"/>
        </a:p>
      </dgm:t>
    </dgm:pt>
    <dgm:pt modelId="{3E5EA19B-5696-48B6-A46F-BF2E18BBAF4E}">
      <dgm:prSet phldrT="[Text]"/>
      <dgm:spPr/>
      <dgm:t>
        <a:bodyPr/>
        <a:lstStyle/>
        <a:p>
          <a:r>
            <a:rPr lang="en-US" b="0" dirty="0"/>
            <a:t>Drops</a:t>
          </a:r>
        </a:p>
      </dgm:t>
    </dgm:pt>
    <dgm:pt modelId="{E2029466-4813-42EF-AF4E-F92C2419F77D}" type="parTrans" cxnId="{970C6DD4-4FA8-4251-A49C-46A709ABC809}">
      <dgm:prSet/>
      <dgm:spPr/>
      <dgm:t>
        <a:bodyPr/>
        <a:lstStyle/>
        <a:p>
          <a:endParaRPr lang="en-US"/>
        </a:p>
      </dgm:t>
    </dgm:pt>
    <dgm:pt modelId="{CE1690C8-0FB1-44FE-98F0-E4058ACDBD93}" type="sibTrans" cxnId="{970C6DD4-4FA8-4251-A49C-46A709ABC809}">
      <dgm:prSet/>
      <dgm:spPr/>
      <dgm:t>
        <a:bodyPr/>
        <a:lstStyle/>
        <a:p>
          <a:endParaRPr lang="en-US"/>
        </a:p>
      </dgm:t>
    </dgm:pt>
    <dgm:pt modelId="{572B50F9-266B-48A0-9F72-178323C2E4B1}">
      <dgm:prSet phldrT="[Text]"/>
      <dgm:spPr/>
      <dgm:t>
        <a:bodyPr/>
        <a:lstStyle/>
        <a:p>
          <a:r>
            <a:rPr lang="en-US" b="0" dirty="0"/>
            <a:t>Conversions</a:t>
          </a:r>
        </a:p>
      </dgm:t>
    </dgm:pt>
    <dgm:pt modelId="{88EB7A61-3641-446A-B86C-B5C492682FA5}" type="parTrans" cxnId="{167796CD-E81C-4969-AE48-97832F62F820}">
      <dgm:prSet/>
      <dgm:spPr/>
      <dgm:t>
        <a:bodyPr/>
        <a:lstStyle/>
        <a:p>
          <a:endParaRPr lang="en-US"/>
        </a:p>
      </dgm:t>
    </dgm:pt>
    <dgm:pt modelId="{8DDAFABA-2487-4D7D-84F8-6ACD71A6DF38}" type="sibTrans" cxnId="{167796CD-E81C-4969-AE48-97832F62F820}">
      <dgm:prSet/>
      <dgm:spPr/>
      <dgm:t>
        <a:bodyPr/>
        <a:lstStyle/>
        <a:p>
          <a:endParaRPr lang="en-US"/>
        </a:p>
      </dgm:t>
    </dgm:pt>
    <dgm:pt modelId="{F79EB164-B213-4683-A1F5-AF06AD3DFEB8}">
      <dgm:prSet phldrT="[Text]"/>
      <dgm:spPr/>
      <dgm:t>
        <a:bodyPr/>
        <a:lstStyle/>
        <a:p>
          <a:r>
            <a:rPr lang="en-US" b="0" dirty="0"/>
            <a:t>Multicollinearity</a:t>
          </a:r>
        </a:p>
      </dgm:t>
    </dgm:pt>
    <dgm:pt modelId="{B65FD961-9359-4707-BED4-7568794AFB0C}" type="parTrans" cxnId="{6B272606-AFF8-4DB1-A92B-1B4A6BAE7C57}">
      <dgm:prSet/>
      <dgm:spPr/>
      <dgm:t>
        <a:bodyPr/>
        <a:lstStyle/>
        <a:p>
          <a:endParaRPr lang="en-US"/>
        </a:p>
      </dgm:t>
    </dgm:pt>
    <dgm:pt modelId="{1C76137E-620C-4F3C-8476-7CCC9D66C5BF}" type="sibTrans" cxnId="{6B272606-AFF8-4DB1-A92B-1B4A6BAE7C57}">
      <dgm:prSet/>
      <dgm:spPr/>
      <dgm:t>
        <a:bodyPr/>
        <a:lstStyle/>
        <a:p>
          <a:endParaRPr lang="en-US"/>
        </a:p>
      </dgm:t>
    </dgm:pt>
    <dgm:pt modelId="{E0EC0266-9766-430D-BB04-9556578AE693}" type="pres">
      <dgm:prSet presAssocID="{50E2215D-F5AC-48FB-834E-03B5CBB696E0}" presName="Name0" presStyleCnt="0">
        <dgm:presLayoutVars>
          <dgm:chMax val="7"/>
          <dgm:chPref val="7"/>
          <dgm:dir/>
          <dgm:animOne val="branch"/>
          <dgm:animLvl val="lvl"/>
        </dgm:presLayoutVars>
      </dgm:prSet>
      <dgm:spPr/>
    </dgm:pt>
    <dgm:pt modelId="{E5ED3AF0-CC95-4B77-A58E-04E6646EF57A}" type="pres">
      <dgm:prSet presAssocID="{33882AE4-6152-4315-B025-B7C1366CD1AA}" presName="ParentComposite" presStyleCnt="0"/>
      <dgm:spPr/>
    </dgm:pt>
    <dgm:pt modelId="{9D76E520-89FE-4CD5-A02C-4D9DDA4482F3}" type="pres">
      <dgm:prSet presAssocID="{33882AE4-6152-4315-B025-B7C1366CD1AA}" presName="Chord" presStyleLbl="bgShp" presStyleIdx="0" presStyleCnt="6"/>
      <dgm:spPr/>
    </dgm:pt>
    <dgm:pt modelId="{844FBE17-8F92-428D-815F-9F5E01CEA07D}" type="pres">
      <dgm:prSet presAssocID="{33882AE4-6152-4315-B025-B7C1366CD1AA}" presName="Pie" presStyleLbl="alignNode1" presStyleIdx="0" presStyleCnt="6"/>
      <dgm:spPr/>
    </dgm:pt>
    <dgm:pt modelId="{AFC6CDFF-08C6-4BC9-83D1-621F8E7630CC}" type="pres">
      <dgm:prSet presAssocID="{33882AE4-6152-4315-B025-B7C1366CD1AA}" presName="Parent" presStyleLbl="revTx" presStyleIdx="0" presStyleCnt="12">
        <dgm:presLayoutVars>
          <dgm:chMax val="1"/>
          <dgm:chPref val="1"/>
          <dgm:bulletEnabled val="1"/>
        </dgm:presLayoutVars>
      </dgm:prSet>
      <dgm:spPr/>
    </dgm:pt>
    <dgm:pt modelId="{C8666063-8B76-4CF8-81FF-1611307C7A85}" type="pres">
      <dgm:prSet presAssocID="{85093A89-E9E1-41AD-8670-7E1F96F5147C}" presName="negSibTrans" presStyleCnt="0"/>
      <dgm:spPr/>
    </dgm:pt>
    <dgm:pt modelId="{99827F34-EA9F-4959-8911-2728E947AE49}" type="pres">
      <dgm:prSet presAssocID="{33882AE4-6152-4315-B025-B7C1366CD1AA}" presName="composite" presStyleCnt="0"/>
      <dgm:spPr/>
    </dgm:pt>
    <dgm:pt modelId="{2B96E5BC-DC20-4956-B89C-515D5C3BD970}" type="pres">
      <dgm:prSet presAssocID="{33882AE4-6152-4315-B025-B7C1366CD1AA}" presName="Child" presStyleLbl="revTx" presStyleIdx="1" presStyleCnt="12">
        <dgm:presLayoutVars>
          <dgm:chMax val="0"/>
          <dgm:chPref val="0"/>
          <dgm:bulletEnabled val="1"/>
        </dgm:presLayoutVars>
      </dgm:prSet>
      <dgm:spPr/>
    </dgm:pt>
    <dgm:pt modelId="{877930B5-4854-4391-9989-ED37A8433F4D}" type="pres">
      <dgm:prSet presAssocID="{E3C1DD2B-F476-4E1E-82F3-4A90B75C4BC4}" presName="sibTrans" presStyleCnt="0"/>
      <dgm:spPr/>
    </dgm:pt>
    <dgm:pt modelId="{EA7595D5-68C2-40C4-B536-D00420DCE700}" type="pres">
      <dgm:prSet presAssocID="{DF7FC387-5281-4335-90B2-AAF6CCBAA727}" presName="ParentComposite" presStyleCnt="0"/>
      <dgm:spPr/>
    </dgm:pt>
    <dgm:pt modelId="{7D09EAF9-DC27-441E-8FDA-F27BE9D89C71}" type="pres">
      <dgm:prSet presAssocID="{DF7FC387-5281-4335-90B2-AAF6CCBAA727}" presName="Chord" presStyleLbl="bgShp" presStyleIdx="1" presStyleCnt="6"/>
      <dgm:spPr/>
    </dgm:pt>
    <dgm:pt modelId="{B88042DF-D446-42F9-8E3E-97AF38330451}" type="pres">
      <dgm:prSet presAssocID="{DF7FC387-5281-4335-90B2-AAF6CCBAA727}" presName="Pie" presStyleLbl="alignNode1" presStyleIdx="1" presStyleCnt="6"/>
      <dgm:spPr/>
    </dgm:pt>
    <dgm:pt modelId="{6CB057E0-3915-4292-B474-AB9980E6F588}" type="pres">
      <dgm:prSet presAssocID="{DF7FC387-5281-4335-90B2-AAF6CCBAA727}" presName="Parent" presStyleLbl="revTx" presStyleIdx="2" presStyleCnt="12">
        <dgm:presLayoutVars>
          <dgm:chMax val="1"/>
          <dgm:chPref val="1"/>
          <dgm:bulletEnabled val="1"/>
        </dgm:presLayoutVars>
      </dgm:prSet>
      <dgm:spPr/>
    </dgm:pt>
    <dgm:pt modelId="{3D62A2F2-BCC8-4831-8D8E-2A9AE236169F}" type="pres">
      <dgm:prSet presAssocID="{CE1690C8-0FB1-44FE-98F0-E4058ACDBD93}" presName="negSibTrans" presStyleCnt="0"/>
      <dgm:spPr/>
    </dgm:pt>
    <dgm:pt modelId="{434E7292-F833-495E-9480-BE8E75BA7D3B}" type="pres">
      <dgm:prSet presAssocID="{DF7FC387-5281-4335-90B2-AAF6CCBAA727}" presName="composite" presStyleCnt="0"/>
      <dgm:spPr/>
    </dgm:pt>
    <dgm:pt modelId="{B02C9B94-E1B5-4448-AD62-6A45F24A6DA4}" type="pres">
      <dgm:prSet presAssocID="{DF7FC387-5281-4335-90B2-AAF6CCBAA727}" presName="Child" presStyleLbl="revTx" presStyleIdx="3" presStyleCnt="12">
        <dgm:presLayoutVars>
          <dgm:chMax val="0"/>
          <dgm:chPref val="0"/>
          <dgm:bulletEnabled val="1"/>
        </dgm:presLayoutVars>
      </dgm:prSet>
      <dgm:spPr/>
    </dgm:pt>
    <dgm:pt modelId="{5BD8883E-45DF-4648-A881-1C944199C482}" type="pres">
      <dgm:prSet presAssocID="{4DB373BD-A49E-42F9-939B-9FDBD8AF93D2}" presName="sibTrans" presStyleCnt="0"/>
      <dgm:spPr/>
    </dgm:pt>
    <dgm:pt modelId="{9886970B-5DD2-49F3-B36B-5E00DD2AA43B}" type="pres">
      <dgm:prSet presAssocID="{919007EF-EA97-4C6C-BC67-B512FBF1BA21}" presName="ParentComposite" presStyleCnt="0"/>
      <dgm:spPr/>
    </dgm:pt>
    <dgm:pt modelId="{67DBF759-250C-496F-B975-9F82354516BD}" type="pres">
      <dgm:prSet presAssocID="{919007EF-EA97-4C6C-BC67-B512FBF1BA21}" presName="Chord" presStyleLbl="bgShp" presStyleIdx="2" presStyleCnt="6"/>
      <dgm:spPr/>
    </dgm:pt>
    <dgm:pt modelId="{DF80B354-2E45-435B-B66E-275D7A972EA1}" type="pres">
      <dgm:prSet presAssocID="{919007EF-EA97-4C6C-BC67-B512FBF1BA21}" presName="Pie" presStyleLbl="alignNode1" presStyleIdx="2" presStyleCnt="6"/>
      <dgm:spPr/>
    </dgm:pt>
    <dgm:pt modelId="{9C388A00-962B-4C9A-B8A3-B2E61471F373}" type="pres">
      <dgm:prSet presAssocID="{919007EF-EA97-4C6C-BC67-B512FBF1BA21}" presName="Parent" presStyleLbl="revTx" presStyleIdx="4" presStyleCnt="12">
        <dgm:presLayoutVars>
          <dgm:chMax val="1"/>
          <dgm:chPref val="1"/>
          <dgm:bulletEnabled val="1"/>
        </dgm:presLayoutVars>
      </dgm:prSet>
      <dgm:spPr/>
    </dgm:pt>
    <dgm:pt modelId="{0BDF4323-9F96-4AFC-9B77-56FFA4DEFC9C}" type="pres">
      <dgm:prSet presAssocID="{A19B8F45-2C6A-47AF-9285-46EFB87EB1DF}" presName="negSibTrans" presStyleCnt="0"/>
      <dgm:spPr/>
    </dgm:pt>
    <dgm:pt modelId="{9EE80FBA-301E-4E18-8263-F9CC2A099B56}" type="pres">
      <dgm:prSet presAssocID="{919007EF-EA97-4C6C-BC67-B512FBF1BA21}" presName="composite" presStyleCnt="0"/>
      <dgm:spPr/>
    </dgm:pt>
    <dgm:pt modelId="{47918202-85FB-4290-AC42-C2C8645329D0}" type="pres">
      <dgm:prSet presAssocID="{919007EF-EA97-4C6C-BC67-B512FBF1BA21}" presName="Child" presStyleLbl="revTx" presStyleIdx="5" presStyleCnt="12">
        <dgm:presLayoutVars>
          <dgm:chMax val="0"/>
          <dgm:chPref val="0"/>
          <dgm:bulletEnabled val="1"/>
        </dgm:presLayoutVars>
      </dgm:prSet>
      <dgm:spPr/>
    </dgm:pt>
    <dgm:pt modelId="{293E585A-F417-4191-9766-2D7C53985A0D}" type="pres">
      <dgm:prSet presAssocID="{E8DD9CFE-2ADD-4C84-859A-CB2F6E0ABC09}" presName="sibTrans" presStyleCnt="0"/>
      <dgm:spPr/>
    </dgm:pt>
    <dgm:pt modelId="{4EE49D2F-3844-416C-B642-F3B79CAEE97B}" type="pres">
      <dgm:prSet presAssocID="{501AA927-AB4A-4EF1-8B24-87F0D6F167A7}" presName="ParentComposite" presStyleCnt="0"/>
      <dgm:spPr/>
    </dgm:pt>
    <dgm:pt modelId="{D6F05D35-2A59-481C-91EB-0DC6C4D8E02C}" type="pres">
      <dgm:prSet presAssocID="{501AA927-AB4A-4EF1-8B24-87F0D6F167A7}" presName="Chord" presStyleLbl="bgShp" presStyleIdx="3" presStyleCnt="6"/>
      <dgm:spPr/>
    </dgm:pt>
    <dgm:pt modelId="{8ADFAB41-A894-4DD3-B7AE-BAF43512B845}" type="pres">
      <dgm:prSet presAssocID="{501AA927-AB4A-4EF1-8B24-87F0D6F167A7}" presName="Pie" presStyleLbl="alignNode1" presStyleIdx="3" presStyleCnt="6"/>
      <dgm:spPr/>
    </dgm:pt>
    <dgm:pt modelId="{E1DEB42D-105D-4FA5-A7F8-A54AD9702A59}" type="pres">
      <dgm:prSet presAssocID="{501AA927-AB4A-4EF1-8B24-87F0D6F167A7}" presName="Parent" presStyleLbl="revTx" presStyleIdx="6" presStyleCnt="12">
        <dgm:presLayoutVars>
          <dgm:chMax val="1"/>
          <dgm:chPref val="1"/>
          <dgm:bulletEnabled val="1"/>
        </dgm:presLayoutVars>
      </dgm:prSet>
      <dgm:spPr/>
    </dgm:pt>
    <dgm:pt modelId="{4318C611-6C5D-422A-9935-4F29C497FAFD}" type="pres">
      <dgm:prSet presAssocID="{4D509F4F-72D5-4ADF-8C1C-2F93F9AD57F8}" presName="negSibTrans" presStyleCnt="0"/>
      <dgm:spPr/>
    </dgm:pt>
    <dgm:pt modelId="{511A7B04-AE08-4E58-89A9-E91C664A4A94}" type="pres">
      <dgm:prSet presAssocID="{501AA927-AB4A-4EF1-8B24-87F0D6F167A7}" presName="composite" presStyleCnt="0"/>
      <dgm:spPr/>
    </dgm:pt>
    <dgm:pt modelId="{1795B1C7-1B64-48EB-9EBC-62DE28BB71D3}" type="pres">
      <dgm:prSet presAssocID="{501AA927-AB4A-4EF1-8B24-87F0D6F167A7}" presName="Child" presStyleLbl="revTx" presStyleIdx="7" presStyleCnt="12">
        <dgm:presLayoutVars>
          <dgm:chMax val="0"/>
          <dgm:chPref val="0"/>
          <dgm:bulletEnabled val="1"/>
        </dgm:presLayoutVars>
      </dgm:prSet>
      <dgm:spPr/>
    </dgm:pt>
    <dgm:pt modelId="{6396E752-ACFA-4E9F-974E-B81B8C9C7EEE}" type="pres">
      <dgm:prSet presAssocID="{5C5766B6-018C-46C2-B550-5312B9D64894}" presName="sibTrans" presStyleCnt="0"/>
      <dgm:spPr/>
    </dgm:pt>
    <dgm:pt modelId="{ECFECB90-5B64-4ADD-A310-A71C0828E789}" type="pres">
      <dgm:prSet presAssocID="{1CBF7D0E-CAAB-4647-AFB5-C7D188DD8800}" presName="ParentComposite" presStyleCnt="0"/>
      <dgm:spPr/>
    </dgm:pt>
    <dgm:pt modelId="{7157DA67-10BA-430B-A3EC-E3D24F560838}" type="pres">
      <dgm:prSet presAssocID="{1CBF7D0E-CAAB-4647-AFB5-C7D188DD8800}" presName="Chord" presStyleLbl="bgShp" presStyleIdx="4" presStyleCnt="6"/>
      <dgm:spPr/>
    </dgm:pt>
    <dgm:pt modelId="{EFFB080C-8F3D-4C40-8064-9D7EF2A8213C}" type="pres">
      <dgm:prSet presAssocID="{1CBF7D0E-CAAB-4647-AFB5-C7D188DD8800}" presName="Pie" presStyleLbl="alignNode1" presStyleIdx="4" presStyleCnt="6"/>
      <dgm:spPr/>
    </dgm:pt>
    <dgm:pt modelId="{4DD76614-C4B1-41CB-AC5D-C043361C4ED0}" type="pres">
      <dgm:prSet presAssocID="{1CBF7D0E-CAAB-4647-AFB5-C7D188DD8800}" presName="Parent" presStyleLbl="revTx" presStyleIdx="8" presStyleCnt="12">
        <dgm:presLayoutVars>
          <dgm:chMax val="1"/>
          <dgm:chPref val="1"/>
          <dgm:bulletEnabled val="1"/>
        </dgm:presLayoutVars>
      </dgm:prSet>
      <dgm:spPr/>
    </dgm:pt>
    <dgm:pt modelId="{F1D715F7-A9A3-45B6-8773-A2155440F81F}" type="pres">
      <dgm:prSet presAssocID="{F3454321-57E6-48C3-8C71-221D0649524F}" presName="negSibTrans" presStyleCnt="0"/>
      <dgm:spPr/>
    </dgm:pt>
    <dgm:pt modelId="{FAA7000F-5959-4861-A390-F12C09A4C5B9}" type="pres">
      <dgm:prSet presAssocID="{1CBF7D0E-CAAB-4647-AFB5-C7D188DD8800}" presName="composite" presStyleCnt="0"/>
      <dgm:spPr/>
    </dgm:pt>
    <dgm:pt modelId="{1CA67A79-9A15-4BD9-9C36-BFC59BB6A194}" type="pres">
      <dgm:prSet presAssocID="{1CBF7D0E-CAAB-4647-AFB5-C7D188DD8800}" presName="Child" presStyleLbl="revTx" presStyleIdx="9" presStyleCnt="12">
        <dgm:presLayoutVars>
          <dgm:chMax val="0"/>
          <dgm:chPref val="0"/>
          <dgm:bulletEnabled val="1"/>
        </dgm:presLayoutVars>
      </dgm:prSet>
      <dgm:spPr/>
    </dgm:pt>
    <dgm:pt modelId="{902EF53E-44F6-4906-BA40-6DEEC629A52D}" type="pres">
      <dgm:prSet presAssocID="{DC7AEEFA-1EE0-4021-8607-06C8E7824359}" presName="sibTrans" presStyleCnt="0"/>
      <dgm:spPr/>
    </dgm:pt>
    <dgm:pt modelId="{F80777C4-D156-4A25-99CE-5FCB00293ACE}" type="pres">
      <dgm:prSet presAssocID="{3A954B22-306F-461D-B808-F73CF3184884}" presName="ParentComposite" presStyleCnt="0"/>
      <dgm:spPr/>
    </dgm:pt>
    <dgm:pt modelId="{9A68EF1F-84EB-46D5-BD2F-6927B79228F5}" type="pres">
      <dgm:prSet presAssocID="{3A954B22-306F-461D-B808-F73CF3184884}" presName="Chord" presStyleLbl="bgShp" presStyleIdx="5" presStyleCnt="6"/>
      <dgm:spPr/>
    </dgm:pt>
    <dgm:pt modelId="{F34EE0E0-557B-4CC9-80EF-5FC41E45A335}" type="pres">
      <dgm:prSet presAssocID="{3A954B22-306F-461D-B808-F73CF3184884}" presName="Pie" presStyleLbl="alignNode1" presStyleIdx="5" presStyleCnt="6"/>
      <dgm:spPr/>
    </dgm:pt>
    <dgm:pt modelId="{A844AD8B-4BA6-474F-81FC-926ACA107C74}" type="pres">
      <dgm:prSet presAssocID="{3A954B22-306F-461D-B808-F73CF3184884}" presName="Parent" presStyleLbl="revTx" presStyleIdx="10" presStyleCnt="12">
        <dgm:presLayoutVars>
          <dgm:chMax val="1"/>
          <dgm:chPref val="1"/>
          <dgm:bulletEnabled val="1"/>
        </dgm:presLayoutVars>
      </dgm:prSet>
      <dgm:spPr/>
    </dgm:pt>
    <dgm:pt modelId="{BB39AA2A-DC31-4EF4-A706-35A01DA1BA87}" type="pres">
      <dgm:prSet presAssocID="{3719F51A-345E-4451-AFD2-4D7BC2E7E0F8}" presName="negSibTrans" presStyleCnt="0"/>
      <dgm:spPr/>
    </dgm:pt>
    <dgm:pt modelId="{F73E5F94-E2DE-4E73-9F4E-42AF72DF8198}" type="pres">
      <dgm:prSet presAssocID="{3A954B22-306F-461D-B808-F73CF3184884}" presName="composite" presStyleCnt="0"/>
      <dgm:spPr/>
    </dgm:pt>
    <dgm:pt modelId="{8DA0DEB4-0D2B-4818-AFAC-01ABFDCE0F1F}" type="pres">
      <dgm:prSet presAssocID="{3A954B22-306F-461D-B808-F73CF3184884}" presName="Child" presStyleLbl="revTx" presStyleIdx="11" presStyleCnt="12">
        <dgm:presLayoutVars>
          <dgm:chMax val="0"/>
          <dgm:chPref val="0"/>
          <dgm:bulletEnabled val="1"/>
        </dgm:presLayoutVars>
      </dgm:prSet>
      <dgm:spPr/>
    </dgm:pt>
  </dgm:ptLst>
  <dgm:cxnLst>
    <dgm:cxn modelId="{50A41000-FC3C-421C-BB8A-40A66FB124AD}" srcId="{33882AE4-6152-4315-B025-B7C1366CD1AA}" destId="{DC4B3923-B63F-4A46-8D73-FBD5228B727A}" srcOrd="3" destOrd="0" parTransId="{E670D021-C24A-4109-A8AD-1AA5D213707F}" sibTransId="{DEF6CBDB-20ED-446A-B26F-4E91212A1F8D}"/>
    <dgm:cxn modelId="{AE2BCB02-3ACA-4C9A-A110-9DEE1EBC551B}" type="presOf" srcId="{5BF6FE7F-091C-41C6-8AB4-0929DDF9D9A8}" destId="{1CA67A79-9A15-4BD9-9C36-BFC59BB6A194}" srcOrd="0" destOrd="1" presId="urn:microsoft.com/office/officeart/2009/3/layout/PieProcess"/>
    <dgm:cxn modelId="{6B272606-AFF8-4DB1-A92B-1B4A6BAE7C57}" srcId="{33882AE4-6152-4315-B025-B7C1366CD1AA}" destId="{F79EB164-B213-4683-A1F5-AF06AD3DFEB8}" srcOrd="4" destOrd="0" parTransId="{B65FD961-9359-4707-BED4-7568794AFB0C}" sibTransId="{1C76137E-620C-4F3C-8476-7CCC9D66C5BF}"/>
    <dgm:cxn modelId="{42A8CB07-AF77-4467-ACEF-8CA9FCFA71E2}" srcId="{1CBF7D0E-CAAB-4647-AFB5-C7D188DD8800}" destId="{E581EF93-F485-40D0-831E-35F838158BCF}" srcOrd="2" destOrd="0" parTransId="{0592B443-2F68-4978-9ED3-16ADAE1B27A0}" sibTransId="{1F501775-0F8B-49AC-B340-D7A824A94642}"/>
    <dgm:cxn modelId="{98D86A1F-7B4E-4E17-BA7E-CF8A67FDF682}" type="presOf" srcId="{EE6CB8F9-CCD5-4946-A8BA-2FB18C5B3B1F}" destId="{1795B1C7-1B64-48EB-9EBC-62DE28BB71D3}" srcOrd="0" destOrd="1" presId="urn:microsoft.com/office/officeart/2009/3/layout/PieProcess"/>
    <dgm:cxn modelId="{51A77226-D0AB-43E1-B1C7-FBA1CD87E43C}" srcId="{50E2215D-F5AC-48FB-834E-03B5CBB696E0}" destId="{33882AE4-6152-4315-B025-B7C1366CD1AA}" srcOrd="0" destOrd="0" parTransId="{6C642C77-6783-4AF8-885A-9C74A6FB2019}" sibTransId="{E3C1DD2B-F476-4E1E-82F3-4A90B75C4BC4}"/>
    <dgm:cxn modelId="{DE79D526-6D8C-446F-869D-2F5066F17069}" type="presOf" srcId="{381864FF-66C1-4D39-AA2F-F3AEE349DB57}" destId="{47918202-85FB-4290-AC42-C2C8645329D0}" srcOrd="0" destOrd="1" presId="urn:microsoft.com/office/officeart/2009/3/layout/PieProcess"/>
    <dgm:cxn modelId="{CF93DC29-E5B5-4818-A66C-1669D6707D40}" type="presOf" srcId="{3A954B22-306F-461D-B808-F73CF3184884}" destId="{A844AD8B-4BA6-474F-81FC-926ACA107C74}" srcOrd="0" destOrd="0" presId="urn:microsoft.com/office/officeart/2009/3/layout/PieProcess"/>
    <dgm:cxn modelId="{C74B702B-80D3-47D2-BD20-420609A77CB3}" type="presOf" srcId="{DF7FC387-5281-4335-90B2-AAF6CCBAA727}" destId="{6CB057E0-3915-4292-B474-AB9980E6F588}" srcOrd="0" destOrd="0" presId="urn:microsoft.com/office/officeart/2009/3/layout/PieProcess"/>
    <dgm:cxn modelId="{9F4B0F2F-9DFF-49C6-B223-B6E4A6E3613C}" type="presOf" srcId="{919007EF-EA97-4C6C-BC67-B512FBF1BA21}" destId="{9C388A00-962B-4C9A-B8A3-B2E61471F373}" srcOrd="0" destOrd="0" presId="urn:microsoft.com/office/officeart/2009/3/layout/PieProcess"/>
    <dgm:cxn modelId="{70C2A339-9402-4941-BBD0-A6DFB57B8CFA}" type="presOf" srcId="{459A3ACC-6587-461C-BC15-EC672691D4D4}" destId="{2B96E5BC-DC20-4956-B89C-515D5C3BD970}" srcOrd="0" destOrd="2" presId="urn:microsoft.com/office/officeart/2009/3/layout/PieProcess"/>
    <dgm:cxn modelId="{1EA88B3B-44BA-47BE-8C37-4F1211579423}" srcId="{501AA927-AB4A-4EF1-8B24-87F0D6F167A7}" destId="{EE6CB8F9-CCD5-4946-A8BA-2FB18C5B3B1F}" srcOrd="1" destOrd="0" parTransId="{26CD9733-5E9D-40A1-8E13-59DDE2B56A62}" sibTransId="{1BC0B8FE-ABE2-4057-BE70-55374D073059}"/>
    <dgm:cxn modelId="{69F6F23C-8625-45C6-A140-5765D78AE6ED}" type="presOf" srcId="{3E5EA19B-5696-48B6-A46F-BF2E18BBAF4E}" destId="{B02C9B94-E1B5-4448-AD62-6A45F24A6DA4}" srcOrd="0" destOrd="0" presId="urn:microsoft.com/office/officeart/2009/3/layout/PieProcess"/>
    <dgm:cxn modelId="{1459293D-E87A-4159-A803-A1CA94D0DA7A}" type="presOf" srcId="{6B22B085-22AE-4EF5-9FCB-3C546C96B959}" destId="{2B96E5BC-DC20-4956-B89C-515D5C3BD970}" srcOrd="0" destOrd="1" presId="urn:microsoft.com/office/officeart/2009/3/layout/PieProcess"/>
    <dgm:cxn modelId="{F9B8D73E-43A4-4F49-AF0B-09E79F445BC7}" type="presOf" srcId="{F79EB164-B213-4683-A1F5-AF06AD3DFEB8}" destId="{2B96E5BC-DC20-4956-B89C-515D5C3BD970}" srcOrd="0" destOrd="4" presId="urn:microsoft.com/office/officeart/2009/3/layout/PieProcess"/>
    <dgm:cxn modelId="{94E9D85B-829F-40E9-9D2A-711045FF2076}" srcId="{50E2215D-F5AC-48FB-834E-03B5CBB696E0}" destId="{DF7FC387-5281-4335-90B2-AAF6CCBAA727}" srcOrd="1" destOrd="0" parTransId="{6207C977-6ACF-4117-9D05-2000B4A10DB8}" sibTransId="{4DB373BD-A49E-42F9-939B-9FDBD8AF93D2}"/>
    <dgm:cxn modelId="{618B3546-85B4-486C-A61E-4838B8EB613F}" type="presOf" srcId="{DC4B3923-B63F-4A46-8D73-FBD5228B727A}" destId="{2B96E5BC-DC20-4956-B89C-515D5C3BD970}" srcOrd="0" destOrd="3" presId="urn:microsoft.com/office/officeart/2009/3/layout/PieProcess"/>
    <dgm:cxn modelId="{07737967-6249-4A29-A961-095688ADB471}" srcId="{50E2215D-F5AC-48FB-834E-03B5CBB696E0}" destId="{919007EF-EA97-4C6C-BC67-B512FBF1BA21}" srcOrd="2" destOrd="0" parTransId="{25EE7362-A784-45E1-826F-E6C199819AE2}" sibTransId="{E8DD9CFE-2ADD-4C84-859A-CB2F6E0ABC09}"/>
    <dgm:cxn modelId="{B5744F68-4031-4E7A-B0B1-74C52501970F}" srcId="{33882AE4-6152-4315-B025-B7C1366CD1AA}" destId="{6B22B085-22AE-4EF5-9FCB-3C546C96B959}" srcOrd="1" destOrd="0" parTransId="{9D9C9BBD-875C-46D6-92D0-7F3BEF0A0A37}" sibTransId="{59A029E2-1874-44EB-AF8F-1AD491961A1C}"/>
    <dgm:cxn modelId="{D679544B-CFC4-4C9C-9857-B430D57B9BCC}" type="presOf" srcId="{1CBF7D0E-CAAB-4647-AFB5-C7D188DD8800}" destId="{4DD76614-C4B1-41CB-AC5D-C043361C4ED0}" srcOrd="0" destOrd="0" presId="urn:microsoft.com/office/officeart/2009/3/layout/PieProcess"/>
    <dgm:cxn modelId="{95C57B53-4CD3-4059-AA0E-3E4296EB7C3C}" type="presOf" srcId="{6A44EAF6-F4DE-4EC9-9195-82A4699C50D5}" destId="{47918202-85FB-4290-AC42-C2C8645329D0}" srcOrd="0" destOrd="0" presId="urn:microsoft.com/office/officeart/2009/3/layout/PieProcess"/>
    <dgm:cxn modelId="{7FF2E553-58FC-4BBB-805B-077C1C8A3BFF}" type="presOf" srcId="{33882AE4-6152-4315-B025-B7C1366CD1AA}" destId="{AFC6CDFF-08C6-4BC9-83D1-621F8E7630CC}" srcOrd="0" destOrd="0" presId="urn:microsoft.com/office/officeart/2009/3/layout/PieProcess"/>
    <dgm:cxn modelId="{69CA1375-52BD-4374-8300-48EE6C46A360}" type="presOf" srcId="{501AA927-AB4A-4EF1-8B24-87F0D6F167A7}" destId="{E1DEB42D-105D-4FA5-A7F8-A54AD9702A59}" srcOrd="0" destOrd="0" presId="urn:microsoft.com/office/officeart/2009/3/layout/PieProcess"/>
    <dgm:cxn modelId="{C1B16676-939C-4CF7-B265-1BC00A444911}" type="presOf" srcId="{8D0D575D-5F00-44A0-A63A-339D6D5CD9F3}" destId="{1CA67A79-9A15-4BD9-9C36-BFC59BB6A194}" srcOrd="0" destOrd="0" presId="urn:microsoft.com/office/officeart/2009/3/layout/PieProcess"/>
    <dgm:cxn modelId="{CBB62E7A-D67E-427F-8A63-2FE371FDDF78}" srcId="{50E2215D-F5AC-48FB-834E-03B5CBB696E0}" destId="{501AA927-AB4A-4EF1-8B24-87F0D6F167A7}" srcOrd="3" destOrd="0" parTransId="{D7EADA4A-0D3A-4915-98F4-8344ED0F23AA}" sibTransId="{5C5766B6-018C-46C2-B550-5312B9D64894}"/>
    <dgm:cxn modelId="{8B549E7D-B9CD-4E85-88B0-E91690AB16D3}" srcId="{33882AE4-6152-4315-B025-B7C1366CD1AA}" destId="{459A3ACC-6587-461C-BC15-EC672691D4D4}" srcOrd="2" destOrd="0" parTransId="{C010AC93-84BF-42DF-8765-922C2A77E6DD}" sibTransId="{669750B9-4FAE-404D-874F-1CCC6CDF3646}"/>
    <dgm:cxn modelId="{F463AD80-A7C5-4AB3-9C30-DC99F337BE50}" type="presOf" srcId="{50E2215D-F5AC-48FB-834E-03B5CBB696E0}" destId="{E0EC0266-9766-430D-BB04-9556578AE693}" srcOrd="0" destOrd="0" presId="urn:microsoft.com/office/officeart/2009/3/layout/PieProcess"/>
    <dgm:cxn modelId="{7AE64C86-4F5B-4611-8F3D-5668276DA552}" srcId="{919007EF-EA97-4C6C-BC67-B512FBF1BA21}" destId="{6A44EAF6-F4DE-4EC9-9195-82A4699C50D5}" srcOrd="0" destOrd="0" parTransId="{0E469E86-C4EA-4029-ACC6-B472E13A3B41}" sibTransId="{A19B8F45-2C6A-47AF-9285-46EFB87EB1DF}"/>
    <dgm:cxn modelId="{41F5E197-9E3D-4D1F-870E-B6386C5FC2BC}" type="presOf" srcId="{E581EF93-F485-40D0-831E-35F838158BCF}" destId="{1CA67A79-9A15-4BD9-9C36-BFC59BB6A194}" srcOrd="0" destOrd="2" presId="urn:microsoft.com/office/officeart/2009/3/layout/PieProcess"/>
    <dgm:cxn modelId="{9A9C079E-CC7E-4987-AFE5-E7A1FF06BA24}" type="presOf" srcId="{572B50F9-266B-48A0-9F72-178323C2E4B1}" destId="{B02C9B94-E1B5-4448-AD62-6A45F24A6DA4}" srcOrd="0" destOrd="1" presId="urn:microsoft.com/office/officeart/2009/3/layout/PieProcess"/>
    <dgm:cxn modelId="{41E8DAA3-98C2-4420-B44F-6446F802BA16}" type="presOf" srcId="{F456B4FE-5F6C-40BF-A3DE-7AF5161570D7}" destId="{8DA0DEB4-0D2B-4818-AFAC-01ABFDCE0F1F}" srcOrd="0" destOrd="0" presId="urn:microsoft.com/office/officeart/2009/3/layout/PieProcess"/>
    <dgm:cxn modelId="{9F72A5A5-E57E-4D71-86EB-40D2DBDC6D28}" srcId="{1CBF7D0E-CAAB-4647-AFB5-C7D188DD8800}" destId="{5BF6FE7F-091C-41C6-8AB4-0929DDF9D9A8}" srcOrd="1" destOrd="0" parTransId="{23918B4C-C181-40A1-B3E0-C4BB98D2F061}" sibTransId="{B04D43B3-68E5-4D4D-8945-45C5AD060654}"/>
    <dgm:cxn modelId="{EF039BB0-FAE2-42CF-ACCA-EACDAAB5CDBC}" type="presOf" srcId="{6AF3D315-69D1-435F-8BA1-B6697D11F0BF}" destId="{1795B1C7-1B64-48EB-9EBC-62DE28BB71D3}" srcOrd="0" destOrd="0" presId="urn:microsoft.com/office/officeart/2009/3/layout/PieProcess"/>
    <dgm:cxn modelId="{616D35B4-C99B-4979-928A-524921AE3C68}" srcId="{3A954B22-306F-461D-B808-F73CF3184884}" destId="{F456B4FE-5F6C-40BF-A3DE-7AF5161570D7}" srcOrd="0" destOrd="0" parTransId="{13F73977-3F0F-4D29-8DC6-FBECAF774BFA}" sibTransId="{3719F51A-345E-4451-AFD2-4D7BC2E7E0F8}"/>
    <dgm:cxn modelId="{716C43B5-5D57-43B0-A0ED-5FBFDB9A81FD}" srcId="{50E2215D-F5AC-48FB-834E-03B5CBB696E0}" destId="{1CBF7D0E-CAAB-4647-AFB5-C7D188DD8800}" srcOrd="4" destOrd="0" parTransId="{FD509959-AADE-49CF-8BD6-D3910364D868}" sibTransId="{DC7AEEFA-1EE0-4021-8607-06C8E7824359}"/>
    <dgm:cxn modelId="{148DF8BD-B44A-4ABA-A6A9-B6D18737659B}" srcId="{50E2215D-F5AC-48FB-834E-03B5CBB696E0}" destId="{3A954B22-306F-461D-B808-F73CF3184884}" srcOrd="5" destOrd="0" parTransId="{FDADC970-FDE4-474A-8C98-42982989E7A6}" sibTransId="{364CF340-4939-41B4-97A2-75DCCA5AE447}"/>
    <dgm:cxn modelId="{9F5EF0C6-7942-49F5-8546-2C3E2BF11B7F}" srcId="{501AA927-AB4A-4EF1-8B24-87F0D6F167A7}" destId="{6AF3D315-69D1-435F-8BA1-B6697D11F0BF}" srcOrd="0" destOrd="0" parTransId="{08A415C8-E88D-48D9-BE2D-C3ED9E1B3055}" sibTransId="{4D509F4F-72D5-4ADF-8C1C-2F93F9AD57F8}"/>
    <dgm:cxn modelId="{167796CD-E81C-4969-AE48-97832F62F820}" srcId="{DF7FC387-5281-4335-90B2-AAF6CCBAA727}" destId="{572B50F9-266B-48A0-9F72-178323C2E4B1}" srcOrd="1" destOrd="0" parTransId="{88EB7A61-3641-446A-B86C-B5C492682FA5}" sibTransId="{8DDAFABA-2487-4D7D-84F8-6ACD71A6DF38}"/>
    <dgm:cxn modelId="{10F4F5CF-1F5D-4618-A6BF-E2B3BF63FB02}" srcId="{33882AE4-6152-4315-B025-B7C1366CD1AA}" destId="{15904D23-F1C5-40F2-B9B0-97819B5E8895}" srcOrd="0" destOrd="0" parTransId="{A1343DF5-69F3-40C8-AAD4-92557200305B}" sibTransId="{85093A89-E9E1-41AD-8670-7E1F96F5147C}"/>
    <dgm:cxn modelId="{970C6DD4-4FA8-4251-A49C-46A709ABC809}" srcId="{DF7FC387-5281-4335-90B2-AAF6CCBAA727}" destId="{3E5EA19B-5696-48B6-A46F-BF2E18BBAF4E}" srcOrd="0" destOrd="0" parTransId="{E2029466-4813-42EF-AF4E-F92C2419F77D}" sibTransId="{CE1690C8-0FB1-44FE-98F0-E4058ACDBD93}"/>
    <dgm:cxn modelId="{6A7462EB-20A1-4877-B15C-5A77A7957A56}" srcId="{1CBF7D0E-CAAB-4647-AFB5-C7D188DD8800}" destId="{8D0D575D-5F00-44A0-A63A-339D6D5CD9F3}" srcOrd="0" destOrd="0" parTransId="{E5A4AC77-FD35-4E61-AB98-5CC77E31112D}" sibTransId="{F3454321-57E6-48C3-8C71-221D0649524F}"/>
    <dgm:cxn modelId="{E27484FC-6AC3-44A3-913E-C8D9DE2AC30A}" type="presOf" srcId="{15904D23-F1C5-40F2-B9B0-97819B5E8895}" destId="{2B96E5BC-DC20-4956-B89C-515D5C3BD970}" srcOrd="0" destOrd="0" presId="urn:microsoft.com/office/officeart/2009/3/layout/PieProcess"/>
    <dgm:cxn modelId="{FC38F8FC-5F8E-4EC4-88AE-F6F933B3AC8A}" srcId="{919007EF-EA97-4C6C-BC67-B512FBF1BA21}" destId="{381864FF-66C1-4D39-AA2F-F3AEE349DB57}" srcOrd="1" destOrd="0" parTransId="{B3D50B13-E77E-4EBD-8E5F-A824D47DC82D}" sibTransId="{2D3588B6-174D-4702-8C97-DA6E85F28876}"/>
    <dgm:cxn modelId="{975EE9CB-1028-4267-AC74-7E5015E05923}" type="presParOf" srcId="{E0EC0266-9766-430D-BB04-9556578AE693}" destId="{E5ED3AF0-CC95-4B77-A58E-04E6646EF57A}" srcOrd="0" destOrd="0" presId="urn:microsoft.com/office/officeart/2009/3/layout/PieProcess"/>
    <dgm:cxn modelId="{3BE719CE-DBF4-4AC2-B900-E58DB1130C29}" type="presParOf" srcId="{E5ED3AF0-CC95-4B77-A58E-04E6646EF57A}" destId="{9D76E520-89FE-4CD5-A02C-4D9DDA4482F3}" srcOrd="0" destOrd="0" presId="urn:microsoft.com/office/officeart/2009/3/layout/PieProcess"/>
    <dgm:cxn modelId="{A3D3A029-8496-42CA-9DBE-423559854D19}" type="presParOf" srcId="{E5ED3AF0-CC95-4B77-A58E-04E6646EF57A}" destId="{844FBE17-8F92-428D-815F-9F5E01CEA07D}" srcOrd="1" destOrd="0" presId="urn:microsoft.com/office/officeart/2009/3/layout/PieProcess"/>
    <dgm:cxn modelId="{57DA4A85-199A-4A01-8D85-2FEF0E989EA3}" type="presParOf" srcId="{E5ED3AF0-CC95-4B77-A58E-04E6646EF57A}" destId="{AFC6CDFF-08C6-4BC9-83D1-621F8E7630CC}" srcOrd="2" destOrd="0" presId="urn:microsoft.com/office/officeart/2009/3/layout/PieProcess"/>
    <dgm:cxn modelId="{2BA09CC6-9440-453F-B292-8D0DA39B8BC9}" type="presParOf" srcId="{E0EC0266-9766-430D-BB04-9556578AE693}" destId="{C8666063-8B76-4CF8-81FF-1611307C7A85}" srcOrd="1" destOrd="0" presId="urn:microsoft.com/office/officeart/2009/3/layout/PieProcess"/>
    <dgm:cxn modelId="{F4A26D5E-8FD5-482D-BD31-6EE157868E01}" type="presParOf" srcId="{E0EC0266-9766-430D-BB04-9556578AE693}" destId="{99827F34-EA9F-4959-8911-2728E947AE49}" srcOrd="2" destOrd="0" presId="urn:microsoft.com/office/officeart/2009/3/layout/PieProcess"/>
    <dgm:cxn modelId="{720604D2-26F7-421B-AB48-3BE7ACBEEEB9}" type="presParOf" srcId="{99827F34-EA9F-4959-8911-2728E947AE49}" destId="{2B96E5BC-DC20-4956-B89C-515D5C3BD970}" srcOrd="0" destOrd="0" presId="urn:microsoft.com/office/officeart/2009/3/layout/PieProcess"/>
    <dgm:cxn modelId="{A4DB75C4-B506-48C6-B448-DF50923D7DA4}" type="presParOf" srcId="{E0EC0266-9766-430D-BB04-9556578AE693}" destId="{877930B5-4854-4391-9989-ED37A8433F4D}" srcOrd="3" destOrd="0" presId="urn:microsoft.com/office/officeart/2009/3/layout/PieProcess"/>
    <dgm:cxn modelId="{4E935DA1-C170-43A4-A4C1-84F15429DE55}" type="presParOf" srcId="{E0EC0266-9766-430D-BB04-9556578AE693}" destId="{EA7595D5-68C2-40C4-B536-D00420DCE700}" srcOrd="4" destOrd="0" presId="urn:microsoft.com/office/officeart/2009/3/layout/PieProcess"/>
    <dgm:cxn modelId="{367BDE40-0E11-40A4-B015-BCE2CA500C38}" type="presParOf" srcId="{EA7595D5-68C2-40C4-B536-D00420DCE700}" destId="{7D09EAF9-DC27-441E-8FDA-F27BE9D89C71}" srcOrd="0" destOrd="0" presId="urn:microsoft.com/office/officeart/2009/3/layout/PieProcess"/>
    <dgm:cxn modelId="{C7445110-08D0-40C3-9CA7-5E7F37C76CC3}" type="presParOf" srcId="{EA7595D5-68C2-40C4-B536-D00420DCE700}" destId="{B88042DF-D446-42F9-8E3E-97AF38330451}" srcOrd="1" destOrd="0" presId="urn:microsoft.com/office/officeart/2009/3/layout/PieProcess"/>
    <dgm:cxn modelId="{E5FB8685-A023-4642-8970-88FE7861CB06}" type="presParOf" srcId="{EA7595D5-68C2-40C4-B536-D00420DCE700}" destId="{6CB057E0-3915-4292-B474-AB9980E6F588}" srcOrd="2" destOrd="0" presId="urn:microsoft.com/office/officeart/2009/3/layout/PieProcess"/>
    <dgm:cxn modelId="{E8A12B3D-47AB-4463-A9D7-0CB0C7D8773F}" type="presParOf" srcId="{E0EC0266-9766-430D-BB04-9556578AE693}" destId="{3D62A2F2-BCC8-4831-8D8E-2A9AE236169F}" srcOrd="5" destOrd="0" presId="urn:microsoft.com/office/officeart/2009/3/layout/PieProcess"/>
    <dgm:cxn modelId="{E1D0A327-CFA6-4EF5-9839-B5FD0C46AF26}" type="presParOf" srcId="{E0EC0266-9766-430D-BB04-9556578AE693}" destId="{434E7292-F833-495E-9480-BE8E75BA7D3B}" srcOrd="6" destOrd="0" presId="urn:microsoft.com/office/officeart/2009/3/layout/PieProcess"/>
    <dgm:cxn modelId="{5591EE56-361C-4AD7-B75D-D8C16FCD84B4}" type="presParOf" srcId="{434E7292-F833-495E-9480-BE8E75BA7D3B}" destId="{B02C9B94-E1B5-4448-AD62-6A45F24A6DA4}" srcOrd="0" destOrd="0" presId="urn:microsoft.com/office/officeart/2009/3/layout/PieProcess"/>
    <dgm:cxn modelId="{B4D0CA78-0996-465D-B60D-4BED2DEA2EEF}" type="presParOf" srcId="{E0EC0266-9766-430D-BB04-9556578AE693}" destId="{5BD8883E-45DF-4648-A881-1C944199C482}" srcOrd="7" destOrd="0" presId="urn:microsoft.com/office/officeart/2009/3/layout/PieProcess"/>
    <dgm:cxn modelId="{B8960C6E-E678-4596-B0FE-0C28388F3E44}" type="presParOf" srcId="{E0EC0266-9766-430D-BB04-9556578AE693}" destId="{9886970B-5DD2-49F3-B36B-5E00DD2AA43B}" srcOrd="8" destOrd="0" presId="urn:microsoft.com/office/officeart/2009/3/layout/PieProcess"/>
    <dgm:cxn modelId="{1BBD856B-0C91-4E35-8E6D-99E9C90F6856}" type="presParOf" srcId="{9886970B-5DD2-49F3-B36B-5E00DD2AA43B}" destId="{67DBF759-250C-496F-B975-9F82354516BD}" srcOrd="0" destOrd="0" presId="urn:microsoft.com/office/officeart/2009/3/layout/PieProcess"/>
    <dgm:cxn modelId="{A6FC0F60-D52C-4C80-A6AD-CAD732F06572}" type="presParOf" srcId="{9886970B-5DD2-49F3-B36B-5E00DD2AA43B}" destId="{DF80B354-2E45-435B-B66E-275D7A972EA1}" srcOrd="1" destOrd="0" presId="urn:microsoft.com/office/officeart/2009/3/layout/PieProcess"/>
    <dgm:cxn modelId="{08185A61-689F-42D2-B0C7-6137EDB18926}" type="presParOf" srcId="{9886970B-5DD2-49F3-B36B-5E00DD2AA43B}" destId="{9C388A00-962B-4C9A-B8A3-B2E61471F373}" srcOrd="2" destOrd="0" presId="urn:microsoft.com/office/officeart/2009/3/layout/PieProcess"/>
    <dgm:cxn modelId="{A7FEEF78-8FDC-4EE2-AD19-2C2A91569A18}" type="presParOf" srcId="{E0EC0266-9766-430D-BB04-9556578AE693}" destId="{0BDF4323-9F96-4AFC-9B77-56FFA4DEFC9C}" srcOrd="9" destOrd="0" presId="urn:microsoft.com/office/officeart/2009/3/layout/PieProcess"/>
    <dgm:cxn modelId="{95B3A4FD-4AA9-480A-AAB5-80C0792522B9}" type="presParOf" srcId="{E0EC0266-9766-430D-BB04-9556578AE693}" destId="{9EE80FBA-301E-4E18-8263-F9CC2A099B56}" srcOrd="10" destOrd="0" presId="urn:microsoft.com/office/officeart/2009/3/layout/PieProcess"/>
    <dgm:cxn modelId="{A42C1499-4A36-4599-8DDF-D57AB14419A6}" type="presParOf" srcId="{9EE80FBA-301E-4E18-8263-F9CC2A099B56}" destId="{47918202-85FB-4290-AC42-C2C8645329D0}" srcOrd="0" destOrd="0" presId="urn:microsoft.com/office/officeart/2009/3/layout/PieProcess"/>
    <dgm:cxn modelId="{712D2A9F-AEBF-41F3-BA2E-38DD30B5144D}" type="presParOf" srcId="{E0EC0266-9766-430D-BB04-9556578AE693}" destId="{293E585A-F417-4191-9766-2D7C53985A0D}" srcOrd="11" destOrd="0" presId="urn:microsoft.com/office/officeart/2009/3/layout/PieProcess"/>
    <dgm:cxn modelId="{80D5D1F4-6A85-49DE-A062-40F33740F367}" type="presParOf" srcId="{E0EC0266-9766-430D-BB04-9556578AE693}" destId="{4EE49D2F-3844-416C-B642-F3B79CAEE97B}" srcOrd="12" destOrd="0" presId="urn:microsoft.com/office/officeart/2009/3/layout/PieProcess"/>
    <dgm:cxn modelId="{87B9669E-D55C-4F7E-9890-C1B5CB02B671}" type="presParOf" srcId="{4EE49D2F-3844-416C-B642-F3B79CAEE97B}" destId="{D6F05D35-2A59-481C-91EB-0DC6C4D8E02C}" srcOrd="0" destOrd="0" presId="urn:microsoft.com/office/officeart/2009/3/layout/PieProcess"/>
    <dgm:cxn modelId="{57C72766-11C6-44DF-9CE8-855BE7191FE9}" type="presParOf" srcId="{4EE49D2F-3844-416C-B642-F3B79CAEE97B}" destId="{8ADFAB41-A894-4DD3-B7AE-BAF43512B845}" srcOrd="1" destOrd="0" presId="urn:microsoft.com/office/officeart/2009/3/layout/PieProcess"/>
    <dgm:cxn modelId="{C3802953-C299-4D5B-8CC5-D6A0A0473203}" type="presParOf" srcId="{4EE49D2F-3844-416C-B642-F3B79CAEE97B}" destId="{E1DEB42D-105D-4FA5-A7F8-A54AD9702A59}" srcOrd="2" destOrd="0" presId="urn:microsoft.com/office/officeart/2009/3/layout/PieProcess"/>
    <dgm:cxn modelId="{5A9742E3-2A0B-42F5-8733-3A60A7B5435A}" type="presParOf" srcId="{E0EC0266-9766-430D-BB04-9556578AE693}" destId="{4318C611-6C5D-422A-9935-4F29C497FAFD}" srcOrd="13" destOrd="0" presId="urn:microsoft.com/office/officeart/2009/3/layout/PieProcess"/>
    <dgm:cxn modelId="{55BE9E26-67B1-414F-B45E-13E8B6FAAF01}" type="presParOf" srcId="{E0EC0266-9766-430D-BB04-9556578AE693}" destId="{511A7B04-AE08-4E58-89A9-E91C664A4A94}" srcOrd="14" destOrd="0" presId="urn:microsoft.com/office/officeart/2009/3/layout/PieProcess"/>
    <dgm:cxn modelId="{D0851E3F-7A28-4ADE-B192-92F65A3C2687}" type="presParOf" srcId="{511A7B04-AE08-4E58-89A9-E91C664A4A94}" destId="{1795B1C7-1B64-48EB-9EBC-62DE28BB71D3}" srcOrd="0" destOrd="0" presId="urn:microsoft.com/office/officeart/2009/3/layout/PieProcess"/>
    <dgm:cxn modelId="{6F485336-F09C-4381-B9C2-107FFD116CE3}" type="presParOf" srcId="{E0EC0266-9766-430D-BB04-9556578AE693}" destId="{6396E752-ACFA-4E9F-974E-B81B8C9C7EEE}" srcOrd="15" destOrd="0" presId="urn:microsoft.com/office/officeart/2009/3/layout/PieProcess"/>
    <dgm:cxn modelId="{0B9164DF-9D67-4999-BFF8-01DB96E808B7}" type="presParOf" srcId="{E0EC0266-9766-430D-BB04-9556578AE693}" destId="{ECFECB90-5B64-4ADD-A310-A71C0828E789}" srcOrd="16" destOrd="0" presId="urn:microsoft.com/office/officeart/2009/3/layout/PieProcess"/>
    <dgm:cxn modelId="{B0AEC264-CE71-470C-9844-914FD843FCB9}" type="presParOf" srcId="{ECFECB90-5B64-4ADD-A310-A71C0828E789}" destId="{7157DA67-10BA-430B-A3EC-E3D24F560838}" srcOrd="0" destOrd="0" presId="urn:microsoft.com/office/officeart/2009/3/layout/PieProcess"/>
    <dgm:cxn modelId="{648F2F24-5727-47D2-AEAB-6D9FE0FD48CA}" type="presParOf" srcId="{ECFECB90-5B64-4ADD-A310-A71C0828E789}" destId="{EFFB080C-8F3D-4C40-8064-9D7EF2A8213C}" srcOrd="1" destOrd="0" presId="urn:microsoft.com/office/officeart/2009/3/layout/PieProcess"/>
    <dgm:cxn modelId="{7034B331-60DA-4BEC-9047-72C005B15D1F}" type="presParOf" srcId="{ECFECB90-5B64-4ADD-A310-A71C0828E789}" destId="{4DD76614-C4B1-41CB-AC5D-C043361C4ED0}" srcOrd="2" destOrd="0" presId="urn:microsoft.com/office/officeart/2009/3/layout/PieProcess"/>
    <dgm:cxn modelId="{CB412F3E-1FE9-40BD-B1ED-A6E86C13492D}" type="presParOf" srcId="{E0EC0266-9766-430D-BB04-9556578AE693}" destId="{F1D715F7-A9A3-45B6-8773-A2155440F81F}" srcOrd="17" destOrd="0" presId="urn:microsoft.com/office/officeart/2009/3/layout/PieProcess"/>
    <dgm:cxn modelId="{893CE87D-C293-46DF-A512-845213BB1998}" type="presParOf" srcId="{E0EC0266-9766-430D-BB04-9556578AE693}" destId="{FAA7000F-5959-4861-A390-F12C09A4C5B9}" srcOrd="18" destOrd="0" presId="urn:microsoft.com/office/officeart/2009/3/layout/PieProcess"/>
    <dgm:cxn modelId="{084CC0EF-C3F1-44AF-9918-4AE99826CDD9}" type="presParOf" srcId="{FAA7000F-5959-4861-A390-F12C09A4C5B9}" destId="{1CA67A79-9A15-4BD9-9C36-BFC59BB6A194}" srcOrd="0" destOrd="0" presId="urn:microsoft.com/office/officeart/2009/3/layout/PieProcess"/>
    <dgm:cxn modelId="{E94C695D-2F46-47A8-8329-37C7487D7545}" type="presParOf" srcId="{E0EC0266-9766-430D-BB04-9556578AE693}" destId="{902EF53E-44F6-4906-BA40-6DEEC629A52D}" srcOrd="19" destOrd="0" presId="urn:microsoft.com/office/officeart/2009/3/layout/PieProcess"/>
    <dgm:cxn modelId="{AE8129F1-B8A1-4317-97F8-87644E77A7E8}" type="presParOf" srcId="{E0EC0266-9766-430D-BB04-9556578AE693}" destId="{F80777C4-D156-4A25-99CE-5FCB00293ACE}" srcOrd="20" destOrd="0" presId="urn:microsoft.com/office/officeart/2009/3/layout/PieProcess"/>
    <dgm:cxn modelId="{C383E3C9-ED7B-47D8-AF52-F8E13D5D8DE1}" type="presParOf" srcId="{F80777C4-D156-4A25-99CE-5FCB00293ACE}" destId="{9A68EF1F-84EB-46D5-BD2F-6927B79228F5}" srcOrd="0" destOrd="0" presId="urn:microsoft.com/office/officeart/2009/3/layout/PieProcess"/>
    <dgm:cxn modelId="{C7B53518-F53B-4EF1-B348-F57C6E3D1801}" type="presParOf" srcId="{F80777C4-D156-4A25-99CE-5FCB00293ACE}" destId="{F34EE0E0-557B-4CC9-80EF-5FC41E45A335}" srcOrd="1" destOrd="0" presId="urn:microsoft.com/office/officeart/2009/3/layout/PieProcess"/>
    <dgm:cxn modelId="{2CBBBF0E-4D0C-43DA-B688-535E5BC774A6}" type="presParOf" srcId="{F80777C4-D156-4A25-99CE-5FCB00293ACE}" destId="{A844AD8B-4BA6-474F-81FC-926ACA107C74}" srcOrd="2" destOrd="0" presId="urn:microsoft.com/office/officeart/2009/3/layout/PieProcess"/>
    <dgm:cxn modelId="{1D3B75BA-7133-40F8-94D2-AD040ED56182}" type="presParOf" srcId="{E0EC0266-9766-430D-BB04-9556578AE693}" destId="{BB39AA2A-DC31-4EF4-A706-35A01DA1BA87}" srcOrd="21" destOrd="0" presId="urn:microsoft.com/office/officeart/2009/3/layout/PieProcess"/>
    <dgm:cxn modelId="{434C55C2-8625-48D6-923F-72C89F07C06E}" type="presParOf" srcId="{E0EC0266-9766-430D-BB04-9556578AE693}" destId="{F73E5F94-E2DE-4E73-9F4E-42AF72DF8198}" srcOrd="22" destOrd="0" presId="urn:microsoft.com/office/officeart/2009/3/layout/PieProcess"/>
    <dgm:cxn modelId="{B7681C90-8067-42E4-B3AE-AE700924B33C}" type="presParOf" srcId="{F73E5F94-E2DE-4E73-9F4E-42AF72DF8198}" destId="{8DA0DEB4-0D2B-4818-AFAC-01ABFDCE0F1F}" srcOrd="0" destOrd="0" presId="urn:microsoft.com/office/officeart/2009/3/layout/Pi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0E2215D-F5AC-48FB-834E-03B5CBB696E0}" type="doc">
      <dgm:prSet loTypeId="urn:microsoft.com/office/officeart/2009/3/layout/PieProcess" loCatId="process" qsTypeId="urn:microsoft.com/office/officeart/2005/8/quickstyle/simple4" qsCatId="simple" csTypeId="urn:microsoft.com/office/officeart/2005/8/colors/colorful4" csCatId="colorful" phldr="1"/>
      <dgm:spPr/>
      <dgm:t>
        <a:bodyPr/>
        <a:lstStyle/>
        <a:p>
          <a:endParaRPr lang="en-US"/>
        </a:p>
      </dgm:t>
    </dgm:pt>
    <dgm:pt modelId="{6AF3D315-69D1-435F-8BA1-B6697D11F0BF}">
      <dgm:prSet phldrT="[Text]" custT="1"/>
      <dgm:spPr/>
      <dgm:t>
        <a:bodyPr/>
        <a:lstStyle/>
        <a:p>
          <a:pPr>
            <a:buFont typeface="Wingdings" panose="05000000000000000000" pitchFamily="2" charset="2"/>
            <a:buChar char="§"/>
          </a:pPr>
          <a:r>
            <a:rPr lang="en-US" sz="1100" dirty="0"/>
            <a:t>Feature Importances</a:t>
          </a:r>
        </a:p>
      </dgm:t>
    </dgm:pt>
    <dgm:pt modelId="{08A415C8-E88D-48D9-BE2D-C3ED9E1B3055}" type="parTrans" cxnId="{9F5EF0C6-7942-49F5-8546-2C3E2BF11B7F}">
      <dgm:prSet/>
      <dgm:spPr/>
      <dgm:t>
        <a:bodyPr/>
        <a:lstStyle/>
        <a:p>
          <a:endParaRPr lang="en-US"/>
        </a:p>
      </dgm:t>
    </dgm:pt>
    <dgm:pt modelId="{4D509F4F-72D5-4ADF-8C1C-2F93F9AD57F8}" type="sibTrans" cxnId="{9F5EF0C6-7942-49F5-8546-2C3E2BF11B7F}">
      <dgm:prSet/>
      <dgm:spPr/>
      <dgm:t>
        <a:bodyPr/>
        <a:lstStyle/>
        <a:p>
          <a:endParaRPr lang="en-US"/>
        </a:p>
      </dgm:t>
    </dgm:pt>
    <dgm:pt modelId="{1CBF7D0E-CAAB-4647-AFB5-C7D188DD8800}">
      <dgm:prSet phldrT="[Text]" custT="1"/>
      <dgm:spPr/>
      <dgm:t>
        <a:bodyPr/>
        <a:lstStyle/>
        <a:p>
          <a:r>
            <a:rPr lang="en-US" sz="1500" b="1" dirty="0"/>
            <a:t>Pipeline Construction</a:t>
          </a:r>
        </a:p>
      </dgm:t>
    </dgm:pt>
    <dgm:pt modelId="{FD509959-AADE-49CF-8BD6-D3910364D868}" type="parTrans" cxnId="{716C43B5-5D57-43B0-A0ED-5FBFDB9A81FD}">
      <dgm:prSet/>
      <dgm:spPr/>
      <dgm:t>
        <a:bodyPr/>
        <a:lstStyle/>
        <a:p>
          <a:endParaRPr lang="en-US"/>
        </a:p>
      </dgm:t>
    </dgm:pt>
    <dgm:pt modelId="{DC7AEEFA-1EE0-4021-8607-06C8E7824359}" type="sibTrans" cxnId="{716C43B5-5D57-43B0-A0ED-5FBFDB9A81FD}">
      <dgm:prSet/>
      <dgm:spPr/>
      <dgm:t>
        <a:bodyPr/>
        <a:lstStyle/>
        <a:p>
          <a:endParaRPr lang="en-US"/>
        </a:p>
      </dgm:t>
    </dgm:pt>
    <dgm:pt modelId="{8D0D575D-5F00-44A0-A63A-339D6D5CD9F3}">
      <dgm:prSet phldrT="[Text]" custT="1"/>
      <dgm:spPr/>
      <dgm:t>
        <a:bodyPr/>
        <a:lstStyle/>
        <a:p>
          <a:r>
            <a:rPr lang="en-US" sz="1100" dirty="0"/>
            <a:t>Random Forest</a:t>
          </a:r>
        </a:p>
      </dgm:t>
    </dgm:pt>
    <dgm:pt modelId="{E5A4AC77-FD35-4E61-AB98-5CC77E31112D}" type="parTrans" cxnId="{6A7462EB-20A1-4877-B15C-5A77A7957A56}">
      <dgm:prSet/>
      <dgm:spPr/>
      <dgm:t>
        <a:bodyPr/>
        <a:lstStyle/>
        <a:p>
          <a:endParaRPr lang="en-US"/>
        </a:p>
      </dgm:t>
    </dgm:pt>
    <dgm:pt modelId="{F3454321-57E6-48C3-8C71-221D0649524F}" type="sibTrans" cxnId="{6A7462EB-20A1-4877-B15C-5A77A7957A56}">
      <dgm:prSet/>
      <dgm:spPr/>
      <dgm:t>
        <a:bodyPr/>
        <a:lstStyle/>
        <a:p>
          <a:endParaRPr lang="en-US"/>
        </a:p>
      </dgm:t>
    </dgm:pt>
    <dgm:pt modelId="{EE6CB8F9-CCD5-4946-A8BA-2FB18C5B3B1F}">
      <dgm:prSet phldrT="[Text]" custT="1"/>
      <dgm:spPr/>
      <dgm:t>
        <a:bodyPr/>
        <a:lstStyle/>
        <a:p>
          <a:pPr>
            <a:buFontTx/>
            <a:buChar char="‒"/>
          </a:pPr>
          <a:r>
            <a:rPr lang="en-US" sz="1100" dirty="0"/>
            <a:t>Feature Coefficients</a:t>
          </a:r>
        </a:p>
      </dgm:t>
    </dgm:pt>
    <dgm:pt modelId="{26CD9733-5E9D-40A1-8E13-59DDE2B56A62}" type="parTrans" cxnId="{1EA88B3B-44BA-47BE-8C37-4F1211579423}">
      <dgm:prSet/>
      <dgm:spPr/>
      <dgm:t>
        <a:bodyPr/>
        <a:lstStyle/>
        <a:p>
          <a:endParaRPr lang="en-US"/>
        </a:p>
      </dgm:t>
    </dgm:pt>
    <dgm:pt modelId="{1BC0B8FE-ABE2-4057-BE70-55374D073059}" type="sibTrans" cxnId="{1EA88B3B-44BA-47BE-8C37-4F1211579423}">
      <dgm:prSet/>
      <dgm:spPr/>
      <dgm:t>
        <a:bodyPr/>
        <a:lstStyle/>
        <a:p>
          <a:endParaRPr lang="en-US"/>
        </a:p>
      </dgm:t>
    </dgm:pt>
    <dgm:pt modelId="{501AA927-AB4A-4EF1-8B24-87F0D6F167A7}">
      <dgm:prSet phldrT="[Text]" custT="1"/>
      <dgm:spPr/>
      <dgm:t>
        <a:bodyPr/>
        <a:lstStyle/>
        <a:p>
          <a:r>
            <a:rPr lang="en-US" sz="1500" b="1" dirty="0"/>
            <a:t>Dimensionality Reduction</a:t>
          </a:r>
        </a:p>
      </dgm:t>
    </dgm:pt>
    <dgm:pt modelId="{D7EADA4A-0D3A-4915-98F4-8344ED0F23AA}" type="parTrans" cxnId="{CBB62E7A-D67E-427F-8A63-2FE371FDDF78}">
      <dgm:prSet/>
      <dgm:spPr/>
      <dgm:t>
        <a:bodyPr/>
        <a:lstStyle/>
        <a:p>
          <a:endParaRPr lang="en-US"/>
        </a:p>
      </dgm:t>
    </dgm:pt>
    <dgm:pt modelId="{5C5766B6-018C-46C2-B550-5312B9D64894}" type="sibTrans" cxnId="{CBB62E7A-D67E-427F-8A63-2FE371FDDF78}">
      <dgm:prSet/>
      <dgm:spPr/>
      <dgm:t>
        <a:bodyPr/>
        <a:lstStyle/>
        <a:p>
          <a:endParaRPr lang="en-US"/>
        </a:p>
      </dgm:t>
    </dgm:pt>
    <dgm:pt modelId="{919007EF-EA97-4C6C-BC67-B512FBF1BA21}">
      <dgm:prSet phldrT="[Text]" custT="1"/>
      <dgm:spPr/>
      <dgm:t>
        <a:bodyPr/>
        <a:lstStyle/>
        <a:p>
          <a:r>
            <a:rPr lang="en-US" sz="1500" b="1" dirty="0"/>
            <a:t>Imputation </a:t>
          </a:r>
        </a:p>
      </dgm:t>
    </dgm:pt>
    <dgm:pt modelId="{25EE7362-A784-45E1-826F-E6C199819AE2}" type="parTrans" cxnId="{07737967-6249-4A29-A961-095688ADB471}">
      <dgm:prSet/>
      <dgm:spPr/>
      <dgm:t>
        <a:bodyPr/>
        <a:lstStyle/>
        <a:p>
          <a:endParaRPr lang="en-US"/>
        </a:p>
      </dgm:t>
    </dgm:pt>
    <dgm:pt modelId="{E8DD9CFE-2ADD-4C84-859A-CB2F6E0ABC09}" type="sibTrans" cxnId="{07737967-6249-4A29-A961-095688ADB471}">
      <dgm:prSet/>
      <dgm:spPr/>
      <dgm:t>
        <a:bodyPr/>
        <a:lstStyle/>
        <a:p>
          <a:endParaRPr lang="en-US"/>
        </a:p>
      </dgm:t>
    </dgm:pt>
    <dgm:pt modelId="{6A44EAF6-F4DE-4EC9-9195-82A4699C50D5}">
      <dgm:prSet phldrT="[Text]" custT="1"/>
      <dgm:spPr/>
      <dgm:t>
        <a:bodyPr/>
        <a:lstStyle/>
        <a:p>
          <a:r>
            <a:rPr lang="en-US" sz="1100" b="0" dirty="0"/>
            <a:t>Median-Based</a:t>
          </a:r>
        </a:p>
      </dgm:t>
    </dgm:pt>
    <dgm:pt modelId="{0E469E86-C4EA-4029-ACC6-B472E13A3B41}" type="parTrans" cxnId="{7AE64C86-4F5B-4611-8F3D-5668276DA552}">
      <dgm:prSet/>
      <dgm:spPr/>
      <dgm:t>
        <a:bodyPr/>
        <a:lstStyle/>
        <a:p>
          <a:endParaRPr lang="en-US"/>
        </a:p>
      </dgm:t>
    </dgm:pt>
    <dgm:pt modelId="{A19B8F45-2C6A-47AF-9285-46EFB87EB1DF}" type="sibTrans" cxnId="{7AE64C86-4F5B-4611-8F3D-5668276DA552}">
      <dgm:prSet/>
      <dgm:spPr/>
      <dgm:t>
        <a:bodyPr/>
        <a:lstStyle/>
        <a:p>
          <a:endParaRPr lang="en-US"/>
        </a:p>
      </dgm:t>
    </dgm:pt>
    <dgm:pt modelId="{5BF6FE7F-091C-41C6-8AB4-0929DDF9D9A8}">
      <dgm:prSet phldrT="[Text]" custT="1"/>
      <dgm:spPr/>
      <dgm:t>
        <a:bodyPr/>
        <a:lstStyle/>
        <a:p>
          <a:r>
            <a:rPr lang="en-US" sz="1100" dirty="0"/>
            <a:t>LASSO</a:t>
          </a:r>
        </a:p>
      </dgm:t>
    </dgm:pt>
    <dgm:pt modelId="{23918B4C-C181-40A1-B3E0-C4BB98D2F061}" type="parTrans" cxnId="{9F72A5A5-E57E-4D71-86EB-40D2DBDC6D28}">
      <dgm:prSet/>
      <dgm:spPr/>
      <dgm:t>
        <a:bodyPr/>
        <a:lstStyle/>
        <a:p>
          <a:endParaRPr lang="en-US"/>
        </a:p>
      </dgm:t>
    </dgm:pt>
    <dgm:pt modelId="{B04D43B3-68E5-4D4D-8945-45C5AD060654}" type="sibTrans" cxnId="{9F72A5A5-E57E-4D71-86EB-40D2DBDC6D28}">
      <dgm:prSet/>
      <dgm:spPr/>
      <dgm:t>
        <a:bodyPr/>
        <a:lstStyle/>
        <a:p>
          <a:endParaRPr lang="en-US"/>
        </a:p>
      </dgm:t>
    </dgm:pt>
    <dgm:pt modelId="{E581EF93-F485-40D0-831E-35F838158BCF}">
      <dgm:prSet phldrT="[Text]" custT="1"/>
      <dgm:spPr/>
      <dgm:t>
        <a:bodyPr/>
        <a:lstStyle/>
        <a:p>
          <a:r>
            <a:rPr lang="en-US" sz="1100" dirty="0"/>
            <a:t>Support Vector Machine</a:t>
          </a:r>
        </a:p>
      </dgm:t>
    </dgm:pt>
    <dgm:pt modelId="{0592B443-2F68-4978-9ED3-16ADAE1B27A0}" type="parTrans" cxnId="{42A8CB07-AF77-4467-ACEF-8CA9FCFA71E2}">
      <dgm:prSet/>
      <dgm:spPr/>
      <dgm:t>
        <a:bodyPr/>
        <a:lstStyle/>
        <a:p>
          <a:endParaRPr lang="en-US"/>
        </a:p>
      </dgm:t>
    </dgm:pt>
    <dgm:pt modelId="{1F501775-0F8B-49AC-B340-D7A824A94642}" type="sibTrans" cxnId="{42A8CB07-AF77-4467-ACEF-8CA9FCFA71E2}">
      <dgm:prSet/>
      <dgm:spPr/>
      <dgm:t>
        <a:bodyPr/>
        <a:lstStyle/>
        <a:p>
          <a:endParaRPr lang="en-US"/>
        </a:p>
      </dgm:t>
    </dgm:pt>
    <dgm:pt modelId="{33882AE4-6152-4315-B025-B7C1366CD1AA}">
      <dgm:prSet phldrT="[Text]" custT="1"/>
      <dgm:spPr/>
      <dgm:t>
        <a:bodyPr/>
        <a:lstStyle/>
        <a:p>
          <a:r>
            <a:rPr lang="en-US" sz="1500" b="1" dirty="0"/>
            <a:t>Exploratory Data Analysis</a:t>
          </a:r>
        </a:p>
      </dgm:t>
    </dgm:pt>
    <dgm:pt modelId="{6C642C77-6783-4AF8-885A-9C74A6FB2019}" type="parTrans" cxnId="{51A77226-D0AB-43E1-B1C7-FBA1CD87E43C}">
      <dgm:prSet/>
      <dgm:spPr/>
      <dgm:t>
        <a:bodyPr/>
        <a:lstStyle/>
        <a:p>
          <a:endParaRPr lang="en-US"/>
        </a:p>
      </dgm:t>
    </dgm:pt>
    <dgm:pt modelId="{E3C1DD2B-F476-4E1E-82F3-4A90B75C4BC4}" type="sibTrans" cxnId="{51A77226-D0AB-43E1-B1C7-FBA1CD87E43C}">
      <dgm:prSet/>
      <dgm:spPr/>
      <dgm:t>
        <a:bodyPr/>
        <a:lstStyle/>
        <a:p>
          <a:endParaRPr lang="en-US"/>
        </a:p>
      </dgm:t>
    </dgm:pt>
    <dgm:pt modelId="{DC4B3923-B63F-4A46-8D73-FBD5228B727A}">
      <dgm:prSet phldrT="[Text]"/>
      <dgm:spPr/>
      <dgm:t>
        <a:bodyPr/>
        <a:lstStyle/>
        <a:p>
          <a:r>
            <a:rPr lang="en-US" b="0" dirty="0"/>
            <a:t>Feature-Target Correlations</a:t>
          </a:r>
        </a:p>
      </dgm:t>
    </dgm:pt>
    <dgm:pt modelId="{E670D021-C24A-4109-A8AD-1AA5D213707F}" type="parTrans" cxnId="{50A41000-FC3C-421C-BB8A-40A66FB124AD}">
      <dgm:prSet/>
      <dgm:spPr/>
      <dgm:t>
        <a:bodyPr/>
        <a:lstStyle/>
        <a:p>
          <a:endParaRPr lang="en-US"/>
        </a:p>
      </dgm:t>
    </dgm:pt>
    <dgm:pt modelId="{DEF6CBDB-20ED-446A-B26F-4E91212A1F8D}" type="sibTrans" cxnId="{50A41000-FC3C-421C-BB8A-40A66FB124AD}">
      <dgm:prSet/>
      <dgm:spPr/>
      <dgm:t>
        <a:bodyPr/>
        <a:lstStyle/>
        <a:p>
          <a:endParaRPr lang="en-US"/>
        </a:p>
      </dgm:t>
    </dgm:pt>
    <dgm:pt modelId="{15904D23-F1C5-40F2-B9B0-97819B5E8895}">
      <dgm:prSet phldrT="[Text]"/>
      <dgm:spPr/>
      <dgm:t>
        <a:bodyPr/>
        <a:lstStyle/>
        <a:p>
          <a:r>
            <a:rPr lang="en-US" b="0" dirty="0"/>
            <a:t>Descriptive Statistics</a:t>
          </a:r>
        </a:p>
      </dgm:t>
    </dgm:pt>
    <dgm:pt modelId="{A1343DF5-69F3-40C8-AAD4-92557200305B}" type="parTrans" cxnId="{10F4F5CF-1F5D-4618-A6BF-E2B3BF63FB02}">
      <dgm:prSet/>
      <dgm:spPr/>
      <dgm:t>
        <a:bodyPr/>
        <a:lstStyle/>
        <a:p>
          <a:endParaRPr lang="en-US"/>
        </a:p>
      </dgm:t>
    </dgm:pt>
    <dgm:pt modelId="{85093A89-E9E1-41AD-8670-7E1F96F5147C}" type="sibTrans" cxnId="{10F4F5CF-1F5D-4618-A6BF-E2B3BF63FB02}">
      <dgm:prSet/>
      <dgm:spPr/>
      <dgm:t>
        <a:bodyPr/>
        <a:lstStyle/>
        <a:p>
          <a:endParaRPr lang="en-US"/>
        </a:p>
      </dgm:t>
    </dgm:pt>
    <dgm:pt modelId="{6B22B085-22AE-4EF5-9FCB-3C546C96B959}">
      <dgm:prSet phldrT="[Text]"/>
      <dgm:spPr/>
      <dgm:t>
        <a:bodyPr/>
        <a:lstStyle/>
        <a:p>
          <a:r>
            <a:rPr lang="en-US" b="0" dirty="0"/>
            <a:t>Univariate Distributions</a:t>
          </a:r>
        </a:p>
      </dgm:t>
    </dgm:pt>
    <dgm:pt modelId="{9D9C9BBD-875C-46D6-92D0-7F3BEF0A0A37}" type="parTrans" cxnId="{B5744F68-4031-4E7A-B0B1-74C52501970F}">
      <dgm:prSet/>
      <dgm:spPr/>
      <dgm:t>
        <a:bodyPr/>
        <a:lstStyle/>
        <a:p>
          <a:endParaRPr lang="en-US"/>
        </a:p>
      </dgm:t>
    </dgm:pt>
    <dgm:pt modelId="{59A029E2-1874-44EB-AF8F-1AD491961A1C}" type="sibTrans" cxnId="{B5744F68-4031-4E7A-B0B1-74C52501970F}">
      <dgm:prSet/>
      <dgm:spPr/>
      <dgm:t>
        <a:bodyPr/>
        <a:lstStyle/>
        <a:p>
          <a:endParaRPr lang="en-US"/>
        </a:p>
      </dgm:t>
    </dgm:pt>
    <dgm:pt modelId="{459A3ACC-6587-461C-BC15-EC672691D4D4}">
      <dgm:prSet phldrT="[Text]"/>
      <dgm:spPr/>
      <dgm:t>
        <a:bodyPr/>
        <a:lstStyle/>
        <a:p>
          <a:r>
            <a:rPr lang="en-US" b="0" dirty="0"/>
            <a:t>Multivariate Relationships</a:t>
          </a:r>
        </a:p>
      </dgm:t>
    </dgm:pt>
    <dgm:pt modelId="{C010AC93-84BF-42DF-8765-922C2A77E6DD}" type="parTrans" cxnId="{8B549E7D-B9CD-4E85-88B0-E91690AB16D3}">
      <dgm:prSet/>
      <dgm:spPr/>
      <dgm:t>
        <a:bodyPr/>
        <a:lstStyle/>
        <a:p>
          <a:endParaRPr lang="en-US"/>
        </a:p>
      </dgm:t>
    </dgm:pt>
    <dgm:pt modelId="{669750B9-4FAE-404D-874F-1CCC6CDF3646}" type="sibTrans" cxnId="{8B549E7D-B9CD-4E85-88B0-E91690AB16D3}">
      <dgm:prSet/>
      <dgm:spPr/>
      <dgm:t>
        <a:bodyPr/>
        <a:lstStyle/>
        <a:p>
          <a:endParaRPr lang="en-US"/>
        </a:p>
      </dgm:t>
    </dgm:pt>
    <dgm:pt modelId="{F456B4FE-5F6C-40BF-A3DE-7AF5161570D7}">
      <dgm:prSet phldrT="[Text]" custT="1"/>
      <dgm:spPr/>
      <dgm:t>
        <a:bodyPr/>
        <a:lstStyle/>
        <a:p>
          <a:r>
            <a:rPr lang="en-US" sz="1100" dirty="0"/>
            <a:t>Grid Search  Cross-Validation</a:t>
          </a:r>
        </a:p>
      </dgm:t>
    </dgm:pt>
    <dgm:pt modelId="{13F73977-3F0F-4D29-8DC6-FBECAF774BFA}" type="parTrans" cxnId="{616D35B4-C99B-4979-928A-524921AE3C68}">
      <dgm:prSet/>
      <dgm:spPr/>
      <dgm:t>
        <a:bodyPr/>
        <a:lstStyle/>
        <a:p>
          <a:endParaRPr lang="en-US"/>
        </a:p>
      </dgm:t>
    </dgm:pt>
    <dgm:pt modelId="{3719F51A-345E-4451-AFD2-4D7BC2E7E0F8}" type="sibTrans" cxnId="{616D35B4-C99B-4979-928A-524921AE3C68}">
      <dgm:prSet/>
      <dgm:spPr/>
      <dgm:t>
        <a:bodyPr/>
        <a:lstStyle/>
        <a:p>
          <a:endParaRPr lang="en-US"/>
        </a:p>
      </dgm:t>
    </dgm:pt>
    <dgm:pt modelId="{3A954B22-306F-461D-B808-F73CF3184884}">
      <dgm:prSet phldrT="[Text]" custT="1"/>
      <dgm:spPr/>
      <dgm:t>
        <a:bodyPr/>
        <a:lstStyle/>
        <a:p>
          <a:r>
            <a:rPr lang="en-US" sz="1500" b="1" dirty="0"/>
            <a:t>Hyperparameter Tuning </a:t>
          </a:r>
        </a:p>
      </dgm:t>
    </dgm:pt>
    <dgm:pt modelId="{FDADC970-FDE4-474A-8C98-42982989E7A6}" type="parTrans" cxnId="{148DF8BD-B44A-4ABA-A6A9-B6D18737659B}">
      <dgm:prSet/>
      <dgm:spPr/>
      <dgm:t>
        <a:bodyPr/>
        <a:lstStyle/>
        <a:p>
          <a:endParaRPr lang="en-US"/>
        </a:p>
      </dgm:t>
    </dgm:pt>
    <dgm:pt modelId="{364CF340-4939-41B4-97A2-75DCCA5AE447}" type="sibTrans" cxnId="{148DF8BD-B44A-4ABA-A6A9-B6D18737659B}">
      <dgm:prSet/>
      <dgm:spPr/>
      <dgm:t>
        <a:bodyPr/>
        <a:lstStyle/>
        <a:p>
          <a:endParaRPr lang="en-US"/>
        </a:p>
      </dgm:t>
    </dgm:pt>
    <dgm:pt modelId="{381864FF-66C1-4D39-AA2F-F3AEE349DB57}">
      <dgm:prSet phldrT="[Text]" custT="1"/>
      <dgm:spPr/>
      <dgm:t>
        <a:bodyPr/>
        <a:lstStyle/>
        <a:p>
          <a:r>
            <a:rPr lang="en-US" sz="1100" b="0" dirty="0"/>
            <a:t>30.10% (~22,271 Observations) </a:t>
          </a:r>
        </a:p>
      </dgm:t>
    </dgm:pt>
    <dgm:pt modelId="{B3D50B13-E77E-4EBD-8E5F-A824D47DC82D}" type="parTrans" cxnId="{FC38F8FC-5F8E-4EC4-88AE-F6F933B3AC8A}">
      <dgm:prSet/>
      <dgm:spPr/>
      <dgm:t>
        <a:bodyPr/>
        <a:lstStyle/>
        <a:p>
          <a:endParaRPr lang="en-US"/>
        </a:p>
      </dgm:t>
    </dgm:pt>
    <dgm:pt modelId="{2D3588B6-174D-4702-8C97-DA6E85F28876}" type="sibTrans" cxnId="{FC38F8FC-5F8E-4EC4-88AE-F6F933B3AC8A}">
      <dgm:prSet/>
      <dgm:spPr/>
      <dgm:t>
        <a:bodyPr/>
        <a:lstStyle/>
        <a:p>
          <a:endParaRPr lang="en-US"/>
        </a:p>
      </dgm:t>
    </dgm:pt>
    <dgm:pt modelId="{DF7FC387-5281-4335-90B2-AAF6CCBAA727}">
      <dgm:prSet phldrT="[Text]" custT="1"/>
      <dgm:spPr/>
      <dgm:t>
        <a:bodyPr/>
        <a:lstStyle/>
        <a:p>
          <a:r>
            <a:rPr lang="en-US" sz="1500" b="1" dirty="0"/>
            <a:t>Feature Engineering</a:t>
          </a:r>
        </a:p>
      </dgm:t>
    </dgm:pt>
    <dgm:pt modelId="{6207C977-6ACF-4117-9D05-2000B4A10DB8}" type="parTrans" cxnId="{94E9D85B-829F-40E9-9D2A-711045FF2076}">
      <dgm:prSet/>
      <dgm:spPr/>
      <dgm:t>
        <a:bodyPr/>
        <a:lstStyle/>
        <a:p>
          <a:endParaRPr lang="en-US"/>
        </a:p>
      </dgm:t>
    </dgm:pt>
    <dgm:pt modelId="{4DB373BD-A49E-42F9-939B-9FDBD8AF93D2}" type="sibTrans" cxnId="{94E9D85B-829F-40E9-9D2A-711045FF2076}">
      <dgm:prSet/>
      <dgm:spPr/>
      <dgm:t>
        <a:bodyPr/>
        <a:lstStyle/>
        <a:p>
          <a:endParaRPr lang="en-US"/>
        </a:p>
      </dgm:t>
    </dgm:pt>
    <dgm:pt modelId="{3E5EA19B-5696-48B6-A46F-BF2E18BBAF4E}">
      <dgm:prSet phldrT="[Text]"/>
      <dgm:spPr/>
      <dgm:t>
        <a:bodyPr/>
        <a:lstStyle/>
        <a:p>
          <a:r>
            <a:rPr lang="en-US" b="0" dirty="0"/>
            <a:t>Drops</a:t>
          </a:r>
        </a:p>
      </dgm:t>
    </dgm:pt>
    <dgm:pt modelId="{E2029466-4813-42EF-AF4E-F92C2419F77D}" type="parTrans" cxnId="{970C6DD4-4FA8-4251-A49C-46A709ABC809}">
      <dgm:prSet/>
      <dgm:spPr/>
      <dgm:t>
        <a:bodyPr/>
        <a:lstStyle/>
        <a:p>
          <a:endParaRPr lang="en-US"/>
        </a:p>
      </dgm:t>
    </dgm:pt>
    <dgm:pt modelId="{CE1690C8-0FB1-44FE-98F0-E4058ACDBD93}" type="sibTrans" cxnId="{970C6DD4-4FA8-4251-A49C-46A709ABC809}">
      <dgm:prSet/>
      <dgm:spPr/>
      <dgm:t>
        <a:bodyPr/>
        <a:lstStyle/>
        <a:p>
          <a:endParaRPr lang="en-US"/>
        </a:p>
      </dgm:t>
    </dgm:pt>
    <dgm:pt modelId="{572B50F9-266B-48A0-9F72-178323C2E4B1}">
      <dgm:prSet phldrT="[Text]"/>
      <dgm:spPr/>
      <dgm:t>
        <a:bodyPr/>
        <a:lstStyle/>
        <a:p>
          <a:r>
            <a:rPr lang="en-US" b="0" dirty="0"/>
            <a:t>Conversions</a:t>
          </a:r>
        </a:p>
      </dgm:t>
    </dgm:pt>
    <dgm:pt modelId="{88EB7A61-3641-446A-B86C-B5C492682FA5}" type="parTrans" cxnId="{167796CD-E81C-4969-AE48-97832F62F820}">
      <dgm:prSet/>
      <dgm:spPr/>
      <dgm:t>
        <a:bodyPr/>
        <a:lstStyle/>
        <a:p>
          <a:endParaRPr lang="en-US"/>
        </a:p>
      </dgm:t>
    </dgm:pt>
    <dgm:pt modelId="{8DDAFABA-2487-4D7D-84F8-6ACD71A6DF38}" type="sibTrans" cxnId="{167796CD-E81C-4969-AE48-97832F62F820}">
      <dgm:prSet/>
      <dgm:spPr/>
      <dgm:t>
        <a:bodyPr/>
        <a:lstStyle/>
        <a:p>
          <a:endParaRPr lang="en-US"/>
        </a:p>
      </dgm:t>
    </dgm:pt>
    <dgm:pt modelId="{F79EB164-B213-4683-A1F5-AF06AD3DFEB8}">
      <dgm:prSet phldrT="[Text]"/>
      <dgm:spPr/>
      <dgm:t>
        <a:bodyPr/>
        <a:lstStyle/>
        <a:p>
          <a:r>
            <a:rPr lang="en-US" b="0" dirty="0"/>
            <a:t>Multicollinearity</a:t>
          </a:r>
        </a:p>
      </dgm:t>
    </dgm:pt>
    <dgm:pt modelId="{B65FD961-9359-4707-BED4-7568794AFB0C}" type="parTrans" cxnId="{6B272606-AFF8-4DB1-A92B-1B4A6BAE7C57}">
      <dgm:prSet/>
      <dgm:spPr/>
      <dgm:t>
        <a:bodyPr/>
        <a:lstStyle/>
        <a:p>
          <a:endParaRPr lang="en-US"/>
        </a:p>
      </dgm:t>
    </dgm:pt>
    <dgm:pt modelId="{1C76137E-620C-4F3C-8476-7CCC9D66C5BF}" type="sibTrans" cxnId="{6B272606-AFF8-4DB1-A92B-1B4A6BAE7C57}">
      <dgm:prSet/>
      <dgm:spPr/>
      <dgm:t>
        <a:bodyPr/>
        <a:lstStyle/>
        <a:p>
          <a:endParaRPr lang="en-US"/>
        </a:p>
      </dgm:t>
    </dgm:pt>
    <dgm:pt modelId="{E0EC0266-9766-430D-BB04-9556578AE693}" type="pres">
      <dgm:prSet presAssocID="{50E2215D-F5AC-48FB-834E-03B5CBB696E0}" presName="Name0" presStyleCnt="0">
        <dgm:presLayoutVars>
          <dgm:chMax val="7"/>
          <dgm:chPref val="7"/>
          <dgm:dir/>
          <dgm:animOne val="branch"/>
          <dgm:animLvl val="lvl"/>
        </dgm:presLayoutVars>
      </dgm:prSet>
      <dgm:spPr/>
    </dgm:pt>
    <dgm:pt modelId="{E5ED3AF0-CC95-4B77-A58E-04E6646EF57A}" type="pres">
      <dgm:prSet presAssocID="{33882AE4-6152-4315-B025-B7C1366CD1AA}" presName="ParentComposite" presStyleCnt="0"/>
      <dgm:spPr/>
    </dgm:pt>
    <dgm:pt modelId="{9D76E520-89FE-4CD5-A02C-4D9DDA4482F3}" type="pres">
      <dgm:prSet presAssocID="{33882AE4-6152-4315-B025-B7C1366CD1AA}" presName="Chord" presStyleLbl="bgShp" presStyleIdx="0" presStyleCnt="6"/>
      <dgm:spPr/>
    </dgm:pt>
    <dgm:pt modelId="{844FBE17-8F92-428D-815F-9F5E01CEA07D}" type="pres">
      <dgm:prSet presAssocID="{33882AE4-6152-4315-B025-B7C1366CD1AA}" presName="Pie" presStyleLbl="alignNode1" presStyleIdx="0" presStyleCnt="6"/>
      <dgm:spPr/>
    </dgm:pt>
    <dgm:pt modelId="{AFC6CDFF-08C6-4BC9-83D1-621F8E7630CC}" type="pres">
      <dgm:prSet presAssocID="{33882AE4-6152-4315-B025-B7C1366CD1AA}" presName="Parent" presStyleLbl="revTx" presStyleIdx="0" presStyleCnt="12">
        <dgm:presLayoutVars>
          <dgm:chMax val="1"/>
          <dgm:chPref val="1"/>
          <dgm:bulletEnabled val="1"/>
        </dgm:presLayoutVars>
      </dgm:prSet>
      <dgm:spPr/>
    </dgm:pt>
    <dgm:pt modelId="{C8666063-8B76-4CF8-81FF-1611307C7A85}" type="pres">
      <dgm:prSet presAssocID="{85093A89-E9E1-41AD-8670-7E1F96F5147C}" presName="negSibTrans" presStyleCnt="0"/>
      <dgm:spPr/>
    </dgm:pt>
    <dgm:pt modelId="{99827F34-EA9F-4959-8911-2728E947AE49}" type="pres">
      <dgm:prSet presAssocID="{33882AE4-6152-4315-B025-B7C1366CD1AA}" presName="composite" presStyleCnt="0"/>
      <dgm:spPr/>
    </dgm:pt>
    <dgm:pt modelId="{2B96E5BC-DC20-4956-B89C-515D5C3BD970}" type="pres">
      <dgm:prSet presAssocID="{33882AE4-6152-4315-B025-B7C1366CD1AA}" presName="Child" presStyleLbl="revTx" presStyleIdx="1" presStyleCnt="12">
        <dgm:presLayoutVars>
          <dgm:chMax val="0"/>
          <dgm:chPref val="0"/>
          <dgm:bulletEnabled val="1"/>
        </dgm:presLayoutVars>
      </dgm:prSet>
      <dgm:spPr/>
    </dgm:pt>
    <dgm:pt modelId="{877930B5-4854-4391-9989-ED37A8433F4D}" type="pres">
      <dgm:prSet presAssocID="{E3C1DD2B-F476-4E1E-82F3-4A90B75C4BC4}" presName="sibTrans" presStyleCnt="0"/>
      <dgm:spPr/>
    </dgm:pt>
    <dgm:pt modelId="{EA7595D5-68C2-40C4-B536-D00420DCE700}" type="pres">
      <dgm:prSet presAssocID="{DF7FC387-5281-4335-90B2-AAF6CCBAA727}" presName="ParentComposite" presStyleCnt="0"/>
      <dgm:spPr/>
    </dgm:pt>
    <dgm:pt modelId="{7D09EAF9-DC27-441E-8FDA-F27BE9D89C71}" type="pres">
      <dgm:prSet presAssocID="{DF7FC387-5281-4335-90B2-AAF6CCBAA727}" presName="Chord" presStyleLbl="bgShp" presStyleIdx="1" presStyleCnt="6"/>
      <dgm:spPr/>
    </dgm:pt>
    <dgm:pt modelId="{B88042DF-D446-42F9-8E3E-97AF38330451}" type="pres">
      <dgm:prSet presAssocID="{DF7FC387-5281-4335-90B2-AAF6CCBAA727}" presName="Pie" presStyleLbl="alignNode1" presStyleIdx="1" presStyleCnt="6"/>
      <dgm:spPr/>
    </dgm:pt>
    <dgm:pt modelId="{6CB057E0-3915-4292-B474-AB9980E6F588}" type="pres">
      <dgm:prSet presAssocID="{DF7FC387-5281-4335-90B2-AAF6CCBAA727}" presName="Parent" presStyleLbl="revTx" presStyleIdx="2" presStyleCnt="12">
        <dgm:presLayoutVars>
          <dgm:chMax val="1"/>
          <dgm:chPref val="1"/>
          <dgm:bulletEnabled val="1"/>
        </dgm:presLayoutVars>
      </dgm:prSet>
      <dgm:spPr/>
    </dgm:pt>
    <dgm:pt modelId="{3D62A2F2-BCC8-4831-8D8E-2A9AE236169F}" type="pres">
      <dgm:prSet presAssocID="{CE1690C8-0FB1-44FE-98F0-E4058ACDBD93}" presName="negSibTrans" presStyleCnt="0"/>
      <dgm:spPr/>
    </dgm:pt>
    <dgm:pt modelId="{434E7292-F833-495E-9480-BE8E75BA7D3B}" type="pres">
      <dgm:prSet presAssocID="{DF7FC387-5281-4335-90B2-AAF6CCBAA727}" presName="composite" presStyleCnt="0"/>
      <dgm:spPr/>
    </dgm:pt>
    <dgm:pt modelId="{B02C9B94-E1B5-4448-AD62-6A45F24A6DA4}" type="pres">
      <dgm:prSet presAssocID="{DF7FC387-5281-4335-90B2-AAF6CCBAA727}" presName="Child" presStyleLbl="revTx" presStyleIdx="3" presStyleCnt="12">
        <dgm:presLayoutVars>
          <dgm:chMax val="0"/>
          <dgm:chPref val="0"/>
          <dgm:bulletEnabled val="1"/>
        </dgm:presLayoutVars>
      </dgm:prSet>
      <dgm:spPr/>
    </dgm:pt>
    <dgm:pt modelId="{5BD8883E-45DF-4648-A881-1C944199C482}" type="pres">
      <dgm:prSet presAssocID="{4DB373BD-A49E-42F9-939B-9FDBD8AF93D2}" presName="sibTrans" presStyleCnt="0"/>
      <dgm:spPr/>
    </dgm:pt>
    <dgm:pt modelId="{9886970B-5DD2-49F3-B36B-5E00DD2AA43B}" type="pres">
      <dgm:prSet presAssocID="{919007EF-EA97-4C6C-BC67-B512FBF1BA21}" presName="ParentComposite" presStyleCnt="0"/>
      <dgm:spPr/>
    </dgm:pt>
    <dgm:pt modelId="{67DBF759-250C-496F-B975-9F82354516BD}" type="pres">
      <dgm:prSet presAssocID="{919007EF-EA97-4C6C-BC67-B512FBF1BA21}" presName="Chord" presStyleLbl="bgShp" presStyleIdx="2" presStyleCnt="6"/>
      <dgm:spPr/>
    </dgm:pt>
    <dgm:pt modelId="{DF80B354-2E45-435B-B66E-275D7A972EA1}" type="pres">
      <dgm:prSet presAssocID="{919007EF-EA97-4C6C-BC67-B512FBF1BA21}" presName="Pie" presStyleLbl="alignNode1" presStyleIdx="2" presStyleCnt="6"/>
      <dgm:spPr/>
    </dgm:pt>
    <dgm:pt modelId="{9C388A00-962B-4C9A-B8A3-B2E61471F373}" type="pres">
      <dgm:prSet presAssocID="{919007EF-EA97-4C6C-BC67-B512FBF1BA21}" presName="Parent" presStyleLbl="revTx" presStyleIdx="4" presStyleCnt="12">
        <dgm:presLayoutVars>
          <dgm:chMax val="1"/>
          <dgm:chPref val="1"/>
          <dgm:bulletEnabled val="1"/>
        </dgm:presLayoutVars>
      </dgm:prSet>
      <dgm:spPr/>
    </dgm:pt>
    <dgm:pt modelId="{0BDF4323-9F96-4AFC-9B77-56FFA4DEFC9C}" type="pres">
      <dgm:prSet presAssocID="{A19B8F45-2C6A-47AF-9285-46EFB87EB1DF}" presName="negSibTrans" presStyleCnt="0"/>
      <dgm:spPr/>
    </dgm:pt>
    <dgm:pt modelId="{9EE80FBA-301E-4E18-8263-F9CC2A099B56}" type="pres">
      <dgm:prSet presAssocID="{919007EF-EA97-4C6C-BC67-B512FBF1BA21}" presName="composite" presStyleCnt="0"/>
      <dgm:spPr/>
    </dgm:pt>
    <dgm:pt modelId="{47918202-85FB-4290-AC42-C2C8645329D0}" type="pres">
      <dgm:prSet presAssocID="{919007EF-EA97-4C6C-BC67-B512FBF1BA21}" presName="Child" presStyleLbl="revTx" presStyleIdx="5" presStyleCnt="12">
        <dgm:presLayoutVars>
          <dgm:chMax val="0"/>
          <dgm:chPref val="0"/>
          <dgm:bulletEnabled val="1"/>
        </dgm:presLayoutVars>
      </dgm:prSet>
      <dgm:spPr/>
    </dgm:pt>
    <dgm:pt modelId="{293E585A-F417-4191-9766-2D7C53985A0D}" type="pres">
      <dgm:prSet presAssocID="{E8DD9CFE-2ADD-4C84-859A-CB2F6E0ABC09}" presName="sibTrans" presStyleCnt="0"/>
      <dgm:spPr/>
    </dgm:pt>
    <dgm:pt modelId="{4EE49D2F-3844-416C-B642-F3B79CAEE97B}" type="pres">
      <dgm:prSet presAssocID="{501AA927-AB4A-4EF1-8B24-87F0D6F167A7}" presName="ParentComposite" presStyleCnt="0"/>
      <dgm:spPr/>
    </dgm:pt>
    <dgm:pt modelId="{D6F05D35-2A59-481C-91EB-0DC6C4D8E02C}" type="pres">
      <dgm:prSet presAssocID="{501AA927-AB4A-4EF1-8B24-87F0D6F167A7}" presName="Chord" presStyleLbl="bgShp" presStyleIdx="3" presStyleCnt="6"/>
      <dgm:spPr/>
    </dgm:pt>
    <dgm:pt modelId="{8ADFAB41-A894-4DD3-B7AE-BAF43512B845}" type="pres">
      <dgm:prSet presAssocID="{501AA927-AB4A-4EF1-8B24-87F0D6F167A7}" presName="Pie" presStyleLbl="alignNode1" presStyleIdx="3" presStyleCnt="6"/>
      <dgm:spPr/>
    </dgm:pt>
    <dgm:pt modelId="{E1DEB42D-105D-4FA5-A7F8-A54AD9702A59}" type="pres">
      <dgm:prSet presAssocID="{501AA927-AB4A-4EF1-8B24-87F0D6F167A7}" presName="Parent" presStyleLbl="revTx" presStyleIdx="6" presStyleCnt="12">
        <dgm:presLayoutVars>
          <dgm:chMax val="1"/>
          <dgm:chPref val="1"/>
          <dgm:bulletEnabled val="1"/>
        </dgm:presLayoutVars>
      </dgm:prSet>
      <dgm:spPr/>
    </dgm:pt>
    <dgm:pt modelId="{4318C611-6C5D-422A-9935-4F29C497FAFD}" type="pres">
      <dgm:prSet presAssocID="{4D509F4F-72D5-4ADF-8C1C-2F93F9AD57F8}" presName="negSibTrans" presStyleCnt="0"/>
      <dgm:spPr/>
    </dgm:pt>
    <dgm:pt modelId="{511A7B04-AE08-4E58-89A9-E91C664A4A94}" type="pres">
      <dgm:prSet presAssocID="{501AA927-AB4A-4EF1-8B24-87F0D6F167A7}" presName="composite" presStyleCnt="0"/>
      <dgm:spPr/>
    </dgm:pt>
    <dgm:pt modelId="{1795B1C7-1B64-48EB-9EBC-62DE28BB71D3}" type="pres">
      <dgm:prSet presAssocID="{501AA927-AB4A-4EF1-8B24-87F0D6F167A7}" presName="Child" presStyleLbl="revTx" presStyleIdx="7" presStyleCnt="12">
        <dgm:presLayoutVars>
          <dgm:chMax val="0"/>
          <dgm:chPref val="0"/>
          <dgm:bulletEnabled val="1"/>
        </dgm:presLayoutVars>
      </dgm:prSet>
      <dgm:spPr/>
    </dgm:pt>
    <dgm:pt modelId="{6396E752-ACFA-4E9F-974E-B81B8C9C7EEE}" type="pres">
      <dgm:prSet presAssocID="{5C5766B6-018C-46C2-B550-5312B9D64894}" presName="sibTrans" presStyleCnt="0"/>
      <dgm:spPr/>
    </dgm:pt>
    <dgm:pt modelId="{ECFECB90-5B64-4ADD-A310-A71C0828E789}" type="pres">
      <dgm:prSet presAssocID="{1CBF7D0E-CAAB-4647-AFB5-C7D188DD8800}" presName="ParentComposite" presStyleCnt="0"/>
      <dgm:spPr/>
    </dgm:pt>
    <dgm:pt modelId="{7157DA67-10BA-430B-A3EC-E3D24F560838}" type="pres">
      <dgm:prSet presAssocID="{1CBF7D0E-CAAB-4647-AFB5-C7D188DD8800}" presName="Chord" presStyleLbl="bgShp" presStyleIdx="4" presStyleCnt="6"/>
      <dgm:spPr/>
    </dgm:pt>
    <dgm:pt modelId="{EFFB080C-8F3D-4C40-8064-9D7EF2A8213C}" type="pres">
      <dgm:prSet presAssocID="{1CBF7D0E-CAAB-4647-AFB5-C7D188DD8800}" presName="Pie" presStyleLbl="alignNode1" presStyleIdx="4" presStyleCnt="6"/>
      <dgm:spPr/>
    </dgm:pt>
    <dgm:pt modelId="{4DD76614-C4B1-41CB-AC5D-C043361C4ED0}" type="pres">
      <dgm:prSet presAssocID="{1CBF7D0E-CAAB-4647-AFB5-C7D188DD8800}" presName="Parent" presStyleLbl="revTx" presStyleIdx="8" presStyleCnt="12">
        <dgm:presLayoutVars>
          <dgm:chMax val="1"/>
          <dgm:chPref val="1"/>
          <dgm:bulletEnabled val="1"/>
        </dgm:presLayoutVars>
      </dgm:prSet>
      <dgm:spPr/>
    </dgm:pt>
    <dgm:pt modelId="{F1D715F7-A9A3-45B6-8773-A2155440F81F}" type="pres">
      <dgm:prSet presAssocID="{F3454321-57E6-48C3-8C71-221D0649524F}" presName="negSibTrans" presStyleCnt="0"/>
      <dgm:spPr/>
    </dgm:pt>
    <dgm:pt modelId="{FAA7000F-5959-4861-A390-F12C09A4C5B9}" type="pres">
      <dgm:prSet presAssocID="{1CBF7D0E-CAAB-4647-AFB5-C7D188DD8800}" presName="composite" presStyleCnt="0"/>
      <dgm:spPr/>
    </dgm:pt>
    <dgm:pt modelId="{1CA67A79-9A15-4BD9-9C36-BFC59BB6A194}" type="pres">
      <dgm:prSet presAssocID="{1CBF7D0E-CAAB-4647-AFB5-C7D188DD8800}" presName="Child" presStyleLbl="revTx" presStyleIdx="9" presStyleCnt="12">
        <dgm:presLayoutVars>
          <dgm:chMax val="0"/>
          <dgm:chPref val="0"/>
          <dgm:bulletEnabled val="1"/>
        </dgm:presLayoutVars>
      </dgm:prSet>
      <dgm:spPr/>
    </dgm:pt>
    <dgm:pt modelId="{902EF53E-44F6-4906-BA40-6DEEC629A52D}" type="pres">
      <dgm:prSet presAssocID="{DC7AEEFA-1EE0-4021-8607-06C8E7824359}" presName="sibTrans" presStyleCnt="0"/>
      <dgm:spPr/>
    </dgm:pt>
    <dgm:pt modelId="{F80777C4-D156-4A25-99CE-5FCB00293ACE}" type="pres">
      <dgm:prSet presAssocID="{3A954B22-306F-461D-B808-F73CF3184884}" presName="ParentComposite" presStyleCnt="0"/>
      <dgm:spPr/>
    </dgm:pt>
    <dgm:pt modelId="{9A68EF1F-84EB-46D5-BD2F-6927B79228F5}" type="pres">
      <dgm:prSet presAssocID="{3A954B22-306F-461D-B808-F73CF3184884}" presName="Chord" presStyleLbl="bgShp" presStyleIdx="5" presStyleCnt="6"/>
      <dgm:spPr/>
    </dgm:pt>
    <dgm:pt modelId="{F34EE0E0-557B-4CC9-80EF-5FC41E45A335}" type="pres">
      <dgm:prSet presAssocID="{3A954B22-306F-461D-B808-F73CF3184884}" presName="Pie" presStyleLbl="alignNode1" presStyleIdx="5" presStyleCnt="6"/>
      <dgm:spPr/>
    </dgm:pt>
    <dgm:pt modelId="{A844AD8B-4BA6-474F-81FC-926ACA107C74}" type="pres">
      <dgm:prSet presAssocID="{3A954B22-306F-461D-B808-F73CF3184884}" presName="Parent" presStyleLbl="revTx" presStyleIdx="10" presStyleCnt="12">
        <dgm:presLayoutVars>
          <dgm:chMax val="1"/>
          <dgm:chPref val="1"/>
          <dgm:bulletEnabled val="1"/>
        </dgm:presLayoutVars>
      </dgm:prSet>
      <dgm:spPr/>
    </dgm:pt>
    <dgm:pt modelId="{BB39AA2A-DC31-4EF4-A706-35A01DA1BA87}" type="pres">
      <dgm:prSet presAssocID="{3719F51A-345E-4451-AFD2-4D7BC2E7E0F8}" presName="negSibTrans" presStyleCnt="0"/>
      <dgm:spPr/>
    </dgm:pt>
    <dgm:pt modelId="{F73E5F94-E2DE-4E73-9F4E-42AF72DF8198}" type="pres">
      <dgm:prSet presAssocID="{3A954B22-306F-461D-B808-F73CF3184884}" presName="composite" presStyleCnt="0"/>
      <dgm:spPr/>
    </dgm:pt>
    <dgm:pt modelId="{8DA0DEB4-0D2B-4818-AFAC-01ABFDCE0F1F}" type="pres">
      <dgm:prSet presAssocID="{3A954B22-306F-461D-B808-F73CF3184884}" presName="Child" presStyleLbl="revTx" presStyleIdx="11" presStyleCnt="12">
        <dgm:presLayoutVars>
          <dgm:chMax val="0"/>
          <dgm:chPref val="0"/>
          <dgm:bulletEnabled val="1"/>
        </dgm:presLayoutVars>
      </dgm:prSet>
      <dgm:spPr/>
    </dgm:pt>
  </dgm:ptLst>
  <dgm:cxnLst>
    <dgm:cxn modelId="{50A41000-FC3C-421C-BB8A-40A66FB124AD}" srcId="{33882AE4-6152-4315-B025-B7C1366CD1AA}" destId="{DC4B3923-B63F-4A46-8D73-FBD5228B727A}" srcOrd="3" destOrd="0" parTransId="{E670D021-C24A-4109-A8AD-1AA5D213707F}" sibTransId="{DEF6CBDB-20ED-446A-B26F-4E91212A1F8D}"/>
    <dgm:cxn modelId="{AE2BCB02-3ACA-4C9A-A110-9DEE1EBC551B}" type="presOf" srcId="{5BF6FE7F-091C-41C6-8AB4-0929DDF9D9A8}" destId="{1CA67A79-9A15-4BD9-9C36-BFC59BB6A194}" srcOrd="0" destOrd="1" presId="urn:microsoft.com/office/officeart/2009/3/layout/PieProcess"/>
    <dgm:cxn modelId="{6B272606-AFF8-4DB1-A92B-1B4A6BAE7C57}" srcId="{33882AE4-6152-4315-B025-B7C1366CD1AA}" destId="{F79EB164-B213-4683-A1F5-AF06AD3DFEB8}" srcOrd="4" destOrd="0" parTransId="{B65FD961-9359-4707-BED4-7568794AFB0C}" sibTransId="{1C76137E-620C-4F3C-8476-7CCC9D66C5BF}"/>
    <dgm:cxn modelId="{42A8CB07-AF77-4467-ACEF-8CA9FCFA71E2}" srcId="{1CBF7D0E-CAAB-4647-AFB5-C7D188DD8800}" destId="{E581EF93-F485-40D0-831E-35F838158BCF}" srcOrd="2" destOrd="0" parTransId="{0592B443-2F68-4978-9ED3-16ADAE1B27A0}" sibTransId="{1F501775-0F8B-49AC-B340-D7A824A94642}"/>
    <dgm:cxn modelId="{98D86A1F-7B4E-4E17-BA7E-CF8A67FDF682}" type="presOf" srcId="{EE6CB8F9-CCD5-4946-A8BA-2FB18C5B3B1F}" destId="{1795B1C7-1B64-48EB-9EBC-62DE28BB71D3}" srcOrd="0" destOrd="1" presId="urn:microsoft.com/office/officeart/2009/3/layout/PieProcess"/>
    <dgm:cxn modelId="{51A77226-D0AB-43E1-B1C7-FBA1CD87E43C}" srcId="{50E2215D-F5AC-48FB-834E-03B5CBB696E0}" destId="{33882AE4-6152-4315-B025-B7C1366CD1AA}" srcOrd="0" destOrd="0" parTransId="{6C642C77-6783-4AF8-885A-9C74A6FB2019}" sibTransId="{E3C1DD2B-F476-4E1E-82F3-4A90B75C4BC4}"/>
    <dgm:cxn modelId="{DE79D526-6D8C-446F-869D-2F5066F17069}" type="presOf" srcId="{381864FF-66C1-4D39-AA2F-F3AEE349DB57}" destId="{47918202-85FB-4290-AC42-C2C8645329D0}" srcOrd="0" destOrd="1" presId="urn:microsoft.com/office/officeart/2009/3/layout/PieProcess"/>
    <dgm:cxn modelId="{CF93DC29-E5B5-4818-A66C-1669D6707D40}" type="presOf" srcId="{3A954B22-306F-461D-B808-F73CF3184884}" destId="{A844AD8B-4BA6-474F-81FC-926ACA107C74}" srcOrd="0" destOrd="0" presId="urn:microsoft.com/office/officeart/2009/3/layout/PieProcess"/>
    <dgm:cxn modelId="{C74B702B-80D3-47D2-BD20-420609A77CB3}" type="presOf" srcId="{DF7FC387-5281-4335-90B2-AAF6CCBAA727}" destId="{6CB057E0-3915-4292-B474-AB9980E6F588}" srcOrd="0" destOrd="0" presId="urn:microsoft.com/office/officeart/2009/3/layout/PieProcess"/>
    <dgm:cxn modelId="{9F4B0F2F-9DFF-49C6-B223-B6E4A6E3613C}" type="presOf" srcId="{919007EF-EA97-4C6C-BC67-B512FBF1BA21}" destId="{9C388A00-962B-4C9A-B8A3-B2E61471F373}" srcOrd="0" destOrd="0" presId="urn:microsoft.com/office/officeart/2009/3/layout/PieProcess"/>
    <dgm:cxn modelId="{70C2A339-9402-4941-BBD0-A6DFB57B8CFA}" type="presOf" srcId="{459A3ACC-6587-461C-BC15-EC672691D4D4}" destId="{2B96E5BC-DC20-4956-B89C-515D5C3BD970}" srcOrd="0" destOrd="2" presId="urn:microsoft.com/office/officeart/2009/3/layout/PieProcess"/>
    <dgm:cxn modelId="{1EA88B3B-44BA-47BE-8C37-4F1211579423}" srcId="{501AA927-AB4A-4EF1-8B24-87F0D6F167A7}" destId="{EE6CB8F9-CCD5-4946-A8BA-2FB18C5B3B1F}" srcOrd="1" destOrd="0" parTransId="{26CD9733-5E9D-40A1-8E13-59DDE2B56A62}" sibTransId="{1BC0B8FE-ABE2-4057-BE70-55374D073059}"/>
    <dgm:cxn modelId="{69F6F23C-8625-45C6-A140-5765D78AE6ED}" type="presOf" srcId="{3E5EA19B-5696-48B6-A46F-BF2E18BBAF4E}" destId="{B02C9B94-E1B5-4448-AD62-6A45F24A6DA4}" srcOrd="0" destOrd="0" presId="urn:microsoft.com/office/officeart/2009/3/layout/PieProcess"/>
    <dgm:cxn modelId="{1459293D-E87A-4159-A803-A1CA94D0DA7A}" type="presOf" srcId="{6B22B085-22AE-4EF5-9FCB-3C546C96B959}" destId="{2B96E5BC-DC20-4956-B89C-515D5C3BD970}" srcOrd="0" destOrd="1" presId="urn:microsoft.com/office/officeart/2009/3/layout/PieProcess"/>
    <dgm:cxn modelId="{F9B8D73E-43A4-4F49-AF0B-09E79F445BC7}" type="presOf" srcId="{F79EB164-B213-4683-A1F5-AF06AD3DFEB8}" destId="{2B96E5BC-DC20-4956-B89C-515D5C3BD970}" srcOrd="0" destOrd="4" presId="urn:microsoft.com/office/officeart/2009/3/layout/PieProcess"/>
    <dgm:cxn modelId="{94E9D85B-829F-40E9-9D2A-711045FF2076}" srcId="{50E2215D-F5AC-48FB-834E-03B5CBB696E0}" destId="{DF7FC387-5281-4335-90B2-AAF6CCBAA727}" srcOrd="1" destOrd="0" parTransId="{6207C977-6ACF-4117-9D05-2000B4A10DB8}" sibTransId="{4DB373BD-A49E-42F9-939B-9FDBD8AF93D2}"/>
    <dgm:cxn modelId="{618B3546-85B4-486C-A61E-4838B8EB613F}" type="presOf" srcId="{DC4B3923-B63F-4A46-8D73-FBD5228B727A}" destId="{2B96E5BC-DC20-4956-B89C-515D5C3BD970}" srcOrd="0" destOrd="3" presId="urn:microsoft.com/office/officeart/2009/3/layout/PieProcess"/>
    <dgm:cxn modelId="{07737967-6249-4A29-A961-095688ADB471}" srcId="{50E2215D-F5AC-48FB-834E-03B5CBB696E0}" destId="{919007EF-EA97-4C6C-BC67-B512FBF1BA21}" srcOrd="2" destOrd="0" parTransId="{25EE7362-A784-45E1-826F-E6C199819AE2}" sibTransId="{E8DD9CFE-2ADD-4C84-859A-CB2F6E0ABC09}"/>
    <dgm:cxn modelId="{B5744F68-4031-4E7A-B0B1-74C52501970F}" srcId="{33882AE4-6152-4315-B025-B7C1366CD1AA}" destId="{6B22B085-22AE-4EF5-9FCB-3C546C96B959}" srcOrd="1" destOrd="0" parTransId="{9D9C9BBD-875C-46D6-92D0-7F3BEF0A0A37}" sibTransId="{59A029E2-1874-44EB-AF8F-1AD491961A1C}"/>
    <dgm:cxn modelId="{D679544B-CFC4-4C9C-9857-B430D57B9BCC}" type="presOf" srcId="{1CBF7D0E-CAAB-4647-AFB5-C7D188DD8800}" destId="{4DD76614-C4B1-41CB-AC5D-C043361C4ED0}" srcOrd="0" destOrd="0" presId="urn:microsoft.com/office/officeart/2009/3/layout/PieProcess"/>
    <dgm:cxn modelId="{95C57B53-4CD3-4059-AA0E-3E4296EB7C3C}" type="presOf" srcId="{6A44EAF6-F4DE-4EC9-9195-82A4699C50D5}" destId="{47918202-85FB-4290-AC42-C2C8645329D0}" srcOrd="0" destOrd="0" presId="urn:microsoft.com/office/officeart/2009/3/layout/PieProcess"/>
    <dgm:cxn modelId="{7FF2E553-58FC-4BBB-805B-077C1C8A3BFF}" type="presOf" srcId="{33882AE4-6152-4315-B025-B7C1366CD1AA}" destId="{AFC6CDFF-08C6-4BC9-83D1-621F8E7630CC}" srcOrd="0" destOrd="0" presId="urn:microsoft.com/office/officeart/2009/3/layout/PieProcess"/>
    <dgm:cxn modelId="{69CA1375-52BD-4374-8300-48EE6C46A360}" type="presOf" srcId="{501AA927-AB4A-4EF1-8B24-87F0D6F167A7}" destId="{E1DEB42D-105D-4FA5-A7F8-A54AD9702A59}" srcOrd="0" destOrd="0" presId="urn:microsoft.com/office/officeart/2009/3/layout/PieProcess"/>
    <dgm:cxn modelId="{C1B16676-939C-4CF7-B265-1BC00A444911}" type="presOf" srcId="{8D0D575D-5F00-44A0-A63A-339D6D5CD9F3}" destId="{1CA67A79-9A15-4BD9-9C36-BFC59BB6A194}" srcOrd="0" destOrd="0" presId="urn:microsoft.com/office/officeart/2009/3/layout/PieProcess"/>
    <dgm:cxn modelId="{CBB62E7A-D67E-427F-8A63-2FE371FDDF78}" srcId="{50E2215D-F5AC-48FB-834E-03B5CBB696E0}" destId="{501AA927-AB4A-4EF1-8B24-87F0D6F167A7}" srcOrd="3" destOrd="0" parTransId="{D7EADA4A-0D3A-4915-98F4-8344ED0F23AA}" sibTransId="{5C5766B6-018C-46C2-B550-5312B9D64894}"/>
    <dgm:cxn modelId="{8B549E7D-B9CD-4E85-88B0-E91690AB16D3}" srcId="{33882AE4-6152-4315-B025-B7C1366CD1AA}" destId="{459A3ACC-6587-461C-BC15-EC672691D4D4}" srcOrd="2" destOrd="0" parTransId="{C010AC93-84BF-42DF-8765-922C2A77E6DD}" sibTransId="{669750B9-4FAE-404D-874F-1CCC6CDF3646}"/>
    <dgm:cxn modelId="{F463AD80-A7C5-4AB3-9C30-DC99F337BE50}" type="presOf" srcId="{50E2215D-F5AC-48FB-834E-03B5CBB696E0}" destId="{E0EC0266-9766-430D-BB04-9556578AE693}" srcOrd="0" destOrd="0" presId="urn:microsoft.com/office/officeart/2009/3/layout/PieProcess"/>
    <dgm:cxn modelId="{7AE64C86-4F5B-4611-8F3D-5668276DA552}" srcId="{919007EF-EA97-4C6C-BC67-B512FBF1BA21}" destId="{6A44EAF6-F4DE-4EC9-9195-82A4699C50D5}" srcOrd="0" destOrd="0" parTransId="{0E469E86-C4EA-4029-ACC6-B472E13A3B41}" sibTransId="{A19B8F45-2C6A-47AF-9285-46EFB87EB1DF}"/>
    <dgm:cxn modelId="{41F5E197-9E3D-4D1F-870E-B6386C5FC2BC}" type="presOf" srcId="{E581EF93-F485-40D0-831E-35F838158BCF}" destId="{1CA67A79-9A15-4BD9-9C36-BFC59BB6A194}" srcOrd="0" destOrd="2" presId="urn:microsoft.com/office/officeart/2009/3/layout/PieProcess"/>
    <dgm:cxn modelId="{9A9C079E-CC7E-4987-AFE5-E7A1FF06BA24}" type="presOf" srcId="{572B50F9-266B-48A0-9F72-178323C2E4B1}" destId="{B02C9B94-E1B5-4448-AD62-6A45F24A6DA4}" srcOrd="0" destOrd="1" presId="urn:microsoft.com/office/officeart/2009/3/layout/PieProcess"/>
    <dgm:cxn modelId="{41E8DAA3-98C2-4420-B44F-6446F802BA16}" type="presOf" srcId="{F456B4FE-5F6C-40BF-A3DE-7AF5161570D7}" destId="{8DA0DEB4-0D2B-4818-AFAC-01ABFDCE0F1F}" srcOrd="0" destOrd="0" presId="urn:microsoft.com/office/officeart/2009/3/layout/PieProcess"/>
    <dgm:cxn modelId="{9F72A5A5-E57E-4D71-86EB-40D2DBDC6D28}" srcId="{1CBF7D0E-CAAB-4647-AFB5-C7D188DD8800}" destId="{5BF6FE7F-091C-41C6-8AB4-0929DDF9D9A8}" srcOrd="1" destOrd="0" parTransId="{23918B4C-C181-40A1-B3E0-C4BB98D2F061}" sibTransId="{B04D43B3-68E5-4D4D-8945-45C5AD060654}"/>
    <dgm:cxn modelId="{EF039BB0-FAE2-42CF-ACCA-EACDAAB5CDBC}" type="presOf" srcId="{6AF3D315-69D1-435F-8BA1-B6697D11F0BF}" destId="{1795B1C7-1B64-48EB-9EBC-62DE28BB71D3}" srcOrd="0" destOrd="0" presId="urn:microsoft.com/office/officeart/2009/3/layout/PieProcess"/>
    <dgm:cxn modelId="{616D35B4-C99B-4979-928A-524921AE3C68}" srcId="{3A954B22-306F-461D-B808-F73CF3184884}" destId="{F456B4FE-5F6C-40BF-A3DE-7AF5161570D7}" srcOrd="0" destOrd="0" parTransId="{13F73977-3F0F-4D29-8DC6-FBECAF774BFA}" sibTransId="{3719F51A-345E-4451-AFD2-4D7BC2E7E0F8}"/>
    <dgm:cxn modelId="{716C43B5-5D57-43B0-A0ED-5FBFDB9A81FD}" srcId="{50E2215D-F5AC-48FB-834E-03B5CBB696E0}" destId="{1CBF7D0E-CAAB-4647-AFB5-C7D188DD8800}" srcOrd="4" destOrd="0" parTransId="{FD509959-AADE-49CF-8BD6-D3910364D868}" sibTransId="{DC7AEEFA-1EE0-4021-8607-06C8E7824359}"/>
    <dgm:cxn modelId="{148DF8BD-B44A-4ABA-A6A9-B6D18737659B}" srcId="{50E2215D-F5AC-48FB-834E-03B5CBB696E0}" destId="{3A954B22-306F-461D-B808-F73CF3184884}" srcOrd="5" destOrd="0" parTransId="{FDADC970-FDE4-474A-8C98-42982989E7A6}" sibTransId="{364CF340-4939-41B4-97A2-75DCCA5AE447}"/>
    <dgm:cxn modelId="{9F5EF0C6-7942-49F5-8546-2C3E2BF11B7F}" srcId="{501AA927-AB4A-4EF1-8B24-87F0D6F167A7}" destId="{6AF3D315-69D1-435F-8BA1-B6697D11F0BF}" srcOrd="0" destOrd="0" parTransId="{08A415C8-E88D-48D9-BE2D-C3ED9E1B3055}" sibTransId="{4D509F4F-72D5-4ADF-8C1C-2F93F9AD57F8}"/>
    <dgm:cxn modelId="{167796CD-E81C-4969-AE48-97832F62F820}" srcId="{DF7FC387-5281-4335-90B2-AAF6CCBAA727}" destId="{572B50F9-266B-48A0-9F72-178323C2E4B1}" srcOrd="1" destOrd="0" parTransId="{88EB7A61-3641-446A-B86C-B5C492682FA5}" sibTransId="{8DDAFABA-2487-4D7D-84F8-6ACD71A6DF38}"/>
    <dgm:cxn modelId="{10F4F5CF-1F5D-4618-A6BF-E2B3BF63FB02}" srcId="{33882AE4-6152-4315-B025-B7C1366CD1AA}" destId="{15904D23-F1C5-40F2-B9B0-97819B5E8895}" srcOrd="0" destOrd="0" parTransId="{A1343DF5-69F3-40C8-AAD4-92557200305B}" sibTransId="{85093A89-E9E1-41AD-8670-7E1F96F5147C}"/>
    <dgm:cxn modelId="{970C6DD4-4FA8-4251-A49C-46A709ABC809}" srcId="{DF7FC387-5281-4335-90B2-AAF6CCBAA727}" destId="{3E5EA19B-5696-48B6-A46F-BF2E18BBAF4E}" srcOrd="0" destOrd="0" parTransId="{E2029466-4813-42EF-AF4E-F92C2419F77D}" sibTransId="{CE1690C8-0FB1-44FE-98F0-E4058ACDBD93}"/>
    <dgm:cxn modelId="{6A7462EB-20A1-4877-B15C-5A77A7957A56}" srcId="{1CBF7D0E-CAAB-4647-AFB5-C7D188DD8800}" destId="{8D0D575D-5F00-44A0-A63A-339D6D5CD9F3}" srcOrd="0" destOrd="0" parTransId="{E5A4AC77-FD35-4E61-AB98-5CC77E31112D}" sibTransId="{F3454321-57E6-48C3-8C71-221D0649524F}"/>
    <dgm:cxn modelId="{E27484FC-6AC3-44A3-913E-C8D9DE2AC30A}" type="presOf" srcId="{15904D23-F1C5-40F2-B9B0-97819B5E8895}" destId="{2B96E5BC-DC20-4956-B89C-515D5C3BD970}" srcOrd="0" destOrd="0" presId="urn:microsoft.com/office/officeart/2009/3/layout/PieProcess"/>
    <dgm:cxn modelId="{FC38F8FC-5F8E-4EC4-88AE-F6F933B3AC8A}" srcId="{919007EF-EA97-4C6C-BC67-B512FBF1BA21}" destId="{381864FF-66C1-4D39-AA2F-F3AEE349DB57}" srcOrd="1" destOrd="0" parTransId="{B3D50B13-E77E-4EBD-8E5F-A824D47DC82D}" sibTransId="{2D3588B6-174D-4702-8C97-DA6E85F28876}"/>
    <dgm:cxn modelId="{975EE9CB-1028-4267-AC74-7E5015E05923}" type="presParOf" srcId="{E0EC0266-9766-430D-BB04-9556578AE693}" destId="{E5ED3AF0-CC95-4B77-A58E-04E6646EF57A}" srcOrd="0" destOrd="0" presId="urn:microsoft.com/office/officeart/2009/3/layout/PieProcess"/>
    <dgm:cxn modelId="{3BE719CE-DBF4-4AC2-B900-E58DB1130C29}" type="presParOf" srcId="{E5ED3AF0-CC95-4B77-A58E-04E6646EF57A}" destId="{9D76E520-89FE-4CD5-A02C-4D9DDA4482F3}" srcOrd="0" destOrd="0" presId="urn:microsoft.com/office/officeart/2009/3/layout/PieProcess"/>
    <dgm:cxn modelId="{A3D3A029-8496-42CA-9DBE-423559854D19}" type="presParOf" srcId="{E5ED3AF0-CC95-4B77-A58E-04E6646EF57A}" destId="{844FBE17-8F92-428D-815F-9F5E01CEA07D}" srcOrd="1" destOrd="0" presId="urn:microsoft.com/office/officeart/2009/3/layout/PieProcess"/>
    <dgm:cxn modelId="{57DA4A85-199A-4A01-8D85-2FEF0E989EA3}" type="presParOf" srcId="{E5ED3AF0-CC95-4B77-A58E-04E6646EF57A}" destId="{AFC6CDFF-08C6-4BC9-83D1-621F8E7630CC}" srcOrd="2" destOrd="0" presId="urn:microsoft.com/office/officeart/2009/3/layout/PieProcess"/>
    <dgm:cxn modelId="{2BA09CC6-9440-453F-B292-8D0DA39B8BC9}" type="presParOf" srcId="{E0EC0266-9766-430D-BB04-9556578AE693}" destId="{C8666063-8B76-4CF8-81FF-1611307C7A85}" srcOrd="1" destOrd="0" presId="urn:microsoft.com/office/officeart/2009/3/layout/PieProcess"/>
    <dgm:cxn modelId="{F4A26D5E-8FD5-482D-BD31-6EE157868E01}" type="presParOf" srcId="{E0EC0266-9766-430D-BB04-9556578AE693}" destId="{99827F34-EA9F-4959-8911-2728E947AE49}" srcOrd="2" destOrd="0" presId="urn:microsoft.com/office/officeart/2009/3/layout/PieProcess"/>
    <dgm:cxn modelId="{720604D2-26F7-421B-AB48-3BE7ACBEEEB9}" type="presParOf" srcId="{99827F34-EA9F-4959-8911-2728E947AE49}" destId="{2B96E5BC-DC20-4956-B89C-515D5C3BD970}" srcOrd="0" destOrd="0" presId="urn:microsoft.com/office/officeart/2009/3/layout/PieProcess"/>
    <dgm:cxn modelId="{A4DB75C4-B506-48C6-B448-DF50923D7DA4}" type="presParOf" srcId="{E0EC0266-9766-430D-BB04-9556578AE693}" destId="{877930B5-4854-4391-9989-ED37A8433F4D}" srcOrd="3" destOrd="0" presId="urn:microsoft.com/office/officeart/2009/3/layout/PieProcess"/>
    <dgm:cxn modelId="{4E935DA1-C170-43A4-A4C1-84F15429DE55}" type="presParOf" srcId="{E0EC0266-9766-430D-BB04-9556578AE693}" destId="{EA7595D5-68C2-40C4-B536-D00420DCE700}" srcOrd="4" destOrd="0" presId="urn:microsoft.com/office/officeart/2009/3/layout/PieProcess"/>
    <dgm:cxn modelId="{367BDE40-0E11-40A4-B015-BCE2CA500C38}" type="presParOf" srcId="{EA7595D5-68C2-40C4-B536-D00420DCE700}" destId="{7D09EAF9-DC27-441E-8FDA-F27BE9D89C71}" srcOrd="0" destOrd="0" presId="urn:microsoft.com/office/officeart/2009/3/layout/PieProcess"/>
    <dgm:cxn modelId="{C7445110-08D0-40C3-9CA7-5E7F37C76CC3}" type="presParOf" srcId="{EA7595D5-68C2-40C4-B536-D00420DCE700}" destId="{B88042DF-D446-42F9-8E3E-97AF38330451}" srcOrd="1" destOrd="0" presId="urn:microsoft.com/office/officeart/2009/3/layout/PieProcess"/>
    <dgm:cxn modelId="{E5FB8685-A023-4642-8970-88FE7861CB06}" type="presParOf" srcId="{EA7595D5-68C2-40C4-B536-D00420DCE700}" destId="{6CB057E0-3915-4292-B474-AB9980E6F588}" srcOrd="2" destOrd="0" presId="urn:microsoft.com/office/officeart/2009/3/layout/PieProcess"/>
    <dgm:cxn modelId="{E8A12B3D-47AB-4463-A9D7-0CB0C7D8773F}" type="presParOf" srcId="{E0EC0266-9766-430D-BB04-9556578AE693}" destId="{3D62A2F2-BCC8-4831-8D8E-2A9AE236169F}" srcOrd="5" destOrd="0" presId="urn:microsoft.com/office/officeart/2009/3/layout/PieProcess"/>
    <dgm:cxn modelId="{E1D0A327-CFA6-4EF5-9839-B5FD0C46AF26}" type="presParOf" srcId="{E0EC0266-9766-430D-BB04-9556578AE693}" destId="{434E7292-F833-495E-9480-BE8E75BA7D3B}" srcOrd="6" destOrd="0" presId="urn:microsoft.com/office/officeart/2009/3/layout/PieProcess"/>
    <dgm:cxn modelId="{5591EE56-361C-4AD7-B75D-D8C16FCD84B4}" type="presParOf" srcId="{434E7292-F833-495E-9480-BE8E75BA7D3B}" destId="{B02C9B94-E1B5-4448-AD62-6A45F24A6DA4}" srcOrd="0" destOrd="0" presId="urn:microsoft.com/office/officeart/2009/3/layout/PieProcess"/>
    <dgm:cxn modelId="{B4D0CA78-0996-465D-B60D-4BED2DEA2EEF}" type="presParOf" srcId="{E0EC0266-9766-430D-BB04-9556578AE693}" destId="{5BD8883E-45DF-4648-A881-1C944199C482}" srcOrd="7" destOrd="0" presId="urn:microsoft.com/office/officeart/2009/3/layout/PieProcess"/>
    <dgm:cxn modelId="{B8960C6E-E678-4596-B0FE-0C28388F3E44}" type="presParOf" srcId="{E0EC0266-9766-430D-BB04-9556578AE693}" destId="{9886970B-5DD2-49F3-B36B-5E00DD2AA43B}" srcOrd="8" destOrd="0" presId="urn:microsoft.com/office/officeart/2009/3/layout/PieProcess"/>
    <dgm:cxn modelId="{1BBD856B-0C91-4E35-8E6D-99E9C90F6856}" type="presParOf" srcId="{9886970B-5DD2-49F3-B36B-5E00DD2AA43B}" destId="{67DBF759-250C-496F-B975-9F82354516BD}" srcOrd="0" destOrd="0" presId="urn:microsoft.com/office/officeart/2009/3/layout/PieProcess"/>
    <dgm:cxn modelId="{A6FC0F60-D52C-4C80-A6AD-CAD732F06572}" type="presParOf" srcId="{9886970B-5DD2-49F3-B36B-5E00DD2AA43B}" destId="{DF80B354-2E45-435B-B66E-275D7A972EA1}" srcOrd="1" destOrd="0" presId="urn:microsoft.com/office/officeart/2009/3/layout/PieProcess"/>
    <dgm:cxn modelId="{08185A61-689F-42D2-B0C7-6137EDB18926}" type="presParOf" srcId="{9886970B-5DD2-49F3-B36B-5E00DD2AA43B}" destId="{9C388A00-962B-4C9A-B8A3-B2E61471F373}" srcOrd="2" destOrd="0" presId="urn:microsoft.com/office/officeart/2009/3/layout/PieProcess"/>
    <dgm:cxn modelId="{A7FEEF78-8FDC-4EE2-AD19-2C2A91569A18}" type="presParOf" srcId="{E0EC0266-9766-430D-BB04-9556578AE693}" destId="{0BDF4323-9F96-4AFC-9B77-56FFA4DEFC9C}" srcOrd="9" destOrd="0" presId="urn:microsoft.com/office/officeart/2009/3/layout/PieProcess"/>
    <dgm:cxn modelId="{95B3A4FD-4AA9-480A-AAB5-80C0792522B9}" type="presParOf" srcId="{E0EC0266-9766-430D-BB04-9556578AE693}" destId="{9EE80FBA-301E-4E18-8263-F9CC2A099B56}" srcOrd="10" destOrd="0" presId="urn:microsoft.com/office/officeart/2009/3/layout/PieProcess"/>
    <dgm:cxn modelId="{A42C1499-4A36-4599-8DDF-D57AB14419A6}" type="presParOf" srcId="{9EE80FBA-301E-4E18-8263-F9CC2A099B56}" destId="{47918202-85FB-4290-AC42-C2C8645329D0}" srcOrd="0" destOrd="0" presId="urn:microsoft.com/office/officeart/2009/3/layout/PieProcess"/>
    <dgm:cxn modelId="{712D2A9F-AEBF-41F3-BA2E-38DD30B5144D}" type="presParOf" srcId="{E0EC0266-9766-430D-BB04-9556578AE693}" destId="{293E585A-F417-4191-9766-2D7C53985A0D}" srcOrd="11" destOrd="0" presId="urn:microsoft.com/office/officeart/2009/3/layout/PieProcess"/>
    <dgm:cxn modelId="{80D5D1F4-6A85-49DE-A062-40F33740F367}" type="presParOf" srcId="{E0EC0266-9766-430D-BB04-9556578AE693}" destId="{4EE49D2F-3844-416C-B642-F3B79CAEE97B}" srcOrd="12" destOrd="0" presId="urn:microsoft.com/office/officeart/2009/3/layout/PieProcess"/>
    <dgm:cxn modelId="{87B9669E-D55C-4F7E-9890-C1B5CB02B671}" type="presParOf" srcId="{4EE49D2F-3844-416C-B642-F3B79CAEE97B}" destId="{D6F05D35-2A59-481C-91EB-0DC6C4D8E02C}" srcOrd="0" destOrd="0" presId="urn:microsoft.com/office/officeart/2009/3/layout/PieProcess"/>
    <dgm:cxn modelId="{57C72766-11C6-44DF-9CE8-855BE7191FE9}" type="presParOf" srcId="{4EE49D2F-3844-416C-B642-F3B79CAEE97B}" destId="{8ADFAB41-A894-4DD3-B7AE-BAF43512B845}" srcOrd="1" destOrd="0" presId="urn:microsoft.com/office/officeart/2009/3/layout/PieProcess"/>
    <dgm:cxn modelId="{C3802953-C299-4D5B-8CC5-D6A0A0473203}" type="presParOf" srcId="{4EE49D2F-3844-416C-B642-F3B79CAEE97B}" destId="{E1DEB42D-105D-4FA5-A7F8-A54AD9702A59}" srcOrd="2" destOrd="0" presId="urn:microsoft.com/office/officeart/2009/3/layout/PieProcess"/>
    <dgm:cxn modelId="{5A9742E3-2A0B-42F5-8733-3A60A7B5435A}" type="presParOf" srcId="{E0EC0266-9766-430D-BB04-9556578AE693}" destId="{4318C611-6C5D-422A-9935-4F29C497FAFD}" srcOrd="13" destOrd="0" presId="urn:microsoft.com/office/officeart/2009/3/layout/PieProcess"/>
    <dgm:cxn modelId="{55BE9E26-67B1-414F-B45E-13E8B6FAAF01}" type="presParOf" srcId="{E0EC0266-9766-430D-BB04-9556578AE693}" destId="{511A7B04-AE08-4E58-89A9-E91C664A4A94}" srcOrd="14" destOrd="0" presId="urn:microsoft.com/office/officeart/2009/3/layout/PieProcess"/>
    <dgm:cxn modelId="{D0851E3F-7A28-4ADE-B192-92F65A3C2687}" type="presParOf" srcId="{511A7B04-AE08-4E58-89A9-E91C664A4A94}" destId="{1795B1C7-1B64-48EB-9EBC-62DE28BB71D3}" srcOrd="0" destOrd="0" presId="urn:microsoft.com/office/officeart/2009/3/layout/PieProcess"/>
    <dgm:cxn modelId="{6F485336-F09C-4381-B9C2-107FFD116CE3}" type="presParOf" srcId="{E0EC0266-9766-430D-BB04-9556578AE693}" destId="{6396E752-ACFA-4E9F-974E-B81B8C9C7EEE}" srcOrd="15" destOrd="0" presId="urn:microsoft.com/office/officeart/2009/3/layout/PieProcess"/>
    <dgm:cxn modelId="{0B9164DF-9D67-4999-BFF8-01DB96E808B7}" type="presParOf" srcId="{E0EC0266-9766-430D-BB04-9556578AE693}" destId="{ECFECB90-5B64-4ADD-A310-A71C0828E789}" srcOrd="16" destOrd="0" presId="urn:microsoft.com/office/officeart/2009/3/layout/PieProcess"/>
    <dgm:cxn modelId="{B0AEC264-CE71-470C-9844-914FD843FCB9}" type="presParOf" srcId="{ECFECB90-5B64-4ADD-A310-A71C0828E789}" destId="{7157DA67-10BA-430B-A3EC-E3D24F560838}" srcOrd="0" destOrd="0" presId="urn:microsoft.com/office/officeart/2009/3/layout/PieProcess"/>
    <dgm:cxn modelId="{648F2F24-5727-47D2-AEAB-6D9FE0FD48CA}" type="presParOf" srcId="{ECFECB90-5B64-4ADD-A310-A71C0828E789}" destId="{EFFB080C-8F3D-4C40-8064-9D7EF2A8213C}" srcOrd="1" destOrd="0" presId="urn:microsoft.com/office/officeart/2009/3/layout/PieProcess"/>
    <dgm:cxn modelId="{7034B331-60DA-4BEC-9047-72C005B15D1F}" type="presParOf" srcId="{ECFECB90-5B64-4ADD-A310-A71C0828E789}" destId="{4DD76614-C4B1-41CB-AC5D-C043361C4ED0}" srcOrd="2" destOrd="0" presId="urn:microsoft.com/office/officeart/2009/3/layout/PieProcess"/>
    <dgm:cxn modelId="{CB412F3E-1FE9-40BD-B1ED-A6E86C13492D}" type="presParOf" srcId="{E0EC0266-9766-430D-BB04-9556578AE693}" destId="{F1D715F7-A9A3-45B6-8773-A2155440F81F}" srcOrd="17" destOrd="0" presId="urn:microsoft.com/office/officeart/2009/3/layout/PieProcess"/>
    <dgm:cxn modelId="{893CE87D-C293-46DF-A512-845213BB1998}" type="presParOf" srcId="{E0EC0266-9766-430D-BB04-9556578AE693}" destId="{FAA7000F-5959-4861-A390-F12C09A4C5B9}" srcOrd="18" destOrd="0" presId="urn:microsoft.com/office/officeart/2009/3/layout/PieProcess"/>
    <dgm:cxn modelId="{084CC0EF-C3F1-44AF-9918-4AE99826CDD9}" type="presParOf" srcId="{FAA7000F-5959-4861-A390-F12C09A4C5B9}" destId="{1CA67A79-9A15-4BD9-9C36-BFC59BB6A194}" srcOrd="0" destOrd="0" presId="urn:microsoft.com/office/officeart/2009/3/layout/PieProcess"/>
    <dgm:cxn modelId="{E94C695D-2F46-47A8-8329-37C7487D7545}" type="presParOf" srcId="{E0EC0266-9766-430D-BB04-9556578AE693}" destId="{902EF53E-44F6-4906-BA40-6DEEC629A52D}" srcOrd="19" destOrd="0" presId="urn:microsoft.com/office/officeart/2009/3/layout/PieProcess"/>
    <dgm:cxn modelId="{AE8129F1-B8A1-4317-97F8-87644E77A7E8}" type="presParOf" srcId="{E0EC0266-9766-430D-BB04-9556578AE693}" destId="{F80777C4-D156-4A25-99CE-5FCB00293ACE}" srcOrd="20" destOrd="0" presId="urn:microsoft.com/office/officeart/2009/3/layout/PieProcess"/>
    <dgm:cxn modelId="{C383E3C9-ED7B-47D8-AF52-F8E13D5D8DE1}" type="presParOf" srcId="{F80777C4-D156-4A25-99CE-5FCB00293ACE}" destId="{9A68EF1F-84EB-46D5-BD2F-6927B79228F5}" srcOrd="0" destOrd="0" presId="urn:microsoft.com/office/officeart/2009/3/layout/PieProcess"/>
    <dgm:cxn modelId="{C7B53518-F53B-4EF1-B348-F57C6E3D1801}" type="presParOf" srcId="{F80777C4-D156-4A25-99CE-5FCB00293ACE}" destId="{F34EE0E0-557B-4CC9-80EF-5FC41E45A335}" srcOrd="1" destOrd="0" presId="urn:microsoft.com/office/officeart/2009/3/layout/PieProcess"/>
    <dgm:cxn modelId="{2CBBBF0E-4D0C-43DA-B688-535E5BC774A6}" type="presParOf" srcId="{F80777C4-D156-4A25-99CE-5FCB00293ACE}" destId="{A844AD8B-4BA6-474F-81FC-926ACA107C74}" srcOrd="2" destOrd="0" presId="urn:microsoft.com/office/officeart/2009/3/layout/PieProcess"/>
    <dgm:cxn modelId="{1D3B75BA-7133-40F8-94D2-AD040ED56182}" type="presParOf" srcId="{E0EC0266-9766-430D-BB04-9556578AE693}" destId="{BB39AA2A-DC31-4EF4-A706-35A01DA1BA87}" srcOrd="21" destOrd="0" presId="urn:microsoft.com/office/officeart/2009/3/layout/PieProcess"/>
    <dgm:cxn modelId="{434C55C2-8625-48D6-923F-72C89F07C06E}" type="presParOf" srcId="{E0EC0266-9766-430D-BB04-9556578AE693}" destId="{F73E5F94-E2DE-4E73-9F4E-42AF72DF8198}" srcOrd="22" destOrd="0" presId="urn:microsoft.com/office/officeart/2009/3/layout/PieProcess"/>
    <dgm:cxn modelId="{B7681C90-8067-42E4-B3AE-AE700924B33C}" type="presParOf" srcId="{F73E5F94-E2DE-4E73-9F4E-42AF72DF8198}" destId="{8DA0DEB4-0D2B-4818-AFAC-01ABFDCE0F1F}" srcOrd="0" destOrd="0" presId="urn:microsoft.com/office/officeart/2009/3/layout/Pi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0E2215D-F5AC-48FB-834E-03B5CBB696E0}" type="doc">
      <dgm:prSet loTypeId="urn:microsoft.com/office/officeart/2009/3/layout/PieProcess" loCatId="process" qsTypeId="urn:microsoft.com/office/officeart/2005/8/quickstyle/simple4" qsCatId="simple" csTypeId="urn:microsoft.com/office/officeart/2005/8/colors/colorful4" csCatId="colorful" phldr="1"/>
      <dgm:spPr/>
      <dgm:t>
        <a:bodyPr/>
        <a:lstStyle/>
        <a:p>
          <a:endParaRPr lang="en-US"/>
        </a:p>
      </dgm:t>
    </dgm:pt>
    <dgm:pt modelId="{6AF3D315-69D1-435F-8BA1-B6697D11F0BF}">
      <dgm:prSet phldrT="[Text]" custT="1"/>
      <dgm:spPr/>
      <dgm:t>
        <a:bodyPr/>
        <a:lstStyle/>
        <a:p>
          <a:pPr>
            <a:buFont typeface="Wingdings" panose="05000000000000000000" pitchFamily="2" charset="2"/>
            <a:buChar char="§"/>
          </a:pPr>
          <a:r>
            <a:rPr lang="en-US" sz="1100" dirty="0"/>
            <a:t>Feature Importances</a:t>
          </a:r>
        </a:p>
      </dgm:t>
    </dgm:pt>
    <dgm:pt modelId="{08A415C8-E88D-48D9-BE2D-C3ED9E1B3055}" type="parTrans" cxnId="{9F5EF0C6-7942-49F5-8546-2C3E2BF11B7F}">
      <dgm:prSet/>
      <dgm:spPr/>
      <dgm:t>
        <a:bodyPr/>
        <a:lstStyle/>
        <a:p>
          <a:endParaRPr lang="en-US"/>
        </a:p>
      </dgm:t>
    </dgm:pt>
    <dgm:pt modelId="{4D509F4F-72D5-4ADF-8C1C-2F93F9AD57F8}" type="sibTrans" cxnId="{9F5EF0C6-7942-49F5-8546-2C3E2BF11B7F}">
      <dgm:prSet/>
      <dgm:spPr/>
      <dgm:t>
        <a:bodyPr/>
        <a:lstStyle/>
        <a:p>
          <a:endParaRPr lang="en-US"/>
        </a:p>
      </dgm:t>
    </dgm:pt>
    <dgm:pt modelId="{1CBF7D0E-CAAB-4647-AFB5-C7D188DD8800}">
      <dgm:prSet phldrT="[Text]" custT="1"/>
      <dgm:spPr/>
      <dgm:t>
        <a:bodyPr/>
        <a:lstStyle/>
        <a:p>
          <a:r>
            <a:rPr lang="en-US" sz="1500" b="1" dirty="0"/>
            <a:t>Pipeline Construction</a:t>
          </a:r>
        </a:p>
      </dgm:t>
    </dgm:pt>
    <dgm:pt modelId="{FD509959-AADE-49CF-8BD6-D3910364D868}" type="parTrans" cxnId="{716C43B5-5D57-43B0-A0ED-5FBFDB9A81FD}">
      <dgm:prSet/>
      <dgm:spPr/>
      <dgm:t>
        <a:bodyPr/>
        <a:lstStyle/>
        <a:p>
          <a:endParaRPr lang="en-US"/>
        </a:p>
      </dgm:t>
    </dgm:pt>
    <dgm:pt modelId="{DC7AEEFA-1EE0-4021-8607-06C8E7824359}" type="sibTrans" cxnId="{716C43B5-5D57-43B0-A0ED-5FBFDB9A81FD}">
      <dgm:prSet/>
      <dgm:spPr/>
      <dgm:t>
        <a:bodyPr/>
        <a:lstStyle/>
        <a:p>
          <a:endParaRPr lang="en-US"/>
        </a:p>
      </dgm:t>
    </dgm:pt>
    <dgm:pt modelId="{8D0D575D-5F00-44A0-A63A-339D6D5CD9F3}">
      <dgm:prSet phldrT="[Text]" custT="1"/>
      <dgm:spPr/>
      <dgm:t>
        <a:bodyPr/>
        <a:lstStyle/>
        <a:p>
          <a:r>
            <a:rPr lang="en-US" sz="1100" dirty="0"/>
            <a:t>Random Forest</a:t>
          </a:r>
        </a:p>
      </dgm:t>
    </dgm:pt>
    <dgm:pt modelId="{E5A4AC77-FD35-4E61-AB98-5CC77E31112D}" type="parTrans" cxnId="{6A7462EB-20A1-4877-B15C-5A77A7957A56}">
      <dgm:prSet/>
      <dgm:spPr/>
      <dgm:t>
        <a:bodyPr/>
        <a:lstStyle/>
        <a:p>
          <a:endParaRPr lang="en-US"/>
        </a:p>
      </dgm:t>
    </dgm:pt>
    <dgm:pt modelId="{F3454321-57E6-48C3-8C71-221D0649524F}" type="sibTrans" cxnId="{6A7462EB-20A1-4877-B15C-5A77A7957A56}">
      <dgm:prSet/>
      <dgm:spPr/>
      <dgm:t>
        <a:bodyPr/>
        <a:lstStyle/>
        <a:p>
          <a:endParaRPr lang="en-US"/>
        </a:p>
      </dgm:t>
    </dgm:pt>
    <dgm:pt modelId="{EE6CB8F9-CCD5-4946-A8BA-2FB18C5B3B1F}">
      <dgm:prSet phldrT="[Text]" custT="1"/>
      <dgm:spPr/>
      <dgm:t>
        <a:bodyPr/>
        <a:lstStyle/>
        <a:p>
          <a:pPr>
            <a:buFontTx/>
            <a:buChar char="‒"/>
          </a:pPr>
          <a:r>
            <a:rPr lang="en-US" sz="1100" dirty="0"/>
            <a:t>Feature Coefficients</a:t>
          </a:r>
        </a:p>
      </dgm:t>
    </dgm:pt>
    <dgm:pt modelId="{26CD9733-5E9D-40A1-8E13-59DDE2B56A62}" type="parTrans" cxnId="{1EA88B3B-44BA-47BE-8C37-4F1211579423}">
      <dgm:prSet/>
      <dgm:spPr/>
      <dgm:t>
        <a:bodyPr/>
        <a:lstStyle/>
        <a:p>
          <a:endParaRPr lang="en-US"/>
        </a:p>
      </dgm:t>
    </dgm:pt>
    <dgm:pt modelId="{1BC0B8FE-ABE2-4057-BE70-55374D073059}" type="sibTrans" cxnId="{1EA88B3B-44BA-47BE-8C37-4F1211579423}">
      <dgm:prSet/>
      <dgm:spPr/>
      <dgm:t>
        <a:bodyPr/>
        <a:lstStyle/>
        <a:p>
          <a:endParaRPr lang="en-US"/>
        </a:p>
      </dgm:t>
    </dgm:pt>
    <dgm:pt modelId="{501AA927-AB4A-4EF1-8B24-87F0D6F167A7}">
      <dgm:prSet phldrT="[Text]" custT="1"/>
      <dgm:spPr/>
      <dgm:t>
        <a:bodyPr/>
        <a:lstStyle/>
        <a:p>
          <a:r>
            <a:rPr lang="en-US" sz="1500" b="1" dirty="0"/>
            <a:t>Dimensionality Reduction</a:t>
          </a:r>
        </a:p>
      </dgm:t>
    </dgm:pt>
    <dgm:pt modelId="{D7EADA4A-0D3A-4915-98F4-8344ED0F23AA}" type="parTrans" cxnId="{CBB62E7A-D67E-427F-8A63-2FE371FDDF78}">
      <dgm:prSet/>
      <dgm:spPr/>
      <dgm:t>
        <a:bodyPr/>
        <a:lstStyle/>
        <a:p>
          <a:endParaRPr lang="en-US"/>
        </a:p>
      </dgm:t>
    </dgm:pt>
    <dgm:pt modelId="{5C5766B6-018C-46C2-B550-5312B9D64894}" type="sibTrans" cxnId="{CBB62E7A-D67E-427F-8A63-2FE371FDDF78}">
      <dgm:prSet/>
      <dgm:spPr/>
      <dgm:t>
        <a:bodyPr/>
        <a:lstStyle/>
        <a:p>
          <a:endParaRPr lang="en-US"/>
        </a:p>
      </dgm:t>
    </dgm:pt>
    <dgm:pt modelId="{919007EF-EA97-4C6C-BC67-B512FBF1BA21}">
      <dgm:prSet phldrT="[Text]" custT="1"/>
      <dgm:spPr/>
      <dgm:t>
        <a:bodyPr/>
        <a:lstStyle/>
        <a:p>
          <a:r>
            <a:rPr lang="en-US" sz="1500" b="1" dirty="0"/>
            <a:t>Imputation </a:t>
          </a:r>
        </a:p>
      </dgm:t>
    </dgm:pt>
    <dgm:pt modelId="{25EE7362-A784-45E1-826F-E6C199819AE2}" type="parTrans" cxnId="{07737967-6249-4A29-A961-095688ADB471}">
      <dgm:prSet/>
      <dgm:spPr/>
      <dgm:t>
        <a:bodyPr/>
        <a:lstStyle/>
        <a:p>
          <a:endParaRPr lang="en-US"/>
        </a:p>
      </dgm:t>
    </dgm:pt>
    <dgm:pt modelId="{E8DD9CFE-2ADD-4C84-859A-CB2F6E0ABC09}" type="sibTrans" cxnId="{07737967-6249-4A29-A961-095688ADB471}">
      <dgm:prSet/>
      <dgm:spPr/>
      <dgm:t>
        <a:bodyPr/>
        <a:lstStyle/>
        <a:p>
          <a:endParaRPr lang="en-US"/>
        </a:p>
      </dgm:t>
    </dgm:pt>
    <dgm:pt modelId="{6A44EAF6-F4DE-4EC9-9195-82A4699C50D5}">
      <dgm:prSet phldrT="[Text]" custT="1"/>
      <dgm:spPr/>
      <dgm:t>
        <a:bodyPr/>
        <a:lstStyle/>
        <a:p>
          <a:r>
            <a:rPr lang="en-US" sz="1100" b="0" dirty="0"/>
            <a:t>Median-Based</a:t>
          </a:r>
        </a:p>
      </dgm:t>
    </dgm:pt>
    <dgm:pt modelId="{0E469E86-C4EA-4029-ACC6-B472E13A3B41}" type="parTrans" cxnId="{7AE64C86-4F5B-4611-8F3D-5668276DA552}">
      <dgm:prSet/>
      <dgm:spPr/>
      <dgm:t>
        <a:bodyPr/>
        <a:lstStyle/>
        <a:p>
          <a:endParaRPr lang="en-US"/>
        </a:p>
      </dgm:t>
    </dgm:pt>
    <dgm:pt modelId="{A19B8F45-2C6A-47AF-9285-46EFB87EB1DF}" type="sibTrans" cxnId="{7AE64C86-4F5B-4611-8F3D-5668276DA552}">
      <dgm:prSet/>
      <dgm:spPr/>
      <dgm:t>
        <a:bodyPr/>
        <a:lstStyle/>
        <a:p>
          <a:endParaRPr lang="en-US"/>
        </a:p>
      </dgm:t>
    </dgm:pt>
    <dgm:pt modelId="{5BF6FE7F-091C-41C6-8AB4-0929DDF9D9A8}">
      <dgm:prSet phldrT="[Text]" custT="1"/>
      <dgm:spPr/>
      <dgm:t>
        <a:bodyPr/>
        <a:lstStyle/>
        <a:p>
          <a:r>
            <a:rPr lang="en-US" sz="1100" dirty="0"/>
            <a:t>LASSO</a:t>
          </a:r>
        </a:p>
      </dgm:t>
    </dgm:pt>
    <dgm:pt modelId="{23918B4C-C181-40A1-B3E0-C4BB98D2F061}" type="parTrans" cxnId="{9F72A5A5-E57E-4D71-86EB-40D2DBDC6D28}">
      <dgm:prSet/>
      <dgm:spPr/>
      <dgm:t>
        <a:bodyPr/>
        <a:lstStyle/>
        <a:p>
          <a:endParaRPr lang="en-US"/>
        </a:p>
      </dgm:t>
    </dgm:pt>
    <dgm:pt modelId="{B04D43B3-68E5-4D4D-8945-45C5AD060654}" type="sibTrans" cxnId="{9F72A5A5-E57E-4D71-86EB-40D2DBDC6D28}">
      <dgm:prSet/>
      <dgm:spPr/>
      <dgm:t>
        <a:bodyPr/>
        <a:lstStyle/>
        <a:p>
          <a:endParaRPr lang="en-US"/>
        </a:p>
      </dgm:t>
    </dgm:pt>
    <dgm:pt modelId="{E581EF93-F485-40D0-831E-35F838158BCF}">
      <dgm:prSet phldrT="[Text]" custT="1"/>
      <dgm:spPr/>
      <dgm:t>
        <a:bodyPr/>
        <a:lstStyle/>
        <a:p>
          <a:r>
            <a:rPr lang="en-US" sz="1100" dirty="0"/>
            <a:t>Support Vector Machine</a:t>
          </a:r>
        </a:p>
      </dgm:t>
    </dgm:pt>
    <dgm:pt modelId="{0592B443-2F68-4978-9ED3-16ADAE1B27A0}" type="parTrans" cxnId="{42A8CB07-AF77-4467-ACEF-8CA9FCFA71E2}">
      <dgm:prSet/>
      <dgm:spPr/>
      <dgm:t>
        <a:bodyPr/>
        <a:lstStyle/>
        <a:p>
          <a:endParaRPr lang="en-US"/>
        </a:p>
      </dgm:t>
    </dgm:pt>
    <dgm:pt modelId="{1F501775-0F8B-49AC-B340-D7A824A94642}" type="sibTrans" cxnId="{42A8CB07-AF77-4467-ACEF-8CA9FCFA71E2}">
      <dgm:prSet/>
      <dgm:spPr/>
      <dgm:t>
        <a:bodyPr/>
        <a:lstStyle/>
        <a:p>
          <a:endParaRPr lang="en-US"/>
        </a:p>
      </dgm:t>
    </dgm:pt>
    <dgm:pt modelId="{33882AE4-6152-4315-B025-B7C1366CD1AA}">
      <dgm:prSet phldrT="[Text]" custT="1"/>
      <dgm:spPr/>
      <dgm:t>
        <a:bodyPr/>
        <a:lstStyle/>
        <a:p>
          <a:r>
            <a:rPr lang="en-US" sz="1500" b="1" dirty="0"/>
            <a:t>Exploratory Data Analysis</a:t>
          </a:r>
        </a:p>
      </dgm:t>
    </dgm:pt>
    <dgm:pt modelId="{6C642C77-6783-4AF8-885A-9C74A6FB2019}" type="parTrans" cxnId="{51A77226-D0AB-43E1-B1C7-FBA1CD87E43C}">
      <dgm:prSet/>
      <dgm:spPr/>
      <dgm:t>
        <a:bodyPr/>
        <a:lstStyle/>
        <a:p>
          <a:endParaRPr lang="en-US"/>
        </a:p>
      </dgm:t>
    </dgm:pt>
    <dgm:pt modelId="{E3C1DD2B-F476-4E1E-82F3-4A90B75C4BC4}" type="sibTrans" cxnId="{51A77226-D0AB-43E1-B1C7-FBA1CD87E43C}">
      <dgm:prSet/>
      <dgm:spPr/>
      <dgm:t>
        <a:bodyPr/>
        <a:lstStyle/>
        <a:p>
          <a:endParaRPr lang="en-US"/>
        </a:p>
      </dgm:t>
    </dgm:pt>
    <dgm:pt modelId="{DC4B3923-B63F-4A46-8D73-FBD5228B727A}">
      <dgm:prSet phldrT="[Text]"/>
      <dgm:spPr/>
      <dgm:t>
        <a:bodyPr/>
        <a:lstStyle/>
        <a:p>
          <a:r>
            <a:rPr lang="en-US" b="0" dirty="0"/>
            <a:t>Feature-Target Correlations</a:t>
          </a:r>
        </a:p>
      </dgm:t>
    </dgm:pt>
    <dgm:pt modelId="{E670D021-C24A-4109-A8AD-1AA5D213707F}" type="parTrans" cxnId="{50A41000-FC3C-421C-BB8A-40A66FB124AD}">
      <dgm:prSet/>
      <dgm:spPr/>
      <dgm:t>
        <a:bodyPr/>
        <a:lstStyle/>
        <a:p>
          <a:endParaRPr lang="en-US"/>
        </a:p>
      </dgm:t>
    </dgm:pt>
    <dgm:pt modelId="{DEF6CBDB-20ED-446A-B26F-4E91212A1F8D}" type="sibTrans" cxnId="{50A41000-FC3C-421C-BB8A-40A66FB124AD}">
      <dgm:prSet/>
      <dgm:spPr/>
      <dgm:t>
        <a:bodyPr/>
        <a:lstStyle/>
        <a:p>
          <a:endParaRPr lang="en-US"/>
        </a:p>
      </dgm:t>
    </dgm:pt>
    <dgm:pt modelId="{15904D23-F1C5-40F2-B9B0-97819B5E8895}">
      <dgm:prSet phldrT="[Text]"/>
      <dgm:spPr/>
      <dgm:t>
        <a:bodyPr/>
        <a:lstStyle/>
        <a:p>
          <a:r>
            <a:rPr lang="en-US" b="0" dirty="0"/>
            <a:t>Descriptive Statistics</a:t>
          </a:r>
        </a:p>
      </dgm:t>
    </dgm:pt>
    <dgm:pt modelId="{A1343DF5-69F3-40C8-AAD4-92557200305B}" type="parTrans" cxnId="{10F4F5CF-1F5D-4618-A6BF-E2B3BF63FB02}">
      <dgm:prSet/>
      <dgm:spPr/>
      <dgm:t>
        <a:bodyPr/>
        <a:lstStyle/>
        <a:p>
          <a:endParaRPr lang="en-US"/>
        </a:p>
      </dgm:t>
    </dgm:pt>
    <dgm:pt modelId="{85093A89-E9E1-41AD-8670-7E1F96F5147C}" type="sibTrans" cxnId="{10F4F5CF-1F5D-4618-A6BF-E2B3BF63FB02}">
      <dgm:prSet/>
      <dgm:spPr/>
      <dgm:t>
        <a:bodyPr/>
        <a:lstStyle/>
        <a:p>
          <a:endParaRPr lang="en-US"/>
        </a:p>
      </dgm:t>
    </dgm:pt>
    <dgm:pt modelId="{6B22B085-22AE-4EF5-9FCB-3C546C96B959}">
      <dgm:prSet phldrT="[Text]"/>
      <dgm:spPr/>
      <dgm:t>
        <a:bodyPr/>
        <a:lstStyle/>
        <a:p>
          <a:r>
            <a:rPr lang="en-US" b="0" dirty="0"/>
            <a:t>Univariate Distributions</a:t>
          </a:r>
        </a:p>
      </dgm:t>
    </dgm:pt>
    <dgm:pt modelId="{9D9C9BBD-875C-46D6-92D0-7F3BEF0A0A37}" type="parTrans" cxnId="{B5744F68-4031-4E7A-B0B1-74C52501970F}">
      <dgm:prSet/>
      <dgm:spPr/>
      <dgm:t>
        <a:bodyPr/>
        <a:lstStyle/>
        <a:p>
          <a:endParaRPr lang="en-US"/>
        </a:p>
      </dgm:t>
    </dgm:pt>
    <dgm:pt modelId="{59A029E2-1874-44EB-AF8F-1AD491961A1C}" type="sibTrans" cxnId="{B5744F68-4031-4E7A-B0B1-74C52501970F}">
      <dgm:prSet/>
      <dgm:spPr/>
      <dgm:t>
        <a:bodyPr/>
        <a:lstStyle/>
        <a:p>
          <a:endParaRPr lang="en-US"/>
        </a:p>
      </dgm:t>
    </dgm:pt>
    <dgm:pt modelId="{459A3ACC-6587-461C-BC15-EC672691D4D4}">
      <dgm:prSet phldrT="[Text]"/>
      <dgm:spPr/>
      <dgm:t>
        <a:bodyPr/>
        <a:lstStyle/>
        <a:p>
          <a:r>
            <a:rPr lang="en-US" b="0" dirty="0"/>
            <a:t>Multivariate Relationships</a:t>
          </a:r>
        </a:p>
      </dgm:t>
    </dgm:pt>
    <dgm:pt modelId="{C010AC93-84BF-42DF-8765-922C2A77E6DD}" type="parTrans" cxnId="{8B549E7D-B9CD-4E85-88B0-E91690AB16D3}">
      <dgm:prSet/>
      <dgm:spPr/>
      <dgm:t>
        <a:bodyPr/>
        <a:lstStyle/>
        <a:p>
          <a:endParaRPr lang="en-US"/>
        </a:p>
      </dgm:t>
    </dgm:pt>
    <dgm:pt modelId="{669750B9-4FAE-404D-874F-1CCC6CDF3646}" type="sibTrans" cxnId="{8B549E7D-B9CD-4E85-88B0-E91690AB16D3}">
      <dgm:prSet/>
      <dgm:spPr/>
      <dgm:t>
        <a:bodyPr/>
        <a:lstStyle/>
        <a:p>
          <a:endParaRPr lang="en-US"/>
        </a:p>
      </dgm:t>
    </dgm:pt>
    <dgm:pt modelId="{F456B4FE-5F6C-40BF-A3DE-7AF5161570D7}">
      <dgm:prSet phldrT="[Text]" custT="1"/>
      <dgm:spPr/>
      <dgm:t>
        <a:bodyPr/>
        <a:lstStyle/>
        <a:p>
          <a:r>
            <a:rPr lang="en-US" sz="1100" dirty="0"/>
            <a:t>Grid Search  Cross-Validation</a:t>
          </a:r>
        </a:p>
      </dgm:t>
    </dgm:pt>
    <dgm:pt modelId="{13F73977-3F0F-4D29-8DC6-FBECAF774BFA}" type="parTrans" cxnId="{616D35B4-C99B-4979-928A-524921AE3C68}">
      <dgm:prSet/>
      <dgm:spPr/>
      <dgm:t>
        <a:bodyPr/>
        <a:lstStyle/>
        <a:p>
          <a:endParaRPr lang="en-US"/>
        </a:p>
      </dgm:t>
    </dgm:pt>
    <dgm:pt modelId="{3719F51A-345E-4451-AFD2-4D7BC2E7E0F8}" type="sibTrans" cxnId="{616D35B4-C99B-4979-928A-524921AE3C68}">
      <dgm:prSet/>
      <dgm:spPr/>
      <dgm:t>
        <a:bodyPr/>
        <a:lstStyle/>
        <a:p>
          <a:endParaRPr lang="en-US"/>
        </a:p>
      </dgm:t>
    </dgm:pt>
    <dgm:pt modelId="{3A954B22-306F-461D-B808-F73CF3184884}">
      <dgm:prSet phldrT="[Text]" custT="1"/>
      <dgm:spPr/>
      <dgm:t>
        <a:bodyPr/>
        <a:lstStyle/>
        <a:p>
          <a:r>
            <a:rPr lang="en-US" sz="1500" b="1" dirty="0"/>
            <a:t>Hyperparameter Tuning </a:t>
          </a:r>
        </a:p>
      </dgm:t>
    </dgm:pt>
    <dgm:pt modelId="{FDADC970-FDE4-474A-8C98-42982989E7A6}" type="parTrans" cxnId="{148DF8BD-B44A-4ABA-A6A9-B6D18737659B}">
      <dgm:prSet/>
      <dgm:spPr/>
      <dgm:t>
        <a:bodyPr/>
        <a:lstStyle/>
        <a:p>
          <a:endParaRPr lang="en-US"/>
        </a:p>
      </dgm:t>
    </dgm:pt>
    <dgm:pt modelId="{364CF340-4939-41B4-97A2-75DCCA5AE447}" type="sibTrans" cxnId="{148DF8BD-B44A-4ABA-A6A9-B6D18737659B}">
      <dgm:prSet/>
      <dgm:spPr/>
      <dgm:t>
        <a:bodyPr/>
        <a:lstStyle/>
        <a:p>
          <a:endParaRPr lang="en-US"/>
        </a:p>
      </dgm:t>
    </dgm:pt>
    <dgm:pt modelId="{381864FF-66C1-4D39-AA2F-F3AEE349DB57}">
      <dgm:prSet phldrT="[Text]" custT="1"/>
      <dgm:spPr/>
      <dgm:t>
        <a:bodyPr/>
        <a:lstStyle/>
        <a:p>
          <a:r>
            <a:rPr lang="en-US" sz="1100" b="0" dirty="0"/>
            <a:t>30.10% (~22,271 Observations) </a:t>
          </a:r>
        </a:p>
      </dgm:t>
    </dgm:pt>
    <dgm:pt modelId="{B3D50B13-E77E-4EBD-8E5F-A824D47DC82D}" type="parTrans" cxnId="{FC38F8FC-5F8E-4EC4-88AE-F6F933B3AC8A}">
      <dgm:prSet/>
      <dgm:spPr/>
      <dgm:t>
        <a:bodyPr/>
        <a:lstStyle/>
        <a:p>
          <a:endParaRPr lang="en-US"/>
        </a:p>
      </dgm:t>
    </dgm:pt>
    <dgm:pt modelId="{2D3588B6-174D-4702-8C97-DA6E85F28876}" type="sibTrans" cxnId="{FC38F8FC-5F8E-4EC4-88AE-F6F933B3AC8A}">
      <dgm:prSet/>
      <dgm:spPr/>
      <dgm:t>
        <a:bodyPr/>
        <a:lstStyle/>
        <a:p>
          <a:endParaRPr lang="en-US"/>
        </a:p>
      </dgm:t>
    </dgm:pt>
    <dgm:pt modelId="{DF7FC387-5281-4335-90B2-AAF6CCBAA727}">
      <dgm:prSet phldrT="[Text]" custT="1"/>
      <dgm:spPr/>
      <dgm:t>
        <a:bodyPr/>
        <a:lstStyle/>
        <a:p>
          <a:r>
            <a:rPr lang="en-US" sz="1500" b="1" dirty="0"/>
            <a:t>Feature Engineering</a:t>
          </a:r>
        </a:p>
      </dgm:t>
    </dgm:pt>
    <dgm:pt modelId="{6207C977-6ACF-4117-9D05-2000B4A10DB8}" type="parTrans" cxnId="{94E9D85B-829F-40E9-9D2A-711045FF2076}">
      <dgm:prSet/>
      <dgm:spPr/>
      <dgm:t>
        <a:bodyPr/>
        <a:lstStyle/>
        <a:p>
          <a:endParaRPr lang="en-US"/>
        </a:p>
      </dgm:t>
    </dgm:pt>
    <dgm:pt modelId="{4DB373BD-A49E-42F9-939B-9FDBD8AF93D2}" type="sibTrans" cxnId="{94E9D85B-829F-40E9-9D2A-711045FF2076}">
      <dgm:prSet/>
      <dgm:spPr/>
      <dgm:t>
        <a:bodyPr/>
        <a:lstStyle/>
        <a:p>
          <a:endParaRPr lang="en-US"/>
        </a:p>
      </dgm:t>
    </dgm:pt>
    <dgm:pt modelId="{3E5EA19B-5696-48B6-A46F-BF2E18BBAF4E}">
      <dgm:prSet phldrT="[Text]"/>
      <dgm:spPr/>
      <dgm:t>
        <a:bodyPr/>
        <a:lstStyle/>
        <a:p>
          <a:r>
            <a:rPr lang="en-US" b="0" dirty="0"/>
            <a:t>Drops</a:t>
          </a:r>
        </a:p>
      </dgm:t>
    </dgm:pt>
    <dgm:pt modelId="{E2029466-4813-42EF-AF4E-F92C2419F77D}" type="parTrans" cxnId="{970C6DD4-4FA8-4251-A49C-46A709ABC809}">
      <dgm:prSet/>
      <dgm:spPr/>
      <dgm:t>
        <a:bodyPr/>
        <a:lstStyle/>
        <a:p>
          <a:endParaRPr lang="en-US"/>
        </a:p>
      </dgm:t>
    </dgm:pt>
    <dgm:pt modelId="{CE1690C8-0FB1-44FE-98F0-E4058ACDBD93}" type="sibTrans" cxnId="{970C6DD4-4FA8-4251-A49C-46A709ABC809}">
      <dgm:prSet/>
      <dgm:spPr/>
      <dgm:t>
        <a:bodyPr/>
        <a:lstStyle/>
        <a:p>
          <a:endParaRPr lang="en-US"/>
        </a:p>
      </dgm:t>
    </dgm:pt>
    <dgm:pt modelId="{572B50F9-266B-48A0-9F72-178323C2E4B1}">
      <dgm:prSet phldrT="[Text]"/>
      <dgm:spPr/>
      <dgm:t>
        <a:bodyPr/>
        <a:lstStyle/>
        <a:p>
          <a:r>
            <a:rPr lang="en-US" b="0" dirty="0"/>
            <a:t>Conversions</a:t>
          </a:r>
        </a:p>
      </dgm:t>
    </dgm:pt>
    <dgm:pt modelId="{88EB7A61-3641-446A-B86C-B5C492682FA5}" type="parTrans" cxnId="{167796CD-E81C-4969-AE48-97832F62F820}">
      <dgm:prSet/>
      <dgm:spPr/>
      <dgm:t>
        <a:bodyPr/>
        <a:lstStyle/>
        <a:p>
          <a:endParaRPr lang="en-US"/>
        </a:p>
      </dgm:t>
    </dgm:pt>
    <dgm:pt modelId="{8DDAFABA-2487-4D7D-84F8-6ACD71A6DF38}" type="sibTrans" cxnId="{167796CD-E81C-4969-AE48-97832F62F820}">
      <dgm:prSet/>
      <dgm:spPr/>
      <dgm:t>
        <a:bodyPr/>
        <a:lstStyle/>
        <a:p>
          <a:endParaRPr lang="en-US"/>
        </a:p>
      </dgm:t>
    </dgm:pt>
    <dgm:pt modelId="{F79EB164-B213-4683-A1F5-AF06AD3DFEB8}">
      <dgm:prSet phldrT="[Text]"/>
      <dgm:spPr/>
      <dgm:t>
        <a:bodyPr/>
        <a:lstStyle/>
        <a:p>
          <a:r>
            <a:rPr lang="en-US" b="0" dirty="0"/>
            <a:t>Multicollinearity</a:t>
          </a:r>
        </a:p>
      </dgm:t>
    </dgm:pt>
    <dgm:pt modelId="{B65FD961-9359-4707-BED4-7568794AFB0C}" type="parTrans" cxnId="{6B272606-AFF8-4DB1-A92B-1B4A6BAE7C57}">
      <dgm:prSet/>
      <dgm:spPr/>
      <dgm:t>
        <a:bodyPr/>
        <a:lstStyle/>
        <a:p>
          <a:endParaRPr lang="en-US"/>
        </a:p>
      </dgm:t>
    </dgm:pt>
    <dgm:pt modelId="{1C76137E-620C-4F3C-8476-7CCC9D66C5BF}" type="sibTrans" cxnId="{6B272606-AFF8-4DB1-A92B-1B4A6BAE7C57}">
      <dgm:prSet/>
      <dgm:spPr/>
      <dgm:t>
        <a:bodyPr/>
        <a:lstStyle/>
        <a:p>
          <a:endParaRPr lang="en-US"/>
        </a:p>
      </dgm:t>
    </dgm:pt>
    <dgm:pt modelId="{E0EC0266-9766-430D-BB04-9556578AE693}" type="pres">
      <dgm:prSet presAssocID="{50E2215D-F5AC-48FB-834E-03B5CBB696E0}" presName="Name0" presStyleCnt="0">
        <dgm:presLayoutVars>
          <dgm:chMax val="7"/>
          <dgm:chPref val="7"/>
          <dgm:dir/>
          <dgm:animOne val="branch"/>
          <dgm:animLvl val="lvl"/>
        </dgm:presLayoutVars>
      </dgm:prSet>
      <dgm:spPr/>
    </dgm:pt>
    <dgm:pt modelId="{E5ED3AF0-CC95-4B77-A58E-04E6646EF57A}" type="pres">
      <dgm:prSet presAssocID="{33882AE4-6152-4315-B025-B7C1366CD1AA}" presName="ParentComposite" presStyleCnt="0"/>
      <dgm:spPr/>
    </dgm:pt>
    <dgm:pt modelId="{9D76E520-89FE-4CD5-A02C-4D9DDA4482F3}" type="pres">
      <dgm:prSet presAssocID="{33882AE4-6152-4315-B025-B7C1366CD1AA}" presName="Chord" presStyleLbl="bgShp" presStyleIdx="0" presStyleCnt="6"/>
      <dgm:spPr/>
    </dgm:pt>
    <dgm:pt modelId="{844FBE17-8F92-428D-815F-9F5E01CEA07D}" type="pres">
      <dgm:prSet presAssocID="{33882AE4-6152-4315-B025-B7C1366CD1AA}" presName="Pie" presStyleLbl="alignNode1" presStyleIdx="0" presStyleCnt="6"/>
      <dgm:spPr/>
    </dgm:pt>
    <dgm:pt modelId="{AFC6CDFF-08C6-4BC9-83D1-621F8E7630CC}" type="pres">
      <dgm:prSet presAssocID="{33882AE4-6152-4315-B025-B7C1366CD1AA}" presName="Parent" presStyleLbl="revTx" presStyleIdx="0" presStyleCnt="12">
        <dgm:presLayoutVars>
          <dgm:chMax val="1"/>
          <dgm:chPref val="1"/>
          <dgm:bulletEnabled val="1"/>
        </dgm:presLayoutVars>
      </dgm:prSet>
      <dgm:spPr/>
    </dgm:pt>
    <dgm:pt modelId="{C8666063-8B76-4CF8-81FF-1611307C7A85}" type="pres">
      <dgm:prSet presAssocID="{85093A89-E9E1-41AD-8670-7E1F96F5147C}" presName="negSibTrans" presStyleCnt="0"/>
      <dgm:spPr/>
    </dgm:pt>
    <dgm:pt modelId="{99827F34-EA9F-4959-8911-2728E947AE49}" type="pres">
      <dgm:prSet presAssocID="{33882AE4-6152-4315-B025-B7C1366CD1AA}" presName="composite" presStyleCnt="0"/>
      <dgm:spPr/>
    </dgm:pt>
    <dgm:pt modelId="{2B96E5BC-DC20-4956-B89C-515D5C3BD970}" type="pres">
      <dgm:prSet presAssocID="{33882AE4-6152-4315-B025-B7C1366CD1AA}" presName="Child" presStyleLbl="revTx" presStyleIdx="1" presStyleCnt="12">
        <dgm:presLayoutVars>
          <dgm:chMax val="0"/>
          <dgm:chPref val="0"/>
          <dgm:bulletEnabled val="1"/>
        </dgm:presLayoutVars>
      </dgm:prSet>
      <dgm:spPr/>
    </dgm:pt>
    <dgm:pt modelId="{877930B5-4854-4391-9989-ED37A8433F4D}" type="pres">
      <dgm:prSet presAssocID="{E3C1DD2B-F476-4E1E-82F3-4A90B75C4BC4}" presName="sibTrans" presStyleCnt="0"/>
      <dgm:spPr/>
    </dgm:pt>
    <dgm:pt modelId="{EA7595D5-68C2-40C4-B536-D00420DCE700}" type="pres">
      <dgm:prSet presAssocID="{DF7FC387-5281-4335-90B2-AAF6CCBAA727}" presName="ParentComposite" presStyleCnt="0"/>
      <dgm:spPr/>
    </dgm:pt>
    <dgm:pt modelId="{7D09EAF9-DC27-441E-8FDA-F27BE9D89C71}" type="pres">
      <dgm:prSet presAssocID="{DF7FC387-5281-4335-90B2-AAF6CCBAA727}" presName="Chord" presStyleLbl="bgShp" presStyleIdx="1" presStyleCnt="6"/>
      <dgm:spPr/>
    </dgm:pt>
    <dgm:pt modelId="{B88042DF-D446-42F9-8E3E-97AF38330451}" type="pres">
      <dgm:prSet presAssocID="{DF7FC387-5281-4335-90B2-AAF6CCBAA727}" presName="Pie" presStyleLbl="alignNode1" presStyleIdx="1" presStyleCnt="6"/>
      <dgm:spPr/>
    </dgm:pt>
    <dgm:pt modelId="{6CB057E0-3915-4292-B474-AB9980E6F588}" type="pres">
      <dgm:prSet presAssocID="{DF7FC387-5281-4335-90B2-AAF6CCBAA727}" presName="Parent" presStyleLbl="revTx" presStyleIdx="2" presStyleCnt="12">
        <dgm:presLayoutVars>
          <dgm:chMax val="1"/>
          <dgm:chPref val="1"/>
          <dgm:bulletEnabled val="1"/>
        </dgm:presLayoutVars>
      </dgm:prSet>
      <dgm:spPr/>
    </dgm:pt>
    <dgm:pt modelId="{3D62A2F2-BCC8-4831-8D8E-2A9AE236169F}" type="pres">
      <dgm:prSet presAssocID="{CE1690C8-0FB1-44FE-98F0-E4058ACDBD93}" presName="negSibTrans" presStyleCnt="0"/>
      <dgm:spPr/>
    </dgm:pt>
    <dgm:pt modelId="{434E7292-F833-495E-9480-BE8E75BA7D3B}" type="pres">
      <dgm:prSet presAssocID="{DF7FC387-5281-4335-90B2-AAF6CCBAA727}" presName="composite" presStyleCnt="0"/>
      <dgm:spPr/>
    </dgm:pt>
    <dgm:pt modelId="{B02C9B94-E1B5-4448-AD62-6A45F24A6DA4}" type="pres">
      <dgm:prSet presAssocID="{DF7FC387-5281-4335-90B2-AAF6CCBAA727}" presName="Child" presStyleLbl="revTx" presStyleIdx="3" presStyleCnt="12">
        <dgm:presLayoutVars>
          <dgm:chMax val="0"/>
          <dgm:chPref val="0"/>
          <dgm:bulletEnabled val="1"/>
        </dgm:presLayoutVars>
      </dgm:prSet>
      <dgm:spPr/>
    </dgm:pt>
    <dgm:pt modelId="{5BD8883E-45DF-4648-A881-1C944199C482}" type="pres">
      <dgm:prSet presAssocID="{4DB373BD-A49E-42F9-939B-9FDBD8AF93D2}" presName="sibTrans" presStyleCnt="0"/>
      <dgm:spPr/>
    </dgm:pt>
    <dgm:pt modelId="{9886970B-5DD2-49F3-B36B-5E00DD2AA43B}" type="pres">
      <dgm:prSet presAssocID="{919007EF-EA97-4C6C-BC67-B512FBF1BA21}" presName="ParentComposite" presStyleCnt="0"/>
      <dgm:spPr/>
    </dgm:pt>
    <dgm:pt modelId="{67DBF759-250C-496F-B975-9F82354516BD}" type="pres">
      <dgm:prSet presAssocID="{919007EF-EA97-4C6C-BC67-B512FBF1BA21}" presName="Chord" presStyleLbl="bgShp" presStyleIdx="2" presStyleCnt="6"/>
      <dgm:spPr/>
    </dgm:pt>
    <dgm:pt modelId="{DF80B354-2E45-435B-B66E-275D7A972EA1}" type="pres">
      <dgm:prSet presAssocID="{919007EF-EA97-4C6C-BC67-B512FBF1BA21}" presName="Pie" presStyleLbl="alignNode1" presStyleIdx="2" presStyleCnt="6"/>
      <dgm:spPr/>
    </dgm:pt>
    <dgm:pt modelId="{9C388A00-962B-4C9A-B8A3-B2E61471F373}" type="pres">
      <dgm:prSet presAssocID="{919007EF-EA97-4C6C-BC67-B512FBF1BA21}" presName="Parent" presStyleLbl="revTx" presStyleIdx="4" presStyleCnt="12">
        <dgm:presLayoutVars>
          <dgm:chMax val="1"/>
          <dgm:chPref val="1"/>
          <dgm:bulletEnabled val="1"/>
        </dgm:presLayoutVars>
      </dgm:prSet>
      <dgm:spPr/>
    </dgm:pt>
    <dgm:pt modelId="{0BDF4323-9F96-4AFC-9B77-56FFA4DEFC9C}" type="pres">
      <dgm:prSet presAssocID="{A19B8F45-2C6A-47AF-9285-46EFB87EB1DF}" presName="negSibTrans" presStyleCnt="0"/>
      <dgm:spPr/>
    </dgm:pt>
    <dgm:pt modelId="{9EE80FBA-301E-4E18-8263-F9CC2A099B56}" type="pres">
      <dgm:prSet presAssocID="{919007EF-EA97-4C6C-BC67-B512FBF1BA21}" presName="composite" presStyleCnt="0"/>
      <dgm:spPr/>
    </dgm:pt>
    <dgm:pt modelId="{47918202-85FB-4290-AC42-C2C8645329D0}" type="pres">
      <dgm:prSet presAssocID="{919007EF-EA97-4C6C-BC67-B512FBF1BA21}" presName="Child" presStyleLbl="revTx" presStyleIdx="5" presStyleCnt="12">
        <dgm:presLayoutVars>
          <dgm:chMax val="0"/>
          <dgm:chPref val="0"/>
          <dgm:bulletEnabled val="1"/>
        </dgm:presLayoutVars>
      </dgm:prSet>
      <dgm:spPr/>
    </dgm:pt>
    <dgm:pt modelId="{293E585A-F417-4191-9766-2D7C53985A0D}" type="pres">
      <dgm:prSet presAssocID="{E8DD9CFE-2ADD-4C84-859A-CB2F6E0ABC09}" presName="sibTrans" presStyleCnt="0"/>
      <dgm:spPr/>
    </dgm:pt>
    <dgm:pt modelId="{4EE49D2F-3844-416C-B642-F3B79CAEE97B}" type="pres">
      <dgm:prSet presAssocID="{501AA927-AB4A-4EF1-8B24-87F0D6F167A7}" presName="ParentComposite" presStyleCnt="0"/>
      <dgm:spPr/>
    </dgm:pt>
    <dgm:pt modelId="{D6F05D35-2A59-481C-91EB-0DC6C4D8E02C}" type="pres">
      <dgm:prSet presAssocID="{501AA927-AB4A-4EF1-8B24-87F0D6F167A7}" presName="Chord" presStyleLbl="bgShp" presStyleIdx="3" presStyleCnt="6"/>
      <dgm:spPr/>
    </dgm:pt>
    <dgm:pt modelId="{8ADFAB41-A894-4DD3-B7AE-BAF43512B845}" type="pres">
      <dgm:prSet presAssocID="{501AA927-AB4A-4EF1-8B24-87F0D6F167A7}" presName="Pie" presStyleLbl="alignNode1" presStyleIdx="3" presStyleCnt="6"/>
      <dgm:spPr/>
    </dgm:pt>
    <dgm:pt modelId="{E1DEB42D-105D-4FA5-A7F8-A54AD9702A59}" type="pres">
      <dgm:prSet presAssocID="{501AA927-AB4A-4EF1-8B24-87F0D6F167A7}" presName="Parent" presStyleLbl="revTx" presStyleIdx="6" presStyleCnt="12">
        <dgm:presLayoutVars>
          <dgm:chMax val="1"/>
          <dgm:chPref val="1"/>
          <dgm:bulletEnabled val="1"/>
        </dgm:presLayoutVars>
      </dgm:prSet>
      <dgm:spPr/>
    </dgm:pt>
    <dgm:pt modelId="{4318C611-6C5D-422A-9935-4F29C497FAFD}" type="pres">
      <dgm:prSet presAssocID="{4D509F4F-72D5-4ADF-8C1C-2F93F9AD57F8}" presName="negSibTrans" presStyleCnt="0"/>
      <dgm:spPr/>
    </dgm:pt>
    <dgm:pt modelId="{511A7B04-AE08-4E58-89A9-E91C664A4A94}" type="pres">
      <dgm:prSet presAssocID="{501AA927-AB4A-4EF1-8B24-87F0D6F167A7}" presName="composite" presStyleCnt="0"/>
      <dgm:spPr/>
    </dgm:pt>
    <dgm:pt modelId="{1795B1C7-1B64-48EB-9EBC-62DE28BB71D3}" type="pres">
      <dgm:prSet presAssocID="{501AA927-AB4A-4EF1-8B24-87F0D6F167A7}" presName="Child" presStyleLbl="revTx" presStyleIdx="7" presStyleCnt="12">
        <dgm:presLayoutVars>
          <dgm:chMax val="0"/>
          <dgm:chPref val="0"/>
          <dgm:bulletEnabled val="1"/>
        </dgm:presLayoutVars>
      </dgm:prSet>
      <dgm:spPr/>
    </dgm:pt>
    <dgm:pt modelId="{6396E752-ACFA-4E9F-974E-B81B8C9C7EEE}" type="pres">
      <dgm:prSet presAssocID="{5C5766B6-018C-46C2-B550-5312B9D64894}" presName="sibTrans" presStyleCnt="0"/>
      <dgm:spPr/>
    </dgm:pt>
    <dgm:pt modelId="{ECFECB90-5B64-4ADD-A310-A71C0828E789}" type="pres">
      <dgm:prSet presAssocID="{1CBF7D0E-CAAB-4647-AFB5-C7D188DD8800}" presName="ParentComposite" presStyleCnt="0"/>
      <dgm:spPr/>
    </dgm:pt>
    <dgm:pt modelId="{7157DA67-10BA-430B-A3EC-E3D24F560838}" type="pres">
      <dgm:prSet presAssocID="{1CBF7D0E-CAAB-4647-AFB5-C7D188DD8800}" presName="Chord" presStyleLbl="bgShp" presStyleIdx="4" presStyleCnt="6"/>
      <dgm:spPr/>
    </dgm:pt>
    <dgm:pt modelId="{EFFB080C-8F3D-4C40-8064-9D7EF2A8213C}" type="pres">
      <dgm:prSet presAssocID="{1CBF7D0E-CAAB-4647-AFB5-C7D188DD8800}" presName="Pie" presStyleLbl="alignNode1" presStyleIdx="4" presStyleCnt="6"/>
      <dgm:spPr/>
    </dgm:pt>
    <dgm:pt modelId="{4DD76614-C4B1-41CB-AC5D-C043361C4ED0}" type="pres">
      <dgm:prSet presAssocID="{1CBF7D0E-CAAB-4647-AFB5-C7D188DD8800}" presName="Parent" presStyleLbl="revTx" presStyleIdx="8" presStyleCnt="12">
        <dgm:presLayoutVars>
          <dgm:chMax val="1"/>
          <dgm:chPref val="1"/>
          <dgm:bulletEnabled val="1"/>
        </dgm:presLayoutVars>
      </dgm:prSet>
      <dgm:spPr/>
    </dgm:pt>
    <dgm:pt modelId="{F1D715F7-A9A3-45B6-8773-A2155440F81F}" type="pres">
      <dgm:prSet presAssocID="{F3454321-57E6-48C3-8C71-221D0649524F}" presName="negSibTrans" presStyleCnt="0"/>
      <dgm:spPr/>
    </dgm:pt>
    <dgm:pt modelId="{FAA7000F-5959-4861-A390-F12C09A4C5B9}" type="pres">
      <dgm:prSet presAssocID="{1CBF7D0E-CAAB-4647-AFB5-C7D188DD8800}" presName="composite" presStyleCnt="0"/>
      <dgm:spPr/>
    </dgm:pt>
    <dgm:pt modelId="{1CA67A79-9A15-4BD9-9C36-BFC59BB6A194}" type="pres">
      <dgm:prSet presAssocID="{1CBF7D0E-CAAB-4647-AFB5-C7D188DD8800}" presName="Child" presStyleLbl="revTx" presStyleIdx="9" presStyleCnt="12">
        <dgm:presLayoutVars>
          <dgm:chMax val="0"/>
          <dgm:chPref val="0"/>
          <dgm:bulletEnabled val="1"/>
        </dgm:presLayoutVars>
      </dgm:prSet>
      <dgm:spPr/>
    </dgm:pt>
    <dgm:pt modelId="{902EF53E-44F6-4906-BA40-6DEEC629A52D}" type="pres">
      <dgm:prSet presAssocID="{DC7AEEFA-1EE0-4021-8607-06C8E7824359}" presName="sibTrans" presStyleCnt="0"/>
      <dgm:spPr/>
    </dgm:pt>
    <dgm:pt modelId="{F80777C4-D156-4A25-99CE-5FCB00293ACE}" type="pres">
      <dgm:prSet presAssocID="{3A954B22-306F-461D-B808-F73CF3184884}" presName="ParentComposite" presStyleCnt="0"/>
      <dgm:spPr/>
    </dgm:pt>
    <dgm:pt modelId="{9A68EF1F-84EB-46D5-BD2F-6927B79228F5}" type="pres">
      <dgm:prSet presAssocID="{3A954B22-306F-461D-B808-F73CF3184884}" presName="Chord" presStyleLbl="bgShp" presStyleIdx="5" presStyleCnt="6"/>
      <dgm:spPr/>
    </dgm:pt>
    <dgm:pt modelId="{F34EE0E0-557B-4CC9-80EF-5FC41E45A335}" type="pres">
      <dgm:prSet presAssocID="{3A954B22-306F-461D-B808-F73CF3184884}" presName="Pie" presStyleLbl="alignNode1" presStyleIdx="5" presStyleCnt="6"/>
      <dgm:spPr/>
    </dgm:pt>
    <dgm:pt modelId="{A844AD8B-4BA6-474F-81FC-926ACA107C74}" type="pres">
      <dgm:prSet presAssocID="{3A954B22-306F-461D-B808-F73CF3184884}" presName="Parent" presStyleLbl="revTx" presStyleIdx="10" presStyleCnt="12">
        <dgm:presLayoutVars>
          <dgm:chMax val="1"/>
          <dgm:chPref val="1"/>
          <dgm:bulletEnabled val="1"/>
        </dgm:presLayoutVars>
      </dgm:prSet>
      <dgm:spPr/>
    </dgm:pt>
    <dgm:pt modelId="{BB39AA2A-DC31-4EF4-A706-35A01DA1BA87}" type="pres">
      <dgm:prSet presAssocID="{3719F51A-345E-4451-AFD2-4D7BC2E7E0F8}" presName="negSibTrans" presStyleCnt="0"/>
      <dgm:spPr/>
    </dgm:pt>
    <dgm:pt modelId="{F73E5F94-E2DE-4E73-9F4E-42AF72DF8198}" type="pres">
      <dgm:prSet presAssocID="{3A954B22-306F-461D-B808-F73CF3184884}" presName="composite" presStyleCnt="0"/>
      <dgm:spPr/>
    </dgm:pt>
    <dgm:pt modelId="{8DA0DEB4-0D2B-4818-AFAC-01ABFDCE0F1F}" type="pres">
      <dgm:prSet presAssocID="{3A954B22-306F-461D-B808-F73CF3184884}" presName="Child" presStyleLbl="revTx" presStyleIdx="11" presStyleCnt="12">
        <dgm:presLayoutVars>
          <dgm:chMax val="0"/>
          <dgm:chPref val="0"/>
          <dgm:bulletEnabled val="1"/>
        </dgm:presLayoutVars>
      </dgm:prSet>
      <dgm:spPr/>
    </dgm:pt>
  </dgm:ptLst>
  <dgm:cxnLst>
    <dgm:cxn modelId="{50A41000-FC3C-421C-BB8A-40A66FB124AD}" srcId="{33882AE4-6152-4315-B025-B7C1366CD1AA}" destId="{DC4B3923-B63F-4A46-8D73-FBD5228B727A}" srcOrd="3" destOrd="0" parTransId="{E670D021-C24A-4109-A8AD-1AA5D213707F}" sibTransId="{DEF6CBDB-20ED-446A-B26F-4E91212A1F8D}"/>
    <dgm:cxn modelId="{AE2BCB02-3ACA-4C9A-A110-9DEE1EBC551B}" type="presOf" srcId="{5BF6FE7F-091C-41C6-8AB4-0929DDF9D9A8}" destId="{1CA67A79-9A15-4BD9-9C36-BFC59BB6A194}" srcOrd="0" destOrd="1" presId="urn:microsoft.com/office/officeart/2009/3/layout/PieProcess"/>
    <dgm:cxn modelId="{6B272606-AFF8-4DB1-A92B-1B4A6BAE7C57}" srcId="{33882AE4-6152-4315-B025-B7C1366CD1AA}" destId="{F79EB164-B213-4683-A1F5-AF06AD3DFEB8}" srcOrd="4" destOrd="0" parTransId="{B65FD961-9359-4707-BED4-7568794AFB0C}" sibTransId="{1C76137E-620C-4F3C-8476-7CCC9D66C5BF}"/>
    <dgm:cxn modelId="{42A8CB07-AF77-4467-ACEF-8CA9FCFA71E2}" srcId="{1CBF7D0E-CAAB-4647-AFB5-C7D188DD8800}" destId="{E581EF93-F485-40D0-831E-35F838158BCF}" srcOrd="2" destOrd="0" parTransId="{0592B443-2F68-4978-9ED3-16ADAE1B27A0}" sibTransId="{1F501775-0F8B-49AC-B340-D7A824A94642}"/>
    <dgm:cxn modelId="{98D86A1F-7B4E-4E17-BA7E-CF8A67FDF682}" type="presOf" srcId="{EE6CB8F9-CCD5-4946-A8BA-2FB18C5B3B1F}" destId="{1795B1C7-1B64-48EB-9EBC-62DE28BB71D3}" srcOrd="0" destOrd="1" presId="urn:microsoft.com/office/officeart/2009/3/layout/PieProcess"/>
    <dgm:cxn modelId="{51A77226-D0AB-43E1-B1C7-FBA1CD87E43C}" srcId="{50E2215D-F5AC-48FB-834E-03B5CBB696E0}" destId="{33882AE4-6152-4315-B025-B7C1366CD1AA}" srcOrd="0" destOrd="0" parTransId="{6C642C77-6783-4AF8-885A-9C74A6FB2019}" sibTransId="{E3C1DD2B-F476-4E1E-82F3-4A90B75C4BC4}"/>
    <dgm:cxn modelId="{DE79D526-6D8C-446F-869D-2F5066F17069}" type="presOf" srcId="{381864FF-66C1-4D39-AA2F-F3AEE349DB57}" destId="{47918202-85FB-4290-AC42-C2C8645329D0}" srcOrd="0" destOrd="1" presId="urn:microsoft.com/office/officeart/2009/3/layout/PieProcess"/>
    <dgm:cxn modelId="{CF93DC29-E5B5-4818-A66C-1669D6707D40}" type="presOf" srcId="{3A954B22-306F-461D-B808-F73CF3184884}" destId="{A844AD8B-4BA6-474F-81FC-926ACA107C74}" srcOrd="0" destOrd="0" presId="urn:microsoft.com/office/officeart/2009/3/layout/PieProcess"/>
    <dgm:cxn modelId="{C74B702B-80D3-47D2-BD20-420609A77CB3}" type="presOf" srcId="{DF7FC387-5281-4335-90B2-AAF6CCBAA727}" destId="{6CB057E0-3915-4292-B474-AB9980E6F588}" srcOrd="0" destOrd="0" presId="urn:microsoft.com/office/officeart/2009/3/layout/PieProcess"/>
    <dgm:cxn modelId="{9F4B0F2F-9DFF-49C6-B223-B6E4A6E3613C}" type="presOf" srcId="{919007EF-EA97-4C6C-BC67-B512FBF1BA21}" destId="{9C388A00-962B-4C9A-B8A3-B2E61471F373}" srcOrd="0" destOrd="0" presId="urn:microsoft.com/office/officeart/2009/3/layout/PieProcess"/>
    <dgm:cxn modelId="{70C2A339-9402-4941-BBD0-A6DFB57B8CFA}" type="presOf" srcId="{459A3ACC-6587-461C-BC15-EC672691D4D4}" destId="{2B96E5BC-DC20-4956-B89C-515D5C3BD970}" srcOrd="0" destOrd="2" presId="urn:microsoft.com/office/officeart/2009/3/layout/PieProcess"/>
    <dgm:cxn modelId="{1EA88B3B-44BA-47BE-8C37-4F1211579423}" srcId="{501AA927-AB4A-4EF1-8B24-87F0D6F167A7}" destId="{EE6CB8F9-CCD5-4946-A8BA-2FB18C5B3B1F}" srcOrd="1" destOrd="0" parTransId="{26CD9733-5E9D-40A1-8E13-59DDE2B56A62}" sibTransId="{1BC0B8FE-ABE2-4057-BE70-55374D073059}"/>
    <dgm:cxn modelId="{69F6F23C-8625-45C6-A140-5765D78AE6ED}" type="presOf" srcId="{3E5EA19B-5696-48B6-A46F-BF2E18BBAF4E}" destId="{B02C9B94-E1B5-4448-AD62-6A45F24A6DA4}" srcOrd="0" destOrd="0" presId="urn:microsoft.com/office/officeart/2009/3/layout/PieProcess"/>
    <dgm:cxn modelId="{1459293D-E87A-4159-A803-A1CA94D0DA7A}" type="presOf" srcId="{6B22B085-22AE-4EF5-9FCB-3C546C96B959}" destId="{2B96E5BC-DC20-4956-B89C-515D5C3BD970}" srcOrd="0" destOrd="1" presId="urn:microsoft.com/office/officeart/2009/3/layout/PieProcess"/>
    <dgm:cxn modelId="{F9B8D73E-43A4-4F49-AF0B-09E79F445BC7}" type="presOf" srcId="{F79EB164-B213-4683-A1F5-AF06AD3DFEB8}" destId="{2B96E5BC-DC20-4956-B89C-515D5C3BD970}" srcOrd="0" destOrd="4" presId="urn:microsoft.com/office/officeart/2009/3/layout/PieProcess"/>
    <dgm:cxn modelId="{94E9D85B-829F-40E9-9D2A-711045FF2076}" srcId="{50E2215D-F5AC-48FB-834E-03B5CBB696E0}" destId="{DF7FC387-5281-4335-90B2-AAF6CCBAA727}" srcOrd="1" destOrd="0" parTransId="{6207C977-6ACF-4117-9D05-2000B4A10DB8}" sibTransId="{4DB373BD-A49E-42F9-939B-9FDBD8AF93D2}"/>
    <dgm:cxn modelId="{618B3546-85B4-486C-A61E-4838B8EB613F}" type="presOf" srcId="{DC4B3923-B63F-4A46-8D73-FBD5228B727A}" destId="{2B96E5BC-DC20-4956-B89C-515D5C3BD970}" srcOrd="0" destOrd="3" presId="urn:microsoft.com/office/officeart/2009/3/layout/PieProcess"/>
    <dgm:cxn modelId="{07737967-6249-4A29-A961-095688ADB471}" srcId="{50E2215D-F5AC-48FB-834E-03B5CBB696E0}" destId="{919007EF-EA97-4C6C-BC67-B512FBF1BA21}" srcOrd="2" destOrd="0" parTransId="{25EE7362-A784-45E1-826F-E6C199819AE2}" sibTransId="{E8DD9CFE-2ADD-4C84-859A-CB2F6E0ABC09}"/>
    <dgm:cxn modelId="{B5744F68-4031-4E7A-B0B1-74C52501970F}" srcId="{33882AE4-6152-4315-B025-B7C1366CD1AA}" destId="{6B22B085-22AE-4EF5-9FCB-3C546C96B959}" srcOrd="1" destOrd="0" parTransId="{9D9C9BBD-875C-46D6-92D0-7F3BEF0A0A37}" sibTransId="{59A029E2-1874-44EB-AF8F-1AD491961A1C}"/>
    <dgm:cxn modelId="{D679544B-CFC4-4C9C-9857-B430D57B9BCC}" type="presOf" srcId="{1CBF7D0E-CAAB-4647-AFB5-C7D188DD8800}" destId="{4DD76614-C4B1-41CB-AC5D-C043361C4ED0}" srcOrd="0" destOrd="0" presId="urn:microsoft.com/office/officeart/2009/3/layout/PieProcess"/>
    <dgm:cxn modelId="{95C57B53-4CD3-4059-AA0E-3E4296EB7C3C}" type="presOf" srcId="{6A44EAF6-F4DE-4EC9-9195-82A4699C50D5}" destId="{47918202-85FB-4290-AC42-C2C8645329D0}" srcOrd="0" destOrd="0" presId="urn:microsoft.com/office/officeart/2009/3/layout/PieProcess"/>
    <dgm:cxn modelId="{7FF2E553-58FC-4BBB-805B-077C1C8A3BFF}" type="presOf" srcId="{33882AE4-6152-4315-B025-B7C1366CD1AA}" destId="{AFC6CDFF-08C6-4BC9-83D1-621F8E7630CC}" srcOrd="0" destOrd="0" presId="urn:microsoft.com/office/officeart/2009/3/layout/PieProcess"/>
    <dgm:cxn modelId="{69CA1375-52BD-4374-8300-48EE6C46A360}" type="presOf" srcId="{501AA927-AB4A-4EF1-8B24-87F0D6F167A7}" destId="{E1DEB42D-105D-4FA5-A7F8-A54AD9702A59}" srcOrd="0" destOrd="0" presId="urn:microsoft.com/office/officeart/2009/3/layout/PieProcess"/>
    <dgm:cxn modelId="{C1B16676-939C-4CF7-B265-1BC00A444911}" type="presOf" srcId="{8D0D575D-5F00-44A0-A63A-339D6D5CD9F3}" destId="{1CA67A79-9A15-4BD9-9C36-BFC59BB6A194}" srcOrd="0" destOrd="0" presId="urn:microsoft.com/office/officeart/2009/3/layout/PieProcess"/>
    <dgm:cxn modelId="{CBB62E7A-D67E-427F-8A63-2FE371FDDF78}" srcId="{50E2215D-F5AC-48FB-834E-03B5CBB696E0}" destId="{501AA927-AB4A-4EF1-8B24-87F0D6F167A7}" srcOrd="3" destOrd="0" parTransId="{D7EADA4A-0D3A-4915-98F4-8344ED0F23AA}" sibTransId="{5C5766B6-018C-46C2-B550-5312B9D64894}"/>
    <dgm:cxn modelId="{8B549E7D-B9CD-4E85-88B0-E91690AB16D3}" srcId="{33882AE4-6152-4315-B025-B7C1366CD1AA}" destId="{459A3ACC-6587-461C-BC15-EC672691D4D4}" srcOrd="2" destOrd="0" parTransId="{C010AC93-84BF-42DF-8765-922C2A77E6DD}" sibTransId="{669750B9-4FAE-404D-874F-1CCC6CDF3646}"/>
    <dgm:cxn modelId="{F463AD80-A7C5-4AB3-9C30-DC99F337BE50}" type="presOf" srcId="{50E2215D-F5AC-48FB-834E-03B5CBB696E0}" destId="{E0EC0266-9766-430D-BB04-9556578AE693}" srcOrd="0" destOrd="0" presId="urn:microsoft.com/office/officeart/2009/3/layout/PieProcess"/>
    <dgm:cxn modelId="{7AE64C86-4F5B-4611-8F3D-5668276DA552}" srcId="{919007EF-EA97-4C6C-BC67-B512FBF1BA21}" destId="{6A44EAF6-F4DE-4EC9-9195-82A4699C50D5}" srcOrd="0" destOrd="0" parTransId="{0E469E86-C4EA-4029-ACC6-B472E13A3B41}" sibTransId="{A19B8F45-2C6A-47AF-9285-46EFB87EB1DF}"/>
    <dgm:cxn modelId="{41F5E197-9E3D-4D1F-870E-B6386C5FC2BC}" type="presOf" srcId="{E581EF93-F485-40D0-831E-35F838158BCF}" destId="{1CA67A79-9A15-4BD9-9C36-BFC59BB6A194}" srcOrd="0" destOrd="2" presId="urn:microsoft.com/office/officeart/2009/3/layout/PieProcess"/>
    <dgm:cxn modelId="{9A9C079E-CC7E-4987-AFE5-E7A1FF06BA24}" type="presOf" srcId="{572B50F9-266B-48A0-9F72-178323C2E4B1}" destId="{B02C9B94-E1B5-4448-AD62-6A45F24A6DA4}" srcOrd="0" destOrd="1" presId="urn:microsoft.com/office/officeart/2009/3/layout/PieProcess"/>
    <dgm:cxn modelId="{41E8DAA3-98C2-4420-B44F-6446F802BA16}" type="presOf" srcId="{F456B4FE-5F6C-40BF-A3DE-7AF5161570D7}" destId="{8DA0DEB4-0D2B-4818-AFAC-01ABFDCE0F1F}" srcOrd="0" destOrd="0" presId="urn:microsoft.com/office/officeart/2009/3/layout/PieProcess"/>
    <dgm:cxn modelId="{9F72A5A5-E57E-4D71-86EB-40D2DBDC6D28}" srcId="{1CBF7D0E-CAAB-4647-AFB5-C7D188DD8800}" destId="{5BF6FE7F-091C-41C6-8AB4-0929DDF9D9A8}" srcOrd="1" destOrd="0" parTransId="{23918B4C-C181-40A1-B3E0-C4BB98D2F061}" sibTransId="{B04D43B3-68E5-4D4D-8945-45C5AD060654}"/>
    <dgm:cxn modelId="{EF039BB0-FAE2-42CF-ACCA-EACDAAB5CDBC}" type="presOf" srcId="{6AF3D315-69D1-435F-8BA1-B6697D11F0BF}" destId="{1795B1C7-1B64-48EB-9EBC-62DE28BB71D3}" srcOrd="0" destOrd="0" presId="urn:microsoft.com/office/officeart/2009/3/layout/PieProcess"/>
    <dgm:cxn modelId="{616D35B4-C99B-4979-928A-524921AE3C68}" srcId="{3A954B22-306F-461D-B808-F73CF3184884}" destId="{F456B4FE-5F6C-40BF-A3DE-7AF5161570D7}" srcOrd="0" destOrd="0" parTransId="{13F73977-3F0F-4D29-8DC6-FBECAF774BFA}" sibTransId="{3719F51A-345E-4451-AFD2-4D7BC2E7E0F8}"/>
    <dgm:cxn modelId="{716C43B5-5D57-43B0-A0ED-5FBFDB9A81FD}" srcId="{50E2215D-F5AC-48FB-834E-03B5CBB696E0}" destId="{1CBF7D0E-CAAB-4647-AFB5-C7D188DD8800}" srcOrd="4" destOrd="0" parTransId="{FD509959-AADE-49CF-8BD6-D3910364D868}" sibTransId="{DC7AEEFA-1EE0-4021-8607-06C8E7824359}"/>
    <dgm:cxn modelId="{148DF8BD-B44A-4ABA-A6A9-B6D18737659B}" srcId="{50E2215D-F5AC-48FB-834E-03B5CBB696E0}" destId="{3A954B22-306F-461D-B808-F73CF3184884}" srcOrd="5" destOrd="0" parTransId="{FDADC970-FDE4-474A-8C98-42982989E7A6}" sibTransId="{364CF340-4939-41B4-97A2-75DCCA5AE447}"/>
    <dgm:cxn modelId="{9F5EF0C6-7942-49F5-8546-2C3E2BF11B7F}" srcId="{501AA927-AB4A-4EF1-8B24-87F0D6F167A7}" destId="{6AF3D315-69D1-435F-8BA1-B6697D11F0BF}" srcOrd="0" destOrd="0" parTransId="{08A415C8-E88D-48D9-BE2D-C3ED9E1B3055}" sibTransId="{4D509F4F-72D5-4ADF-8C1C-2F93F9AD57F8}"/>
    <dgm:cxn modelId="{167796CD-E81C-4969-AE48-97832F62F820}" srcId="{DF7FC387-5281-4335-90B2-AAF6CCBAA727}" destId="{572B50F9-266B-48A0-9F72-178323C2E4B1}" srcOrd="1" destOrd="0" parTransId="{88EB7A61-3641-446A-B86C-B5C492682FA5}" sibTransId="{8DDAFABA-2487-4D7D-84F8-6ACD71A6DF38}"/>
    <dgm:cxn modelId="{10F4F5CF-1F5D-4618-A6BF-E2B3BF63FB02}" srcId="{33882AE4-6152-4315-B025-B7C1366CD1AA}" destId="{15904D23-F1C5-40F2-B9B0-97819B5E8895}" srcOrd="0" destOrd="0" parTransId="{A1343DF5-69F3-40C8-AAD4-92557200305B}" sibTransId="{85093A89-E9E1-41AD-8670-7E1F96F5147C}"/>
    <dgm:cxn modelId="{970C6DD4-4FA8-4251-A49C-46A709ABC809}" srcId="{DF7FC387-5281-4335-90B2-AAF6CCBAA727}" destId="{3E5EA19B-5696-48B6-A46F-BF2E18BBAF4E}" srcOrd="0" destOrd="0" parTransId="{E2029466-4813-42EF-AF4E-F92C2419F77D}" sibTransId="{CE1690C8-0FB1-44FE-98F0-E4058ACDBD93}"/>
    <dgm:cxn modelId="{6A7462EB-20A1-4877-B15C-5A77A7957A56}" srcId="{1CBF7D0E-CAAB-4647-AFB5-C7D188DD8800}" destId="{8D0D575D-5F00-44A0-A63A-339D6D5CD9F3}" srcOrd="0" destOrd="0" parTransId="{E5A4AC77-FD35-4E61-AB98-5CC77E31112D}" sibTransId="{F3454321-57E6-48C3-8C71-221D0649524F}"/>
    <dgm:cxn modelId="{E27484FC-6AC3-44A3-913E-C8D9DE2AC30A}" type="presOf" srcId="{15904D23-F1C5-40F2-B9B0-97819B5E8895}" destId="{2B96E5BC-DC20-4956-B89C-515D5C3BD970}" srcOrd="0" destOrd="0" presId="urn:microsoft.com/office/officeart/2009/3/layout/PieProcess"/>
    <dgm:cxn modelId="{FC38F8FC-5F8E-4EC4-88AE-F6F933B3AC8A}" srcId="{919007EF-EA97-4C6C-BC67-B512FBF1BA21}" destId="{381864FF-66C1-4D39-AA2F-F3AEE349DB57}" srcOrd="1" destOrd="0" parTransId="{B3D50B13-E77E-4EBD-8E5F-A824D47DC82D}" sibTransId="{2D3588B6-174D-4702-8C97-DA6E85F28876}"/>
    <dgm:cxn modelId="{975EE9CB-1028-4267-AC74-7E5015E05923}" type="presParOf" srcId="{E0EC0266-9766-430D-BB04-9556578AE693}" destId="{E5ED3AF0-CC95-4B77-A58E-04E6646EF57A}" srcOrd="0" destOrd="0" presId="urn:microsoft.com/office/officeart/2009/3/layout/PieProcess"/>
    <dgm:cxn modelId="{3BE719CE-DBF4-4AC2-B900-E58DB1130C29}" type="presParOf" srcId="{E5ED3AF0-CC95-4B77-A58E-04E6646EF57A}" destId="{9D76E520-89FE-4CD5-A02C-4D9DDA4482F3}" srcOrd="0" destOrd="0" presId="urn:microsoft.com/office/officeart/2009/3/layout/PieProcess"/>
    <dgm:cxn modelId="{A3D3A029-8496-42CA-9DBE-423559854D19}" type="presParOf" srcId="{E5ED3AF0-CC95-4B77-A58E-04E6646EF57A}" destId="{844FBE17-8F92-428D-815F-9F5E01CEA07D}" srcOrd="1" destOrd="0" presId="urn:microsoft.com/office/officeart/2009/3/layout/PieProcess"/>
    <dgm:cxn modelId="{57DA4A85-199A-4A01-8D85-2FEF0E989EA3}" type="presParOf" srcId="{E5ED3AF0-CC95-4B77-A58E-04E6646EF57A}" destId="{AFC6CDFF-08C6-4BC9-83D1-621F8E7630CC}" srcOrd="2" destOrd="0" presId="urn:microsoft.com/office/officeart/2009/3/layout/PieProcess"/>
    <dgm:cxn modelId="{2BA09CC6-9440-453F-B292-8D0DA39B8BC9}" type="presParOf" srcId="{E0EC0266-9766-430D-BB04-9556578AE693}" destId="{C8666063-8B76-4CF8-81FF-1611307C7A85}" srcOrd="1" destOrd="0" presId="urn:microsoft.com/office/officeart/2009/3/layout/PieProcess"/>
    <dgm:cxn modelId="{F4A26D5E-8FD5-482D-BD31-6EE157868E01}" type="presParOf" srcId="{E0EC0266-9766-430D-BB04-9556578AE693}" destId="{99827F34-EA9F-4959-8911-2728E947AE49}" srcOrd="2" destOrd="0" presId="urn:microsoft.com/office/officeart/2009/3/layout/PieProcess"/>
    <dgm:cxn modelId="{720604D2-26F7-421B-AB48-3BE7ACBEEEB9}" type="presParOf" srcId="{99827F34-EA9F-4959-8911-2728E947AE49}" destId="{2B96E5BC-DC20-4956-B89C-515D5C3BD970}" srcOrd="0" destOrd="0" presId="urn:microsoft.com/office/officeart/2009/3/layout/PieProcess"/>
    <dgm:cxn modelId="{A4DB75C4-B506-48C6-B448-DF50923D7DA4}" type="presParOf" srcId="{E0EC0266-9766-430D-BB04-9556578AE693}" destId="{877930B5-4854-4391-9989-ED37A8433F4D}" srcOrd="3" destOrd="0" presId="urn:microsoft.com/office/officeart/2009/3/layout/PieProcess"/>
    <dgm:cxn modelId="{4E935DA1-C170-43A4-A4C1-84F15429DE55}" type="presParOf" srcId="{E0EC0266-9766-430D-BB04-9556578AE693}" destId="{EA7595D5-68C2-40C4-B536-D00420DCE700}" srcOrd="4" destOrd="0" presId="urn:microsoft.com/office/officeart/2009/3/layout/PieProcess"/>
    <dgm:cxn modelId="{367BDE40-0E11-40A4-B015-BCE2CA500C38}" type="presParOf" srcId="{EA7595D5-68C2-40C4-B536-D00420DCE700}" destId="{7D09EAF9-DC27-441E-8FDA-F27BE9D89C71}" srcOrd="0" destOrd="0" presId="urn:microsoft.com/office/officeart/2009/3/layout/PieProcess"/>
    <dgm:cxn modelId="{C7445110-08D0-40C3-9CA7-5E7F37C76CC3}" type="presParOf" srcId="{EA7595D5-68C2-40C4-B536-D00420DCE700}" destId="{B88042DF-D446-42F9-8E3E-97AF38330451}" srcOrd="1" destOrd="0" presId="urn:microsoft.com/office/officeart/2009/3/layout/PieProcess"/>
    <dgm:cxn modelId="{E5FB8685-A023-4642-8970-88FE7861CB06}" type="presParOf" srcId="{EA7595D5-68C2-40C4-B536-D00420DCE700}" destId="{6CB057E0-3915-4292-B474-AB9980E6F588}" srcOrd="2" destOrd="0" presId="urn:microsoft.com/office/officeart/2009/3/layout/PieProcess"/>
    <dgm:cxn modelId="{E8A12B3D-47AB-4463-A9D7-0CB0C7D8773F}" type="presParOf" srcId="{E0EC0266-9766-430D-BB04-9556578AE693}" destId="{3D62A2F2-BCC8-4831-8D8E-2A9AE236169F}" srcOrd="5" destOrd="0" presId="urn:microsoft.com/office/officeart/2009/3/layout/PieProcess"/>
    <dgm:cxn modelId="{E1D0A327-CFA6-4EF5-9839-B5FD0C46AF26}" type="presParOf" srcId="{E0EC0266-9766-430D-BB04-9556578AE693}" destId="{434E7292-F833-495E-9480-BE8E75BA7D3B}" srcOrd="6" destOrd="0" presId="urn:microsoft.com/office/officeart/2009/3/layout/PieProcess"/>
    <dgm:cxn modelId="{5591EE56-361C-4AD7-B75D-D8C16FCD84B4}" type="presParOf" srcId="{434E7292-F833-495E-9480-BE8E75BA7D3B}" destId="{B02C9B94-E1B5-4448-AD62-6A45F24A6DA4}" srcOrd="0" destOrd="0" presId="urn:microsoft.com/office/officeart/2009/3/layout/PieProcess"/>
    <dgm:cxn modelId="{B4D0CA78-0996-465D-B60D-4BED2DEA2EEF}" type="presParOf" srcId="{E0EC0266-9766-430D-BB04-9556578AE693}" destId="{5BD8883E-45DF-4648-A881-1C944199C482}" srcOrd="7" destOrd="0" presId="urn:microsoft.com/office/officeart/2009/3/layout/PieProcess"/>
    <dgm:cxn modelId="{B8960C6E-E678-4596-B0FE-0C28388F3E44}" type="presParOf" srcId="{E0EC0266-9766-430D-BB04-9556578AE693}" destId="{9886970B-5DD2-49F3-B36B-5E00DD2AA43B}" srcOrd="8" destOrd="0" presId="urn:microsoft.com/office/officeart/2009/3/layout/PieProcess"/>
    <dgm:cxn modelId="{1BBD856B-0C91-4E35-8E6D-99E9C90F6856}" type="presParOf" srcId="{9886970B-5DD2-49F3-B36B-5E00DD2AA43B}" destId="{67DBF759-250C-496F-B975-9F82354516BD}" srcOrd="0" destOrd="0" presId="urn:microsoft.com/office/officeart/2009/3/layout/PieProcess"/>
    <dgm:cxn modelId="{A6FC0F60-D52C-4C80-A6AD-CAD732F06572}" type="presParOf" srcId="{9886970B-5DD2-49F3-B36B-5E00DD2AA43B}" destId="{DF80B354-2E45-435B-B66E-275D7A972EA1}" srcOrd="1" destOrd="0" presId="urn:microsoft.com/office/officeart/2009/3/layout/PieProcess"/>
    <dgm:cxn modelId="{08185A61-689F-42D2-B0C7-6137EDB18926}" type="presParOf" srcId="{9886970B-5DD2-49F3-B36B-5E00DD2AA43B}" destId="{9C388A00-962B-4C9A-B8A3-B2E61471F373}" srcOrd="2" destOrd="0" presId="urn:microsoft.com/office/officeart/2009/3/layout/PieProcess"/>
    <dgm:cxn modelId="{A7FEEF78-8FDC-4EE2-AD19-2C2A91569A18}" type="presParOf" srcId="{E0EC0266-9766-430D-BB04-9556578AE693}" destId="{0BDF4323-9F96-4AFC-9B77-56FFA4DEFC9C}" srcOrd="9" destOrd="0" presId="urn:microsoft.com/office/officeart/2009/3/layout/PieProcess"/>
    <dgm:cxn modelId="{95B3A4FD-4AA9-480A-AAB5-80C0792522B9}" type="presParOf" srcId="{E0EC0266-9766-430D-BB04-9556578AE693}" destId="{9EE80FBA-301E-4E18-8263-F9CC2A099B56}" srcOrd="10" destOrd="0" presId="urn:microsoft.com/office/officeart/2009/3/layout/PieProcess"/>
    <dgm:cxn modelId="{A42C1499-4A36-4599-8DDF-D57AB14419A6}" type="presParOf" srcId="{9EE80FBA-301E-4E18-8263-F9CC2A099B56}" destId="{47918202-85FB-4290-AC42-C2C8645329D0}" srcOrd="0" destOrd="0" presId="urn:microsoft.com/office/officeart/2009/3/layout/PieProcess"/>
    <dgm:cxn modelId="{712D2A9F-AEBF-41F3-BA2E-38DD30B5144D}" type="presParOf" srcId="{E0EC0266-9766-430D-BB04-9556578AE693}" destId="{293E585A-F417-4191-9766-2D7C53985A0D}" srcOrd="11" destOrd="0" presId="urn:microsoft.com/office/officeart/2009/3/layout/PieProcess"/>
    <dgm:cxn modelId="{80D5D1F4-6A85-49DE-A062-40F33740F367}" type="presParOf" srcId="{E0EC0266-9766-430D-BB04-9556578AE693}" destId="{4EE49D2F-3844-416C-B642-F3B79CAEE97B}" srcOrd="12" destOrd="0" presId="urn:microsoft.com/office/officeart/2009/3/layout/PieProcess"/>
    <dgm:cxn modelId="{87B9669E-D55C-4F7E-9890-C1B5CB02B671}" type="presParOf" srcId="{4EE49D2F-3844-416C-B642-F3B79CAEE97B}" destId="{D6F05D35-2A59-481C-91EB-0DC6C4D8E02C}" srcOrd="0" destOrd="0" presId="urn:microsoft.com/office/officeart/2009/3/layout/PieProcess"/>
    <dgm:cxn modelId="{57C72766-11C6-44DF-9CE8-855BE7191FE9}" type="presParOf" srcId="{4EE49D2F-3844-416C-B642-F3B79CAEE97B}" destId="{8ADFAB41-A894-4DD3-B7AE-BAF43512B845}" srcOrd="1" destOrd="0" presId="urn:microsoft.com/office/officeart/2009/3/layout/PieProcess"/>
    <dgm:cxn modelId="{C3802953-C299-4D5B-8CC5-D6A0A0473203}" type="presParOf" srcId="{4EE49D2F-3844-416C-B642-F3B79CAEE97B}" destId="{E1DEB42D-105D-4FA5-A7F8-A54AD9702A59}" srcOrd="2" destOrd="0" presId="urn:microsoft.com/office/officeart/2009/3/layout/PieProcess"/>
    <dgm:cxn modelId="{5A9742E3-2A0B-42F5-8733-3A60A7B5435A}" type="presParOf" srcId="{E0EC0266-9766-430D-BB04-9556578AE693}" destId="{4318C611-6C5D-422A-9935-4F29C497FAFD}" srcOrd="13" destOrd="0" presId="urn:microsoft.com/office/officeart/2009/3/layout/PieProcess"/>
    <dgm:cxn modelId="{55BE9E26-67B1-414F-B45E-13E8B6FAAF01}" type="presParOf" srcId="{E0EC0266-9766-430D-BB04-9556578AE693}" destId="{511A7B04-AE08-4E58-89A9-E91C664A4A94}" srcOrd="14" destOrd="0" presId="urn:microsoft.com/office/officeart/2009/3/layout/PieProcess"/>
    <dgm:cxn modelId="{D0851E3F-7A28-4ADE-B192-92F65A3C2687}" type="presParOf" srcId="{511A7B04-AE08-4E58-89A9-E91C664A4A94}" destId="{1795B1C7-1B64-48EB-9EBC-62DE28BB71D3}" srcOrd="0" destOrd="0" presId="urn:microsoft.com/office/officeart/2009/3/layout/PieProcess"/>
    <dgm:cxn modelId="{6F485336-F09C-4381-B9C2-107FFD116CE3}" type="presParOf" srcId="{E0EC0266-9766-430D-BB04-9556578AE693}" destId="{6396E752-ACFA-4E9F-974E-B81B8C9C7EEE}" srcOrd="15" destOrd="0" presId="urn:microsoft.com/office/officeart/2009/3/layout/PieProcess"/>
    <dgm:cxn modelId="{0B9164DF-9D67-4999-BFF8-01DB96E808B7}" type="presParOf" srcId="{E0EC0266-9766-430D-BB04-9556578AE693}" destId="{ECFECB90-5B64-4ADD-A310-A71C0828E789}" srcOrd="16" destOrd="0" presId="urn:microsoft.com/office/officeart/2009/3/layout/PieProcess"/>
    <dgm:cxn modelId="{B0AEC264-CE71-470C-9844-914FD843FCB9}" type="presParOf" srcId="{ECFECB90-5B64-4ADD-A310-A71C0828E789}" destId="{7157DA67-10BA-430B-A3EC-E3D24F560838}" srcOrd="0" destOrd="0" presId="urn:microsoft.com/office/officeart/2009/3/layout/PieProcess"/>
    <dgm:cxn modelId="{648F2F24-5727-47D2-AEAB-6D9FE0FD48CA}" type="presParOf" srcId="{ECFECB90-5B64-4ADD-A310-A71C0828E789}" destId="{EFFB080C-8F3D-4C40-8064-9D7EF2A8213C}" srcOrd="1" destOrd="0" presId="urn:microsoft.com/office/officeart/2009/3/layout/PieProcess"/>
    <dgm:cxn modelId="{7034B331-60DA-4BEC-9047-72C005B15D1F}" type="presParOf" srcId="{ECFECB90-5B64-4ADD-A310-A71C0828E789}" destId="{4DD76614-C4B1-41CB-AC5D-C043361C4ED0}" srcOrd="2" destOrd="0" presId="urn:microsoft.com/office/officeart/2009/3/layout/PieProcess"/>
    <dgm:cxn modelId="{CB412F3E-1FE9-40BD-B1ED-A6E86C13492D}" type="presParOf" srcId="{E0EC0266-9766-430D-BB04-9556578AE693}" destId="{F1D715F7-A9A3-45B6-8773-A2155440F81F}" srcOrd="17" destOrd="0" presId="urn:microsoft.com/office/officeart/2009/3/layout/PieProcess"/>
    <dgm:cxn modelId="{893CE87D-C293-46DF-A512-845213BB1998}" type="presParOf" srcId="{E0EC0266-9766-430D-BB04-9556578AE693}" destId="{FAA7000F-5959-4861-A390-F12C09A4C5B9}" srcOrd="18" destOrd="0" presId="urn:microsoft.com/office/officeart/2009/3/layout/PieProcess"/>
    <dgm:cxn modelId="{084CC0EF-C3F1-44AF-9918-4AE99826CDD9}" type="presParOf" srcId="{FAA7000F-5959-4861-A390-F12C09A4C5B9}" destId="{1CA67A79-9A15-4BD9-9C36-BFC59BB6A194}" srcOrd="0" destOrd="0" presId="urn:microsoft.com/office/officeart/2009/3/layout/PieProcess"/>
    <dgm:cxn modelId="{E94C695D-2F46-47A8-8329-37C7487D7545}" type="presParOf" srcId="{E0EC0266-9766-430D-BB04-9556578AE693}" destId="{902EF53E-44F6-4906-BA40-6DEEC629A52D}" srcOrd="19" destOrd="0" presId="urn:microsoft.com/office/officeart/2009/3/layout/PieProcess"/>
    <dgm:cxn modelId="{AE8129F1-B8A1-4317-97F8-87644E77A7E8}" type="presParOf" srcId="{E0EC0266-9766-430D-BB04-9556578AE693}" destId="{F80777C4-D156-4A25-99CE-5FCB00293ACE}" srcOrd="20" destOrd="0" presId="urn:microsoft.com/office/officeart/2009/3/layout/PieProcess"/>
    <dgm:cxn modelId="{C383E3C9-ED7B-47D8-AF52-F8E13D5D8DE1}" type="presParOf" srcId="{F80777C4-D156-4A25-99CE-5FCB00293ACE}" destId="{9A68EF1F-84EB-46D5-BD2F-6927B79228F5}" srcOrd="0" destOrd="0" presId="urn:microsoft.com/office/officeart/2009/3/layout/PieProcess"/>
    <dgm:cxn modelId="{C7B53518-F53B-4EF1-B348-F57C6E3D1801}" type="presParOf" srcId="{F80777C4-D156-4A25-99CE-5FCB00293ACE}" destId="{F34EE0E0-557B-4CC9-80EF-5FC41E45A335}" srcOrd="1" destOrd="0" presId="urn:microsoft.com/office/officeart/2009/3/layout/PieProcess"/>
    <dgm:cxn modelId="{2CBBBF0E-4D0C-43DA-B688-535E5BC774A6}" type="presParOf" srcId="{F80777C4-D156-4A25-99CE-5FCB00293ACE}" destId="{A844AD8B-4BA6-474F-81FC-926ACA107C74}" srcOrd="2" destOrd="0" presId="urn:microsoft.com/office/officeart/2009/3/layout/PieProcess"/>
    <dgm:cxn modelId="{1D3B75BA-7133-40F8-94D2-AD040ED56182}" type="presParOf" srcId="{E0EC0266-9766-430D-BB04-9556578AE693}" destId="{BB39AA2A-DC31-4EF4-A706-35A01DA1BA87}" srcOrd="21" destOrd="0" presId="urn:microsoft.com/office/officeart/2009/3/layout/PieProcess"/>
    <dgm:cxn modelId="{434C55C2-8625-48D6-923F-72C89F07C06E}" type="presParOf" srcId="{E0EC0266-9766-430D-BB04-9556578AE693}" destId="{F73E5F94-E2DE-4E73-9F4E-42AF72DF8198}" srcOrd="22" destOrd="0" presId="urn:microsoft.com/office/officeart/2009/3/layout/PieProcess"/>
    <dgm:cxn modelId="{B7681C90-8067-42E4-B3AE-AE700924B33C}" type="presParOf" srcId="{F73E5F94-E2DE-4E73-9F4E-42AF72DF8198}" destId="{8DA0DEB4-0D2B-4818-AFAC-01ABFDCE0F1F}" srcOrd="0" destOrd="0" presId="urn:microsoft.com/office/officeart/2009/3/layout/Pi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6E520-89FE-4CD5-A02C-4D9DDA4482F3}">
      <dsp:nvSpPr>
        <dsp:cNvPr id="0" name=""/>
        <dsp:cNvSpPr/>
      </dsp:nvSpPr>
      <dsp:spPr>
        <a:xfrm>
          <a:off x="54"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44FBE17-8F92-428D-815F-9F5E01CEA07D}">
      <dsp:nvSpPr>
        <dsp:cNvPr id="0" name=""/>
        <dsp:cNvSpPr/>
      </dsp:nvSpPr>
      <dsp:spPr>
        <a:xfrm>
          <a:off x="62133" y="990084"/>
          <a:ext cx="496631" cy="496631"/>
        </a:xfrm>
        <a:prstGeom prst="pie">
          <a:avLst>
            <a:gd name="adj1" fmla="val 14400000"/>
            <a:gd name="adj2" fmla="val 1620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FC6CDFF-08C6-4BC9-83D1-621F8E7630CC}">
      <dsp:nvSpPr>
        <dsp:cNvPr id="0" name=""/>
        <dsp:cNvSpPr/>
      </dsp:nvSpPr>
      <dsp:spPr>
        <a:xfrm rot="16200000">
          <a:off x="-713852"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Exploratory Data Analysis</a:t>
          </a:r>
        </a:p>
      </dsp:txBody>
      <dsp:txXfrm>
        <a:off x="-713852" y="2324781"/>
        <a:ext cx="1800288" cy="372473"/>
      </dsp:txXfrm>
    </dsp:sp>
    <dsp:sp modelId="{2B96E5BC-DC20-4956-B89C-515D5C3BD970}">
      <dsp:nvSpPr>
        <dsp:cNvPr id="0" name=""/>
        <dsp:cNvSpPr/>
      </dsp:nvSpPr>
      <dsp:spPr>
        <a:xfrm>
          <a:off x="434607"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kern="1200" dirty="0"/>
            <a:t>Descriptive Statistics</a:t>
          </a:r>
        </a:p>
        <a:p>
          <a:pPr marL="0" lvl="0" indent="0" algn="l" defTabSz="577850">
            <a:lnSpc>
              <a:spcPct val="90000"/>
            </a:lnSpc>
            <a:spcBef>
              <a:spcPct val="0"/>
            </a:spcBef>
            <a:spcAft>
              <a:spcPct val="35000"/>
            </a:spcAft>
            <a:buNone/>
          </a:pPr>
          <a:r>
            <a:rPr lang="en-US" sz="1300" b="0" kern="1200" dirty="0"/>
            <a:t>Univariate Distributions</a:t>
          </a:r>
        </a:p>
        <a:p>
          <a:pPr marL="0" lvl="0" indent="0" algn="l" defTabSz="577850">
            <a:lnSpc>
              <a:spcPct val="90000"/>
            </a:lnSpc>
            <a:spcBef>
              <a:spcPct val="0"/>
            </a:spcBef>
            <a:spcAft>
              <a:spcPct val="35000"/>
            </a:spcAft>
            <a:buNone/>
          </a:pPr>
          <a:r>
            <a:rPr lang="en-US" sz="1300" b="0" kern="1200" dirty="0"/>
            <a:t>Multivariate Relationships</a:t>
          </a:r>
        </a:p>
        <a:p>
          <a:pPr marL="0" lvl="0" indent="0" algn="l" defTabSz="577850">
            <a:lnSpc>
              <a:spcPct val="90000"/>
            </a:lnSpc>
            <a:spcBef>
              <a:spcPct val="0"/>
            </a:spcBef>
            <a:spcAft>
              <a:spcPct val="35000"/>
            </a:spcAft>
            <a:buNone/>
          </a:pPr>
          <a:r>
            <a:rPr lang="en-US" sz="1300" b="0" kern="1200" dirty="0"/>
            <a:t>Feature-Target Correlations</a:t>
          </a:r>
        </a:p>
        <a:p>
          <a:pPr marL="0" lvl="0" indent="0" algn="l" defTabSz="577850">
            <a:lnSpc>
              <a:spcPct val="90000"/>
            </a:lnSpc>
            <a:spcBef>
              <a:spcPct val="0"/>
            </a:spcBef>
            <a:spcAft>
              <a:spcPct val="35000"/>
            </a:spcAft>
            <a:buNone/>
          </a:pPr>
          <a:r>
            <a:rPr lang="en-US" sz="1300" b="0" kern="1200" dirty="0"/>
            <a:t>Multicollinearity</a:t>
          </a:r>
        </a:p>
      </dsp:txBody>
      <dsp:txXfrm>
        <a:off x="434607" y="928005"/>
        <a:ext cx="1241578" cy="2483156"/>
      </dsp:txXfrm>
    </dsp:sp>
    <dsp:sp modelId="{7D09EAF9-DC27-441E-8FDA-F27BE9D89C71}">
      <dsp:nvSpPr>
        <dsp:cNvPr id="0" name=""/>
        <dsp:cNvSpPr/>
      </dsp:nvSpPr>
      <dsp:spPr>
        <a:xfrm>
          <a:off x="1954644"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B88042DF-D446-42F9-8E3E-97AF38330451}">
      <dsp:nvSpPr>
        <dsp:cNvPr id="0" name=""/>
        <dsp:cNvSpPr/>
      </dsp:nvSpPr>
      <dsp:spPr>
        <a:xfrm>
          <a:off x="2016723" y="990084"/>
          <a:ext cx="496631" cy="496631"/>
        </a:xfrm>
        <a:prstGeom prst="pie">
          <a:avLst>
            <a:gd name="adj1" fmla="val 12600000"/>
            <a:gd name="adj2" fmla="val 16200000"/>
          </a:avLst>
        </a:prstGeom>
        <a:gradFill rotWithShape="0">
          <a:gsLst>
            <a:gs pos="0">
              <a:schemeClr val="accent4">
                <a:hueOff val="2765712"/>
                <a:satOff val="788"/>
                <a:lumOff val="2274"/>
                <a:alphaOff val="0"/>
                <a:tint val="98000"/>
                <a:lumMod val="114000"/>
              </a:schemeClr>
            </a:gs>
            <a:gs pos="100000">
              <a:schemeClr val="accent4">
                <a:hueOff val="2765712"/>
                <a:satOff val="788"/>
                <a:lumOff val="2274"/>
                <a:alphaOff val="0"/>
                <a:shade val="90000"/>
                <a:lumMod val="84000"/>
              </a:schemeClr>
            </a:gs>
          </a:gsLst>
          <a:lin ang="5400000" scaled="0"/>
        </a:gradFill>
        <a:ln w="9525" cap="rnd" cmpd="sng" algn="ctr">
          <a:solidFill>
            <a:schemeClr val="accent4">
              <a:hueOff val="2765712"/>
              <a:satOff val="788"/>
              <a:lumOff val="2274"/>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6CB057E0-3915-4292-B474-AB9980E6F588}">
      <dsp:nvSpPr>
        <dsp:cNvPr id="0" name=""/>
        <dsp:cNvSpPr/>
      </dsp:nvSpPr>
      <dsp:spPr>
        <a:xfrm rot="16200000">
          <a:off x="1240736"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Feature Engineering</a:t>
          </a:r>
        </a:p>
      </dsp:txBody>
      <dsp:txXfrm>
        <a:off x="1240736" y="2324781"/>
        <a:ext cx="1800288" cy="372473"/>
      </dsp:txXfrm>
    </dsp:sp>
    <dsp:sp modelId="{B02C9B94-E1B5-4448-AD62-6A45F24A6DA4}">
      <dsp:nvSpPr>
        <dsp:cNvPr id="0" name=""/>
        <dsp:cNvSpPr/>
      </dsp:nvSpPr>
      <dsp:spPr>
        <a:xfrm>
          <a:off x="2389196"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kern="1200" dirty="0"/>
            <a:t>Drops</a:t>
          </a:r>
        </a:p>
        <a:p>
          <a:pPr marL="0" lvl="0" indent="0" algn="l" defTabSz="577850">
            <a:lnSpc>
              <a:spcPct val="90000"/>
            </a:lnSpc>
            <a:spcBef>
              <a:spcPct val="0"/>
            </a:spcBef>
            <a:spcAft>
              <a:spcPct val="35000"/>
            </a:spcAft>
            <a:buNone/>
          </a:pPr>
          <a:r>
            <a:rPr lang="en-US" sz="1300" b="0" kern="1200" dirty="0"/>
            <a:t>Conversions</a:t>
          </a:r>
        </a:p>
      </dsp:txBody>
      <dsp:txXfrm>
        <a:off x="2389196" y="928005"/>
        <a:ext cx="1241578" cy="2483156"/>
      </dsp:txXfrm>
    </dsp:sp>
    <dsp:sp modelId="{67DBF759-250C-496F-B975-9F82354516BD}">
      <dsp:nvSpPr>
        <dsp:cNvPr id="0" name=""/>
        <dsp:cNvSpPr/>
      </dsp:nvSpPr>
      <dsp:spPr>
        <a:xfrm>
          <a:off x="3909234"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DF80B354-2E45-435B-B66E-275D7A972EA1}">
      <dsp:nvSpPr>
        <dsp:cNvPr id="0" name=""/>
        <dsp:cNvSpPr/>
      </dsp:nvSpPr>
      <dsp:spPr>
        <a:xfrm>
          <a:off x="3971313" y="990084"/>
          <a:ext cx="496631" cy="496631"/>
        </a:xfrm>
        <a:prstGeom prst="pie">
          <a:avLst>
            <a:gd name="adj1" fmla="val 10800000"/>
            <a:gd name="adj2" fmla="val 16200000"/>
          </a:avLst>
        </a:prstGeom>
        <a:gradFill rotWithShape="0">
          <a:gsLst>
            <a:gs pos="0">
              <a:schemeClr val="accent4">
                <a:hueOff val="5531423"/>
                <a:satOff val="1576"/>
                <a:lumOff val="4549"/>
                <a:alphaOff val="0"/>
                <a:tint val="98000"/>
                <a:lumMod val="114000"/>
              </a:schemeClr>
            </a:gs>
            <a:gs pos="100000">
              <a:schemeClr val="accent4">
                <a:hueOff val="5531423"/>
                <a:satOff val="1576"/>
                <a:lumOff val="4549"/>
                <a:alphaOff val="0"/>
                <a:shade val="90000"/>
                <a:lumMod val="84000"/>
              </a:schemeClr>
            </a:gs>
          </a:gsLst>
          <a:lin ang="5400000" scaled="0"/>
        </a:gradFill>
        <a:ln w="9525" cap="rnd" cmpd="sng" algn="ctr">
          <a:solidFill>
            <a:schemeClr val="accent4">
              <a:hueOff val="5531423"/>
              <a:satOff val="1576"/>
              <a:lumOff val="4549"/>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9C388A00-962B-4C9A-B8A3-B2E61471F373}">
      <dsp:nvSpPr>
        <dsp:cNvPr id="0" name=""/>
        <dsp:cNvSpPr/>
      </dsp:nvSpPr>
      <dsp:spPr>
        <a:xfrm rot="16200000">
          <a:off x="3195326"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Imputation </a:t>
          </a:r>
        </a:p>
      </dsp:txBody>
      <dsp:txXfrm>
        <a:off x="3195326" y="2324781"/>
        <a:ext cx="1800288" cy="372473"/>
      </dsp:txXfrm>
    </dsp:sp>
    <dsp:sp modelId="{47918202-85FB-4290-AC42-C2C8645329D0}">
      <dsp:nvSpPr>
        <dsp:cNvPr id="0" name=""/>
        <dsp:cNvSpPr/>
      </dsp:nvSpPr>
      <dsp:spPr>
        <a:xfrm>
          <a:off x="4343786"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kern="1200" dirty="0"/>
            <a:t>Median-Based</a:t>
          </a:r>
        </a:p>
        <a:p>
          <a:pPr marL="0" lvl="0" indent="0" algn="l" defTabSz="488950">
            <a:lnSpc>
              <a:spcPct val="90000"/>
            </a:lnSpc>
            <a:spcBef>
              <a:spcPct val="0"/>
            </a:spcBef>
            <a:spcAft>
              <a:spcPct val="35000"/>
            </a:spcAft>
            <a:buNone/>
          </a:pPr>
          <a:r>
            <a:rPr lang="en-US" sz="1100" b="0" kern="1200" dirty="0"/>
            <a:t>30.10% (~22,271 Observations) </a:t>
          </a:r>
        </a:p>
      </dsp:txBody>
      <dsp:txXfrm>
        <a:off x="4343786" y="928005"/>
        <a:ext cx="1241578" cy="2483156"/>
      </dsp:txXfrm>
    </dsp:sp>
    <dsp:sp modelId="{D6F05D35-2A59-481C-91EB-0DC6C4D8E02C}">
      <dsp:nvSpPr>
        <dsp:cNvPr id="0" name=""/>
        <dsp:cNvSpPr/>
      </dsp:nvSpPr>
      <dsp:spPr>
        <a:xfrm>
          <a:off x="5863824"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ADFAB41-A894-4DD3-B7AE-BAF43512B845}">
      <dsp:nvSpPr>
        <dsp:cNvPr id="0" name=""/>
        <dsp:cNvSpPr/>
      </dsp:nvSpPr>
      <dsp:spPr>
        <a:xfrm>
          <a:off x="5925902" y="990084"/>
          <a:ext cx="496631" cy="496631"/>
        </a:xfrm>
        <a:prstGeom prst="pie">
          <a:avLst>
            <a:gd name="adj1" fmla="val 9000000"/>
            <a:gd name="adj2" fmla="val 16200000"/>
          </a:avLst>
        </a:prstGeom>
        <a:gradFill rotWithShape="0">
          <a:gsLst>
            <a:gs pos="0">
              <a:schemeClr val="accent4">
                <a:hueOff val="8297135"/>
                <a:satOff val="2365"/>
                <a:lumOff val="6823"/>
                <a:alphaOff val="0"/>
                <a:tint val="98000"/>
                <a:lumMod val="114000"/>
              </a:schemeClr>
            </a:gs>
            <a:gs pos="100000">
              <a:schemeClr val="accent4">
                <a:hueOff val="8297135"/>
                <a:satOff val="2365"/>
                <a:lumOff val="6823"/>
                <a:alphaOff val="0"/>
                <a:shade val="90000"/>
                <a:lumMod val="84000"/>
              </a:schemeClr>
            </a:gs>
          </a:gsLst>
          <a:lin ang="5400000" scaled="0"/>
        </a:gradFill>
        <a:ln w="9525" cap="rnd" cmpd="sng" algn="ctr">
          <a:solidFill>
            <a:schemeClr val="accent4">
              <a:hueOff val="8297135"/>
              <a:satOff val="2365"/>
              <a:lumOff val="6823"/>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E1DEB42D-105D-4FA5-A7F8-A54AD9702A59}">
      <dsp:nvSpPr>
        <dsp:cNvPr id="0" name=""/>
        <dsp:cNvSpPr/>
      </dsp:nvSpPr>
      <dsp:spPr>
        <a:xfrm rot="16200000">
          <a:off x="5149916"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Dimensionality Reduction</a:t>
          </a:r>
        </a:p>
      </dsp:txBody>
      <dsp:txXfrm>
        <a:off x="5149916" y="2324781"/>
        <a:ext cx="1800288" cy="372473"/>
      </dsp:txXfrm>
    </dsp:sp>
    <dsp:sp modelId="{1795B1C7-1B64-48EB-9EBC-62DE28BB71D3}">
      <dsp:nvSpPr>
        <dsp:cNvPr id="0" name=""/>
        <dsp:cNvSpPr/>
      </dsp:nvSpPr>
      <dsp:spPr>
        <a:xfrm>
          <a:off x="6298376"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Font typeface="Wingdings" panose="05000000000000000000" pitchFamily="2" charset="2"/>
            <a:buNone/>
          </a:pPr>
          <a:r>
            <a:rPr lang="en-US" sz="1100" kern="1200" dirty="0"/>
            <a:t>Feature Importances</a:t>
          </a:r>
        </a:p>
        <a:p>
          <a:pPr marL="0" lvl="0" indent="0" algn="l" defTabSz="488950">
            <a:lnSpc>
              <a:spcPct val="90000"/>
            </a:lnSpc>
            <a:spcBef>
              <a:spcPct val="0"/>
            </a:spcBef>
            <a:spcAft>
              <a:spcPct val="35000"/>
            </a:spcAft>
            <a:buFontTx/>
            <a:buNone/>
          </a:pPr>
          <a:r>
            <a:rPr lang="en-US" sz="1100" kern="1200" dirty="0"/>
            <a:t>Feature Coefficients</a:t>
          </a:r>
        </a:p>
      </dsp:txBody>
      <dsp:txXfrm>
        <a:off x="6298376" y="928005"/>
        <a:ext cx="1241578" cy="2483156"/>
      </dsp:txXfrm>
    </dsp:sp>
    <dsp:sp modelId="{7157DA67-10BA-430B-A3EC-E3D24F560838}">
      <dsp:nvSpPr>
        <dsp:cNvPr id="0" name=""/>
        <dsp:cNvSpPr/>
      </dsp:nvSpPr>
      <dsp:spPr>
        <a:xfrm>
          <a:off x="7818413"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EFFB080C-8F3D-4C40-8064-9D7EF2A8213C}">
      <dsp:nvSpPr>
        <dsp:cNvPr id="0" name=""/>
        <dsp:cNvSpPr/>
      </dsp:nvSpPr>
      <dsp:spPr>
        <a:xfrm>
          <a:off x="7880492" y="990084"/>
          <a:ext cx="496631" cy="496631"/>
        </a:xfrm>
        <a:prstGeom prst="pie">
          <a:avLst>
            <a:gd name="adj1" fmla="val 7200000"/>
            <a:gd name="adj2" fmla="val 16200000"/>
          </a:avLst>
        </a:prstGeom>
        <a:gradFill rotWithShape="0">
          <a:gsLst>
            <a:gs pos="0">
              <a:schemeClr val="accent4">
                <a:hueOff val="11062846"/>
                <a:satOff val="3153"/>
                <a:lumOff val="9098"/>
                <a:alphaOff val="0"/>
                <a:tint val="98000"/>
                <a:lumMod val="114000"/>
              </a:schemeClr>
            </a:gs>
            <a:gs pos="100000">
              <a:schemeClr val="accent4">
                <a:hueOff val="11062846"/>
                <a:satOff val="3153"/>
                <a:lumOff val="9098"/>
                <a:alphaOff val="0"/>
                <a:shade val="90000"/>
                <a:lumMod val="84000"/>
              </a:schemeClr>
            </a:gs>
          </a:gsLst>
          <a:lin ang="5400000" scaled="0"/>
        </a:gradFill>
        <a:ln w="9525" cap="rnd" cmpd="sng" algn="ctr">
          <a:solidFill>
            <a:schemeClr val="accent4">
              <a:hueOff val="11062846"/>
              <a:satOff val="3153"/>
              <a:lumOff val="9098"/>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4DD76614-C4B1-41CB-AC5D-C043361C4ED0}">
      <dsp:nvSpPr>
        <dsp:cNvPr id="0" name=""/>
        <dsp:cNvSpPr/>
      </dsp:nvSpPr>
      <dsp:spPr>
        <a:xfrm rot="16200000">
          <a:off x="7104506"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Pipeline Construction</a:t>
          </a:r>
        </a:p>
      </dsp:txBody>
      <dsp:txXfrm>
        <a:off x="7104506" y="2324781"/>
        <a:ext cx="1800288" cy="372473"/>
      </dsp:txXfrm>
    </dsp:sp>
    <dsp:sp modelId="{1CA67A79-9A15-4BD9-9C36-BFC59BB6A194}">
      <dsp:nvSpPr>
        <dsp:cNvPr id="0" name=""/>
        <dsp:cNvSpPr/>
      </dsp:nvSpPr>
      <dsp:spPr>
        <a:xfrm>
          <a:off x="8252966"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Random Forest</a:t>
          </a:r>
        </a:p>
        <a:p>
          <a:pPr marL="0" lvl="0" indent="0" algn="l" defTabSz="488950">
            <a:lnSpc>
              <a:spcPct val="90000"/>
            </a:lnSpc>
            <a:spcBef>
              <a:spcPct val="0"/>
            </a:spcBef>
            <a:spcAft>
              <a:spcPct val="35000"/>
            </a:spcAft>
            <a:buNone/>
          </a:pPr>
          <a:r>
            <a:rPr lang="en-US" sz="1100" kern="1200" dirty="0"/>
            <a:t>LASSO</a:t>
          </a:r>
        </a:p>
        <a:p>
          <a:pPr marL="0" lvl="0" indent="0" algn="l" defTabSz="488950">
            <a:lnSpc>
              <a:spcPct val="90000"/>
            </a:lnSpc>
            <a:spcBef>
              <a:spcPct val="0"/>
            </a:spcBef>
            <a:spcAft>
              <a:spcPct val="35000"/>
            </a:spcAft>
            <a:buNone/>
          </a:pPr>
          <a:r>
            <a:rPr lang="en-US" sz="1100" kern="1200" dirty="0"/>
            <a:t>Support Vector Machine</a:t>
          </a:r>
        </a:p>
      </dsp:txBody>
      <dsp:txXfrm>
        <a:off x="8252966" y="928005"/>
        <a:ext cx="1241578" cy="2483156"/>
      </dsp:txXfrm>
    </dsp:sp>
    <dsp:sp modelId="{9A68EF1F-84EB-46D5-BD2F-6927B79228F5}">
      <dsp:nvSpPr>
        <dsp:cNvPr id="0" name=""/>
        <dsp:cNvSpPr/>
      </dsp:nvSpPr>
      <dsp:spPr>
        <a:xfrm>
          <a:off x="9773003"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34EE0E0-557B-4CC9-80EF-5FC41E45A335}">
      <dsp:nvSpPr>
        <dsp:cNvPr id="0" name=""/>
        <dsp:cNvSpPr/>
      </dsp:nvSpPr>
      <dsp:spPr>
        <a:xfrm>
          <a:off x="9835082" y="990084"/>
          <a:ext cx="496631" cy="496631"/>
        </a:xfrm>
        <a:prstGeom prst="pie">
          <a:avLst>
            <a:gd name="adj1" fmla="val 5400000"/>
            <a:gd name="adj2" fmla="val 16200000"/>
          </a:avLst>
        </a:prstGeom>
        <a:gradFill rotWithShape="0">
          <a:gsLst>
            <a:gs pos="0">
              <a:schemeClr val="accent4">
                <a:hueOff val="13828557"/>
                <a:satOff val="3941"/>
                <a:lumOff val="11372"/>
                <a:alphaOff val="0"/>
                <a:tint val="98000"/>
                <a:lumMod val="114000"/>
              </a:schemeClr>
            </a:gs>
            <a:gs pos="100000">
              <a:schemeClr val="accent4">
                <a:hueOff val="13828557"/>
                <a:satOff val="3941"/>
                <a:lumOff val="11372"/>
                <a:alphaOff val="0"/>
                <a:shade val="90000"/>
                <a:lumMod val="84000"/>
              </a:schemeClr>
            </a:gs>
          </a:gsLst>
          <a:lin ang="5400000" scaled="0"/>
        </a:gradFill>
        <a:ln w="9525" cap="rnd" cmpd="sng" algn="ctr">
          <a:solidFill>
            <a:schemeClr val="accent4">
              <a:hueOff val="13828557"/>
              <a:satOff val="3941"/>
              <a:lumOff val="1137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844AD8B-4BA6-474F-81FC-926ACA107C74}">
      <dsp:nvSpPr>
        <dsp:cNvPr id="0" name=""/>
        <dsp:cNvSpPr/>
      </dsp:nvSpPr>
      <dsp:spPr>
        <a:xfrm rot="16200000">
          <a:off x="9059096"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Hyperparameter Tuning </a:t>
          </a:r>
        </a:p>
      </dsp:txBody>
      <dsp:txXfrm>
        <a:off x="9059096" y="2324781"/>
        <a:ext cx="1800288" cy="372473"/>
      </dsp:txXfrm>
    </dsp:sp>
    <dsp:sp modelId="{8DA0DEB4-0D2B-4818-AFAC-01ABFDCE0F1F}">
      <dsp:nvSpPr>
        <dsp:cNvPr id="0" name=""/>
        <dsp:cNvSpPr/>
      </dsp:nvSpPr>
      <dsp:spPr>
        <a:xfrm>
          <a:off x="10207556"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Grid Search  Cross-Validation</a:t>
          </a:r>
        </a:p>
      </dsp:txBody>
      <dsp:txXfrm>
        <a:off x="10207556" y="928005"/>
        <a:ext cx="1241578" cy="2483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6E520-89FE-4CD5-A02C-4D9DDA4482F3}">
      <dsp:nvSpPr>
        <dsp:cNvPr id="0" name=""/>
        <dsp:cNvSpPr/>
      </dsp:nvSpPr>
      <dsp:spPr>
        <a:xfrm>
          <a:off x="54"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44FBE17-8F92-428D-815F-9F5E01CEA07D}">
      <dsp:nvSpPr>
        <dsp:cNvPr id="0" name=""/>
        <dsp:cNvSpPr/>
      </dsp:nvSpPr>
      <dsp:spPr>
        <a:xfrm>
          <a:off x="62133" y="990084"/>
          <a:ext cx="496631" cy="496631"/>
        </a:xfrm>
        <a:prstGeom prst="pie">
          <a:avLst>
            <a:gd name="adj1" fmla="val 14400000"/>
            <a:gd name="adj2" fmla="val 1620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FC6CDFF-08C6-4BC9-83D1-621F8E7630CC}">
      <dsp:nvSpPr>
        <dsp:cNvPr id="0" name=""/>
        <dsp:cNvSpPr/>
      </dsp:nvSpPr>
      <dsp:spPr>
        <a:xfrm rot="16200000">
          <a:off x="-713852"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Exploratory Data Analysis</a:t>
          </a:r>
        </a:p>
      </dsp:txBody>
      <dsp:txXfrm>
        <a:off x="-713852" y="2324781"/>
        <a:ext cx="1800288" cy="372473"/>
      </dsp:txXfrm>
    </dsp:sp>
    <dsp:sp modelId="{2B96E5BC-DC20-4956-B89C-515D5C3BD970}">
      <dsp:nvSpPr>
        <dsp:cNvPr id="0" name=""/>
        <dsp:cNvSpPr/>
      </dsp:nvSpPr>
      <dsp:spPr>
        <a:xfrm>
          <a:off x="434607"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kern="1200" dirty="0"/>
            <a:t>Descriptive Statistics</a:t>
          </a:r>
        </a:p>
        <a:p>
          <a:pPr marL="0" lvl="0" indent="0" algn="l" defTabSz="577850">
            <a:lnSpc>
              <a:spcPct val="90000"/>
            </a:lnSpc>
            <a:spcBef>
              <a:spcPct val="0"/>
            </a:spcBef>
            <a:spcAft>
              <a:spcPct val="35000"/>
            </a:spcAft>
            <a:buNone/>
          </a:pPr>
          <a:r>
            <a:rPr lang="en-US" sz="1300" b="0" kern="1200" dirty="0"/>
            <a:t>Univariate Distributions</a:t>
          </a:r>
        </a:p>
        <a:p>
          <a:pPr marL="0" lvl="0" indent="0" algn="l" defTabSz="577850">
            <a:lnSpc>
              <a:spcPct val="90000"/>
            </a:lnSpc>
            <a:spcBef>
              <a:spcPct val="0"/>
            </a:spcBef>
            <a:spcAft>
              <a:spcPct val="35000"/>
            </a:spcAft>
            <a:buNone/>
          </a:pPr>
          <a:r>
            <a:rPr lang="en-US" sz="1300" b="0" kern="1200" dirty="0"/>
            <a:t>Multivariate Relationships</a:t>
          </a:r>
        </a:p>
        <a:p>
          <a:pPr marL="0" lvl="0" indent="0" algn="l" defTabSz="577850">
            <a:lnSpc>
              <a:spcPct val="90000"/>
            </a:lnSpc>
            <a:spcBef>
              <a:spcPct val="0"/>
            </a:spcBef>
            <a:spcAft>
              <a:spcPct val="35000"/>
            </a:spcAft>
            <a:buNone/>
          </a:pPr>
          <a:r>
            <a:rPr lang="en-US" sz="1300" b="0" kern="1200" dirty="0"/>
            <a:t>Feature-Target Correlations</a:t>
          </a:r>
        </a:p>
        <a:p>
          <a:pPr marL="0" lvl="0" indent="0" algn="l" defTabSz="577850">
            <a:lnSpc>
              <a:spcPct val="90000"/>
            </a:lnSpc>
            <a:spcBef>
              <a:spcPct val="0"/>
            </a:spcBef>
            <a:spcAft>
              <a:spcPct val="35000"/>
            </a:spcAft>
            <a:buNone/>
          </a:pPr>
          <a:r>
            <a:rPr lang="en-US" sz="1300" b="0" kern="1200" dirty="0"/>
            <a:t>Multicollinearity</a:t>
          </a:r>
        </a:p>
      </dsp:txBody>
      <dsp:txXfrm>
        <a:off x="434607" y="928005"/>
        <a:ext cx="1241578" cy="2483156"/>
      </dsp:txXfrm>
    </dsp:sp>
    <dsp:sp modelId="{7D09EAF9-DC27-441E-8FDA-F27BE9D89C71}">
      <dsp:nvSpPr>
        <dsp:cNvPr id="0" name=""/>
        <dsp:cNvSpPr/>
      </dsp:nvSpPr>
      <dsp:spPr>
        <a:xfrm>
          <a:off x="1954644"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B88042DF-D446-42F9-8E3E-97AF38330451}">
      <dsp:nvSpPr>
        <dsp:cNvPr id="0" name=""/>
        <dsp:cNvSpPr/>
      </dsp:nvSpPr>
      <dsp:spPr>
        <a:xfrm>
          <a:off x="2016723" y="990084"/>
          <a:ext cx="496631" cy="496631"/>
        </a:xfrm>
        <a:prstGeom prst="pie">
          <a:avLst>
            <a:gd name="adj1" fmla="val 12600000"/>
            <a:gd name="adj2" fmla="val 16200000"/>
          </a:avLst>
        </a:prstGeom>
        <a:gradFill rotWithShape="0">
          <a:gsLst>
            <a:gs pos="0">
              <a:schemeClr val="accent4">
                <a:hueOff val="2765712"/>
                <a:satOff val="788"/>
                <a:lumOff val="2274"/>
                <a:alphaOff val="0"/>
                <a:tint val="98000"/>
                <a:lumMod val="114000"/>
              </a:schemeClr>
            </a:gs>
            <a:gs pos="100000">
              <a:schemeClr val="accent4">
                <a:hueOff val="2765712"/>
                <a:satOff val="788"/>
                <a:lumOff val="2274"/>
                <a:alphaOff val="0"/>
                <a:shade val="90000"/>
                <a:lumMod val="84000"/>
              </a:schemeClr>
            </a:gs>
          </a:gsLst>
          <a:lin ang="5400000" scaled="0"/>
        </a:gradFill>
        <a:ln w="9525" cap="rnd" cmpd="sng" algn="ctr">
          <a:solidFill>
            <a:schemeClr val="accent4">
              <a:hueOff val="2765712"/>
              <a:satOff val="788"/>
              <a:lumOff val="2274"/>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6CB057E0-3915-4292-B474-AB9980E6F588}">
      <dsp:nvSpPr>
        <dsp:cNvPr id="0" name=""/>
        <dsp:cNvSpPr/>
      </dsp:nvSpPr>
      <dsp:spPr>
        <a:xfrm rot="16200000">
          <a:off x="1240736"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Feature Engineering</a:t>
          </a:r>
        </a:p>
      </dsp:txBody>
      <dsp:txXfrm>
        <a:off x="1240736" y="2324781"/>
        <a:ext cx="1800288" cy="372473"/>
      </dsp:txXfrm>
    </dsp:sp>
    <dsp:sp modelId="{B02C9B94-E1B5-4448-AD62-6A45F24A6DA4}">
      <dsp:nvSpPr>
        <dsp:cNvPr id="0" name=""/>
        <dsp:cNvSpPr/>
      </dsp:nvSpPr>
      <dsp:spPr>
        <a:xfrm>
          <a:off x="2389196"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kern="1200" dirty="0"/>
            <a:t>Drops</a:t>
          </a:r>
        </a:p>
        <a:p>
          <a:pPr marL="0" lvl="0" indent="0" algn="l" defTabSz="577850">
            <a:lnSpc>
              <a:spcPct val="90000"/>
            </a:lnSpc>
            <a:spcBef>
              <a:spcPct val="0"/>
            </a:spcBef>
            <a:spcAft>
              <a:spcPct val="35000"/>
            </a:spcAft>
            <a:buNone/>
          </a:pPr>
          <a:r>
            <a:rPr lang="en-US" sz="1300" b="0" kern="1200" dirty="0"/>
            <a:t>Conversions</a:t>
          </a:r>
        </a:p>
      </dsp:txBody>
      <dsp:txXfrm>
        <a:off x="2389196" y="928005"/>
        <a:ext cx="1241578" cy="2483156"/>
      </dsp:txXfrm>
    </dsp:sp>
    <dsp:sp modelId="{67DBF759-250C-496F-B975-9F82354516BD}">
      <dsp:nvSpPr>
        <dsp:cNvPr id="0" name=""/>
        <dsp:cNvSpPr/>
      </dsp:nvSpPr>
      <dsp:spPr>
        <a:xfrm>
          <a:off x="3909234"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DF80B354-2E45-435B-B66E-275D7A972EA1}">
      <dsp:nvSpPr>
        <dsp:cNvPr id="0" name=""/>
        <dsp:cNvSpPr/>
      </dsp:nvSpPr>
      <dsp:spPr>
        <a:xfrm>
          <a:off x="3971313" y="990084"/>
          <a:ext cx="496631" cy="496631"/>
        </a:xfrm>
        <a:prstGeom prst="pie">
          <a:avLst>
            <a:gd name="adj1" fmla="val 10800000"/>
            <a:gd name="adj2" fmla="val 16200000"/>
          </a:avLst>
        </a:prstGeom>
        <a:gradFill rotWithShape="0">
          <a:gsLst>
            <a:gs pos="0">
              <a:schemeClr val="accent4">
                <a:hueOff val="5531423"/>
                <a:satOff val="1576"/>
                <a:lumOff val="4549"/>
                <a:alphaOff val="0"/>
                <a:tint val="98000"/>
                <a:lumMod val="114000"/>
              </a:schemeClr>
            </a:gs>
            <a:gs pos="100000">
              <a:schemeClr val="accent4">
                <a:hueOff val="5531423"/>
                <a:satOff val="1576"/>
                <a:lumOff val="4549"/>
                <a:alphaOff val="0"/>
                <a:shade val="90000"/>
                <a:lumMod val="84000"/>
              </a:schemeClr>
            </a:gs>
          </a:gsLst>
          <a:lin ang="5400000" scaled="0"/>
        </a:gradFill>
        <a:ln w="9525" cap="rnd" cmpd="sng" algn="ctr">
          <a:solidFill>
            <a:schemeClr val="accent4">
              <a:hueOff val="5531423"/>
              <a:satOff val="1576"/>
              <a:lumOff val="4549"/>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9C388A00-962B-4C9A-B8A3-B2E61471F373}">
      <dsp:nvSpPr>
        <dsp:cNvPr id="0" name=""/>
        <dsp:cNvSpPr/>
      </dsp:nvSpPr>
      <dsp:spPr>
        <a:xfrm rot="16200000">
          <a:off x="3195326"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Imputation </a:t>
          </a:r>
        </a:p>
      </dsp:txBody>
      <dsp:txXfrm>
        <a:off x="3195326" y="2324781"/>
        <a:ext cx="1800288" cy="372473"/>
      </dsp:txXfrm>
    </dsp:sp>
    <dsp:sp modelId="{47918202-85FB-4290-AC42-C2C8645329D0}">
      <dsp:nvSpPr>
        <dsp:cNvPr id="0" name=""/>
        <dsp:cNvSpPr/>
      </dsp:nvSpPr>
      <dsp:spPr>
        <a:xfrm>
          <a:off x="4343786"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kern="1200" dirty="0"/>
            <a:t>Median-Based</a:t>
          </a:r>
        </a:p>
        <a:p>
          <a:pPr marL="0" lvl="0" indent="0" algn="l" defTabSz="488950">
            <a:lnSpc>
              <a:spcPct val="90000"/>
            </a:lnSpc>
            <a:spcBef>
              <a:spcPct val="0"/>
            </a:spcBef>
            <a:spcAft>
              <a:spcPct val="35000"/>
            </a:spcAft>
            <a:buNone/>
          </a:pPr>
          <a:r>
            <a:rPr lang="en-US" sz="1100" b="0" kern="1200" dirty="0"/>
            <a:t>30.10% (~22,271 Observations) </a:t>
          </a:r>
        </a:p>
      </dsp:txBody>
      <dsp:txXfrm>
        <a:off x="4343786" y="928005"/>
        <a:ext cx="1241578" cy="2483156"/>
      </dsp:txXfrm>
    </dsp:sp>
    <dsp:sp modelId="{D6F05D35-2A59-481C-91EB-0DC6C4D8E02C}">
      <dsp:nvSpPr>
        <dsp:cNvPr id="0" name=""/>
        <dsp:cNvSpPr/>
      </dsp:nvSpPr>
      <dsp:spPr>
        <a:xfrm>
          <a:off x="5863824"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ADFAB41-A894-4DD3-B7AE-BAF43512B845}">
      <dsp:nvSpPr>
        <dsp:cNvPr id="0" name=""/>
        <dsp:cNvSpPr/>
      </dsp:nvSpPr>
      <dsp:spPr>
        <a:xfrm>
          <a:off x="5925902" y="990084"/>
          <a:ext cx="496631" cy="496631"/>
        </a:xfrm>
        <a:prstGeom prst="pie">
          <a:avLst>
            <a:gd name="adj1" fmla="val 9000000"/>
            <a:gd name="adj2" fmla="val 16200000"/>
          </a:avLst>
        </a:prstGeom>
        <a:gradFill rotWithShape="0">
          <a:gsLst>
            <a:gs pos="0">
              <a:schemeClr val="accent4">
                <a:hueOff val="8297135"/>
                <a:satOff val="2365"/>
                <a:lumOff val="6823"/>
                <a:alphaOff val="0"/>
                <a:tint val="98000"/>
                <a:lumMod val="114000"/>
              </a:schemeClr>
            </a:gs>
            <a:gs pos="100000">
              <a:schemeClr val="accent4">
                <a:hueOff val="8297135"/>
                <a:satOff val="2365"/>
                <a:lumOff val="6823"/>
                <a:alphaOff val="0"/>
                <a:shade val="90000"/>
                <a:lumMod val="84000"/>
              </a:schemeClr>
            </a:gs>
          </a:gsLst>
          <a:lin ang="5400000" scaled="0"/>
        </a:gradFill>
        <a:ln w="9525" cap="rnd" cmpd="sng" algn="ctr">
          <a:solidFill>
            <a:schemeClr val="accent4">
              <a:hueOff val="8297135"/>
              <a:satOff val="2365"/>
              <a:lumOff val="6823"/>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E1DEB42D-105D-4FA5-A7F8-A54AD9702A59}">
      <dsp:nvSpPr>
        <dsp:cNvPr id="0" name=""/>
        <dsp:cNvSpPr/>
      </dsp:nvSpPr>
      <dsp:spPr>
        <a:xfrm rot="16200000">
          <a:off x="5149916"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Dimensionality Reduction</a:t>
          </a:r>
        </a:p>
      </dsp:txBody>
      <dsp:txXfrm>
        <a:off x="5149916" y="2324781"/>
        <a:ext cx="1800288" cy="372473"/>
      </dsp:txXfrm>
    </dsp:sp>
    <dsp:sp modelId="{1795B1C7-1B64-48EB-9EBC-62DE28BB71D3}">
      <dsp:nvSpPr>
        <dsp:cNvPr id="0" name=""/>
        <dsp:cNvSpPr/>
      </dsp:nvSpPr>
      <dsp:spPr>
        <a:xfrm>
          <a:off x="6298376"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Font typeface="Wingdings" panose="05000000000000000000" pitchFamily="2" charset="2"/>
            <a:buNone/>
          </a:pPr>
          <a:r>
            <a:rPr lang="en-US" sz="1100" kern="1200" dirty="0"/>
            <a:t>Feature Importances</a:t>
          </a:r>
        </a:p>
        <a:p>
          <a:pPr marL="0" lvl="0" indent="0" algn="l" defTabSz="488950">
            <a:lnSpc>
              <a:spcPct val="90000"/>
            </a:lnSpc>
            <a:spcBef>
              <a:spcPct val="0"/>
            </a:spcBef>
            <a:spcAft>
              <a:spcPct val="35000"/>
            </a:spcAft>
            <a:buFontTx/>
            <a:buNone/>
          </a:pPr>
          <a:r>
            <a:rPr lang="en-US" sz="1100" kern="1200" dirty="0"/>
            <a:t>Feature Coefficients</a:t>
          </a:r>
        </a:p>
      </dsp:txBody>
      <dsp:txXfrm>
        <a:off x="6298376" y="928005"/>
        <a:ext cx="1241578" cy="2483156"/>
      </dsp:txXfrm>
    </dsp:sp>
    <dsp:sp modelId="{7157DA67-10BA-430B-A3EC-E3D24F560838}">
      <dsp:nvSpPr>
        <dsp:cNvPr id="0" name=""/>
        <dsp:cNvSpPr/>
      </dsp:nvSpPr>
      <dsp:spPr>
        <a:xfrm>
          <a:off x="7818413"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EFFB080C-8F3D-4C40-8064-9D7EF2A8213C}">
      <dsp:nvSpPr>
        <dsp:cNvPr id="0" name=""/>
        <dsp:cNvSpPr/>
      </dsp:nvSpPr>
      <dsp:spPr>
        <a:xfrm>
          <a:off x="7880492" y="990084"/>
          <a:ext cx="496631" cy="496631"/>
        </a:xfrm>
        <a:prstGeom prst="pie">
          <a:avLst>
            <a:gd name="adj1" fmla="val 7200000"/>
            <a:gd name="adj2" fmla="val 16200000"/>
          </a:avLst>
        </a:prstGeom>
        <a:gradFill rotWithShape="0">
          <a:gsLst>
            <a:gs pos="0">
              <a:schemeClr val="accent4">
                <a:hueOff val="11062846"/>
                <a:satOff val="3153"/>
                <a:lumOff val="9098"/>
                <a:alphaOff val="0"/>
                <a:tint val="98000"/>
                <a:lumMod val="114000"/>
              </a:schemeClr>
            </a:gs>
            <a:gs pos="100000">
              <a:schemeClr val="accent4">
                <a:hueOff val="11062846"/>
                <a:satOff val="3153"/>
                <a:lumOff val="9098"/>
                <a:alphaOff val="0"/>
                <a:shade val="90000"/>
                <a:lumMod val="84000"/>
              </a:schemeClr>
            </a:gs>
          </a:gsLst>
          <a:lin ang="5400000" scaled="0"/>
        </a:gradFill>
        <a:ln w="9525" cap="rnd" cmpd="sng" algn="ctr">
          <a:solidFill>
            <a:schemeClr val="accent4">
              <a:hueOff val="11062846"/>
              <a:satOff val="3153"/>
              <a:lumOff val="9098"/>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4DD76614-C4B1-41CB-AC5D-C043361C4ED0}">
      <dsp:nvSpPr>
        <dsp:cNvPr id="0" name=""/>
        <dsp:cNvSpPr/>
      </dsp:nvSpPr>
      <dsp:spPr>
        <a:xfrm rot="16200000">
          <a:off x="7104506"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Pipeline Construction</a:t>
          </a:r>
        </a:p>
      </dsp:txBody>
      <dsp:txXfrm>
        <a:off x="7104506" y="2324781"/>
        <a:ext cx="1800288" cy="372473"/>
      </dsp:txXfrm>
    </dsp:sp>
    <dsp:sp modelId="{1CA67A79-9A15-4BD9-9C36-BFC59BB6A194}">
      <dsp:nvSpPr>
        <dsp:cNvPr id="0" name=""/>
        <dsp:cNvSpPr/>
      </dsp:nvSpPr>
      <dsp:spPr>
        <a:xfrm>
          <a:off x="8252966"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Random Forest</a:t>
          </a:r>
        </a:p>
        <a:p>
          <a:pPr marL="0" lvl="0" indent="0" algn="l" defTabSz="488950">
            <a:lnSpc>
              <a:spcPct val="90000"/>
            </a:lnSpc>
            <a:spcBef>
              <a:spcPct val="0"/>
            </a:spcBef>
            <a:spcAft>
              <a:spcPct val="35000"/>
            </a:spcAft>
            <a:buNone/>
          </a:pPr>
          <a:r>
            <a:rPr lang="en-US" sz="1100" kern="1200" dirty="0"/>
            <a:t>LASSO</a:t>
          </a:r>
        </a:p>
        <a:p>
          <a:pPr marL="0" lvl="0" indent="0" algn="l" defTabSz="488950">
            <a:lnSpc>
              <a:spcPct val="90000"/>
            </a:lnSpc>
            <a:spcBef>
              <a:spcPct val="0"/>
            </a:spcBef>
            <a:spcAft>
              <a:spcPct val="35000"/>
            </a:spcAft>
            <a:buNone/>
          </a:pPr>
          <a:r>
            <a:rPr lang="en-US" sz="1100" kern="1200" dirty="0"/>
            <a:t>Support Vector Machine</a:t>
          </a:r>
        </a:p>
      </dsp:txBody>
      <dsp:txXfrm>
        <a:off x="8252966" y="928005"/>
        <a:ext cx="1241578" cy="2483156"/>
      </dsp:txXfrm>
    </dsp:sp>
    <dsp:sp modelId="{9A68EF1F-84EB-46D5-BD2F-6927B79228F5}">
      <dsp:nvSpPr>
        <dsp:cNvPr id="0" name=""/>
        <dsp:cNvSpPr/>
      </dsp:nvSpPr>
      <dsp:spPr>
        <a:xfrm>
          <a:off x="9773003"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34EE0E0-557B-4CC9-80EF-5FC41E45A335}">
      <dsp:nvSpPr>
        <dsp:cNvPr id="0" name=""/>
        <dsp:cNvSpPr/>
      </dsp:nvSpPr>
      <dsp:spPr>
        <a:xfrm>
          <a:off x="9835082" y="990084"/>
          <a:ext cx="496631" cy="496631"/>
        </a:xfrm>
        <a:prstGeom prst="pie">
          <a:avLst>
            <a:gd name="adj1" fmla="val 5400000"/>
            <a:gd name="adj2" fmla="val 16200000"/>
          </a:avLst>
        </a:prstGeom>
        <a:gradFill rotWithShape="0">
          <a:gsLst>
            <a:gs pos="0">
              <a:schemeClr val="accent4">
                <a:hueOff val="13828557"/>
                <a:satOff val="3941"/>
                <a:lumOff val="11372"/>
                <a:alphaOff val="0"/>
                <a:tint val="98000"/>
                <a:lumMod val="114000"/>
              </a:schemeClr>
            </a:gs>
            <a:gs pos="100000">
              <a:schemeClr val="accent4">
                <a:hueOff val="13828557"/>
                <a:satOff val="3941"/>
                <a:lumOff val="11372"/>
                <a:alphaOff val="0"/>
                <a:shade val="90000"/>
                <a:lumMod val="84000"/>
              </a:schemeClr>
            </a:gs>
          </a:gsLst>
          <a:lin ang="5400000" scaled="0"/>
        </a:gradFill>
        <a:ln w="9525" cap="rnd" cmpd="sng" algn="ctr">
          <a:solidFill>
            <a:schemeClr val="accent4">
              <a:hueOff val="13828557"/>
              <a:satOff val="3941"/>
              <a:lumOff val="1137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844AD8B-4BA6-474F-81FC-926ACA107C74}">
      <dsp:nvSpPr>
        <dsp:cNvPr id="0" name=""/>
        <dsp:cNvSpPr/>
      </dsp:nvSpPr>
      <dsp:spPr>
        <a:xfrm rot="16200000">
          <a:off x="9059096"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Hyperparameter Tuning </a:t>
          </a:r>
        </a:p>
      </dsp:txBody>
      <dsp:txXfrm>
        <a:off x="9059096" y="2324781"/>
        <a:ext cx="1800288" cy="372473"/>
      </dsp:txXfrm>
    </dsp:sp>
    <dsp:sp modelId="{8DA0DEB4-0D2B-4818-AFAC-01ABFDCE0F1F}">
      <dsp:nvSpPr>
        <dsp:cNvPr id="0" name=""/>
        <dsp:cNvSpPr/>
      </dsp:nvSpPr>
      <dsp:spPr>
        <a:xfrm>
          <a:off x="10207556"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Grid Search  Cross-Validation</a:t>
          </a:r>
        </a:p>
      </dsp:txBody>
      <dsp:txXfrm>
        <a:off x="10207556" y="928005"/>
        <a:ext cx="1241578" cy="24831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23714D-3DE8-4627-A16D-CBE2C9930A45}">
      <dsp:nvSpPr>
        <dsp:cNvPr id="0" name=""/>
        <dsp:cNvSpPr/>
      </dsp:nvSpPr>
      <dsp:spPr>
        <a:xfrm>
          <a:off x="0" y="2413768"/>
          <a:ext cx="10035039" cy="792252"/>
        </a:xfrm>
        <a:prstGeom prst="rect">
          <a:avLst/>
        </a:prstGeom>
        <a:solidFill>
          <a:schemeClr val="accent4">
            <a:hueOff val="0"/>
            <a:satOff val="0"/>
            <a:lumOff val="0"/>
            <a:alphaOff val="0"/>
          </a:schemeClr>
        </a:solidFill>
        <a:ln w="19050" cap="rnd"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TRANSFORMATION**</a:t>
          </a:r>
        </a:p>
      </dsp:txBody>
      <dsp:txXfrm>
        <a:off x="0" y="2413768"/>
        <a:ext cx="10035039" cy="427816"/>
      </dsp:txXfrm>
    </dsp:sp>
    <dsp:sp modelId="{483D8CA8-40FE-4E6C-B8AD-71AF77832B0B}">
      <dsp:nvSpPr>
        <dsp:cNvPr id="0" name=""/>
        <dsp:cNvSpPr/>
      </dsp:nvSpPr>
      <dsp:spPr>
        <a:xfrm>
          <a:off x="0" y="2825739"/>
          <a:ext cx="10035039" cy="364436"/>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a:t>
          </a:r>
          <a:r>
            <a:rPr lang="en-US" sz="1500" kern="1200" dirty="0" err="1"/>
            <a:t>PovertyBinary</a:t>
          </a:r>
          <a:r>
            <a:rPr lang="en-US" sz="1500" kern="1200" dirty="0"/>
            <a:t>’</a:t>
          </a:r>
        </a:p>
      </dsp:txBody>
      <dsp:txXfrm>
        <a:off x="0" y="2825739"/>
        <a:ext cx="10035039" cy="364436"/>
      </dsp:txXfrm>
    </dsp:sp>
    <dsp:sp modelId="{246EE796-1363-4B1C-9CBD-7AF5014AF9F3}">
      <dsp:nvSpPr>
        <dsp:cNvPr id="0" name=""/>
        <dsp:cNvSpPr/>
      </dsp:nvSpPr>
      <dsp:spPr>
        <a:xfrm rot="10800000">
          <a:off x="0" y="1207167"/>
          <a:ext cx="10035039" cy="1218484"/>
        </a:xfrm>
        <a:prstGeom prst="upArrowCallout">
          <a:avLst/>
        </a:prstGeom>
        <a:solidFill>
          <a:schemeClr val="accent4">
            <a:hueOff val="6914279"/>
            <a:satOff val="1970"/>
            <a:lumOff val="5686"/>
            <a:alphaOff val="0"/>
          </a:schemeClr>
        </a:solidFill>
        <a:ln w="19050" cap="rnd" cmpd="sng" algn="ctr">
          <a:solidFill>
            <a:srgbClr val="52EE9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CONVERSIONS*</a:t>
          </a:r>
        </a:p>
      </dsp:txBody>
      <dsp:txXfrm rot="-10800000">
        <a:off x="0" y="1207167"/>
        <a:ext cx="10035039" cy="427688"/>
      </dsp:txXfrm>
    </dsp:sp>
    <dsp:sp modelId="{2344DE9C-1104-4185-837A-D266EE517512}">
      <dsp:nvSpPr>
        <dsp:cNvPr id="0" name=""/>
        <dsp:cNvSpPr/>
      </dsp:nvSpPr>
      <dsp:spPr>
        <a:xfrm>
          <a:off x="0" y="1634855"/>
          <a:ext cx="2508759" cy="364326"/>
        </a:xfrm>
        <a:prstGeom prst="rect">
          <a:avLst/>
        </a:prstGeom>
        <a:solidFill>
          <a:schemeClr val="accent4">
            <a:tint val="40000"/>
            <a:alpha val="90000"/>
            <a:hueOff val="1563739"/>
            <a:satOff val="923"/>
            <a:lumOff val="207"/>
            <a:alphaOff val="0"/>
          </a:schemeClr>
        </a:solidFill>
        <a:ln w="19050" cap="rnd" cmpd="sng" algn="ctr">
          <a:solidFill>
            <a:schemeClr val="accent4">
              <a:tint val="40000"/>
              <a:alpha val="90000"/>
              <a:hueOff val="1563739"/>
              <a:satOff val="923"/>
              <a:lumOff val="20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'Citizen'</a:t>
          </a:r>
        </a:p>
      </dsp:txBody>
      <dsp:txXfrm>
        <a:off x="0" y="1634855"/>
        <a:ext cx="2508759" cy="364326"/>
      </dsp:txXfrm>
    </dsp:sp>
    <dsp:sp modelId="{4C803E6D-A22C-49EF-A7CF-EBA1CCA94322}">
      <dsp:nvSpPr>
        <dsp:cNvPr id="0" name=""/>
        <dsp:cNvSpPr/>
      </dsp:nvSpPr>
      <dsp:spPr>
        <a:xfrm>
          <a:off x="2508759" y="1634855"/>
          <a:ext cx="2508759" cy="364326"/>
        </a:xfrm>
        <a:prstGeom prst="rect">
          <a:avLst/>
        </a:prstGeom>
        <a:solidFill>
          <a:schemeClr val="accent4">
            <a:tint val="40000"/>
            <a:alpha val="90000"/>
            <a:hueOff val="3127478"/>
            <a:satOff val="1845"/>
            <a:lumOff val="414"/>
            <a:alphaOff val="0"/>
          </a:schemeClr>
        </a:solidFill>
        <a:ln w="19050" cap="rnd" cmpd="sng" algn="ctr">
          <a:solidFill>
            <a:schemeClr val="accent4">
              <a:tint val="40000"/>
              <a:alpha val="90000"/>
              <a:hueOff val="3127478"/>
              <a:satOff val="1845"/>
              <a:lumOff val="4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'Employed'</a:t>
          </a:r>
        </a:p>
      </dsp:txBody>
      <dsp:txXfrm>
        <a:off x="2508759" y="1634855"/>
        <a:ext cx="2508759" cy="364326"/>
      </dsp:txXfrm>
    </dsp:sp>
    <dsp:sp modelId="{3F042695-C964-42E3-8950-13649BC045B6}">
      <dsp:nvSpPr>
        <dsp:cNvPr id="0" name=""/>
        <dsp:cNvSpPr/>
      </dsp:nvSpPr>
      <dsp:spPr>
        <a:xfrm>
          <a:off x="5017519" y="1634855"/>
          <a:ext cx="2508759" cy="364326"/>
        </a:xfrm>
        <a:prstGeom prst="rect">
          <a:avLst/>
        </a:prstGeom>
        <a:solidFill>
          <a:schemeClr val="accent4">
            <a:tint val="40000"/>
            <a:alpha val="90000"/>
            <a:hueOff val="4691217"/>
            <a:satOff val="2768"/>
            <a:lumOff val="621"/>
            <a:alphaOff val="0"/>
          </a:schemeClr>
        </a:solidFill>
        <a:ln w="19050" cap="rnd" cmpd="sng" algn="ctr">
          <a:solidFill>
            <a:schemeClr val="accent4">
              <a:tint val="40000"/>
              <a:alpha val="90000"/>
              <a:hueOff val="4691217"/>
              <a:satOff val="2768"/>
              <a:lumOff val="62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'Men'</a:t>
          </a:r>
        </a:p>
      </dsp:txBody>
      <dsp:txXfrm>
        <a:off x="5017519" y="1634855"/>
        <a:ext cx="2508759" cy="364326"/>
      </dsp:txXfrm>
    </dsp:sp>
    <dsp:sp modelId="{33B92E76-D801-47D3-BCEF-70FEDEBD1469}">
      <dsp:nvSpPr>
        <dsp:cNvPr id="0" name=""/>
        <dsp:cNvSpPr/>
      </dsp:nvSpPr>
      <dsp:spPr>
        <a:xfrm>
          <a:off x="7526279" y="1634855"/>
          <a:ext cx="2508759" cy="364326"/>
        </a:xfrm>
        <a:prstGeom prst="rect">
          <a:avLst/>
        </a:prstGeom>
        <a:solidFill>
          <a:schemeClr val="accent4">
            <a:tint val="40000"/>
            <a:alpha val="90000"/>
            <a:hueOff val="6254956"/>
            <a:satOff val="3691"/>
            <a:lumOff val="828"/>
            <a:alphaOff val="0"/>
          </a:schemeClr>
        </a:solidFill>
        <a:ln w="19050" cap="rnd" cmpd="sng" algn="ctr">
          <a:solidFill>
            <a:schemeClr val="accent4">
              <a:tint val="40000"/>
              <a:alpha val="90000"/>
              <a:hueOff val="6254956"/>
              <a:satOff val="3691"/>
              <a:lumOff val="8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a:t>'Women</a:t>
          </a:r>
          <a:r>
            <a:rPr lang="en-US" sz="1500" kern="1200" dirty="0"/>
            <a:t>'</a:t>
          </a:r>
        </a:p>
      </dsp:txBody>
      <dsp:txXfrm>
        <a:off x="7526279" y="1634855"/>
        <a:ext cx="2508759" cy="364326"/>
      </dsp:txXfrm>
    </dsp:sp>
    <dsp:sp modelId="{CC83E177-F688-4931-8D56-281E8868B049}">
      <dsp:nvSpPr>
        <dsp:cNvPr id="0" name=""/>
        <dsp:cNvSpPr/>
      </dsp:nvSpPr>
      <dsp:spPr>
        <a:xfrm rot="10800000">
          <a:off x="0" y="0"/>
          <a:ext cx="10035039" cy="1218484"/>
        </a:xfrm>
        <a:prstGeom prst="upArrowCallout">
          <a:avLst/>
        </a:prstGeom>
        <a:solidFill>
          <a:srgbClr val="9B6BF2"/>
        </a:solidFill>
        <a:ln w="19050" cap="rnd" cmpd="sng" algn="ctr">
          <a:solidFill>
            <a:srgbClr val="9B6BF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DROPS</a:t>
          </a:r>
        </a:p>
      </dsp:txBody>
      <dsp:txXfrm rot="-10800000">
        <a:off x="0" y="0"/>
        <a:ext cx="10035039" cy="427688"/>
      </dsp:txXfrm>
    </dsp:sp>
    <dsp:sp modelId="{400DB92D-0A9F-4588-BEEE-49CA0784A216}">
      <dsp:nvSpPr>
        <dsp:cNvPr id="0" name=""/>
        <dsp:cNvSpPr/>
      </dsp:nvSpPr>
      <dsp:spPr>
        <a:xfrm>
          <a:off x="1224" y="428254"/>
          <a:ext cx="2006517" cy="364326"/>
        </a:xfrm>
        <a:prstGeom prst="rect">
          <a:avLst/>
        </a:prstGeom>
        <a:solidFill>
          <a:schemeClr val="accent4">
            <a:tint val="40000"/>
            <a:alpha val="90000"/>
            <a:hueOff val="7818695"/>
            <a:satOff val="4613"/>
            <a:lumOff val="1035"/>
            <a:alphaOff val="0"/>
          </a:schemeClr>
        </a:solidFill>
        <a:ln w="19050" cap="rnd" cmpd="sng" algn="ctr">
          <a:solidFill>
            <a:schemeClr val="accent4">
              <a:tint val="40000"/>
              <a:alpha val="90000"/>
              <a:hueOff val="7818695"/>
              <a:satOff val="4613"/>
              <a:lumOff val="10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a:t>
          </a:r>
          <a:r>
            <a:rPr lang="en-US" sz="1500" kern="1200" dirty="0" err="1"/>
            <a:t>CensusTract</a:t>
          </a:r>
          <a:r>
            <a:rPr lang="en-US" sz="1500" kern="1200" dirty="0"/>
            <a:t>'</a:t>
          </a:r>
        </a:p>
      </dsp:txBody>
      <dsp:txXfrm>
        <a:off x="1224" y="428254"/>
        <a:ext cx="2006517" cy="364326"/>
      </dsp:txXfrm>
    </dsp:sp>
    <dsp:sp modelId="{C7EE623B-8CBC-4CD4-8321-282B2DBAD91D}">
      <dsp:nvSpPr>
        <dsp:cNvPr id="0" name=""/>
        <dsp:cNvSpPr/>
      </dsp:nvSpPr>
      <dsp:spPr>
        <a:xfrm>
          <a:off x="2007742" y="428254"/>
          <a:ext cx="2006517" cy="364326"/>
        </a:xfrm>
        <a:prstGeom prst="rect">
          <a:avLst/>
        </a:prstGeom>
        <a:solidFill>
          <a:schemeClr val="accent4">
            <a:tint val="40000"/>
            <a:alpha val="90000"/>
            <a:hueOff val="9382434"/>
            <a:satOff val="5536"/>
            <a:lumOff val="1242"/>
            <a:alphaOff val="0"/>
          </a:schemeClr>
        </a:solidFill>
        <a:ln w="19050" cap="rnd" cmpd="sng" algn="ctr">
          <a:solidFill>
            <a:schemeClr val="accent4">
              <a:tint val="40000"/>
              <a:alpha val="90000"/>
              <a:hueOff val="9382434"/>
              <a:satOff val="5536"/>
              <a:lumOff val="124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a:t>
          </a:r>
          <a:r>
            <a:rPr lang="en-US" sz="1500" kern="1200" dirty="0" err="1"/>
            <a:t>ChildPoverty</a:t>
          </a:r>
          <a:r>
            <a:rPr lang="en-US" sz="1500" kern="1200" dirty="0"/>
            <a:t>'</a:t>
          </a:r>
        </a:p>
      </dsp:txBody>
      <dsp:txXfrm>
        <a:off x="2007742" y="428254"/>
        <a:ext cx="2006517" cy="364326"/>
      </dsp:txXfrm>
    </dsp:sp>
    <dsp:sp modelId="{9019A43B-0F0D-4900-9960-BB013D5A1CBF}">
      <dsp:nvSpPr>
        <dsp:cNvPr id="0" name=""/>
        <dsp:cNvSpPr/>
      </dsp:nvSpPr>
      <dsp:spPr>
        <a:xfrm>
          <a:off x="4014260" y="428254"/>
          <a:ext cx="2006517" cy="364326"/>
        </a:xfrm>
        <a:prstGeom prst="rect">
          <a:avLst/>
        </a:prstGeom>
        <a:solidFill>
          <a:schemeClr val="accent4">
            <a:tint val="40000"/>
            <a:alpha val="90000"/>
            <a:hueOff val="10946172"/>
            <a:satOff val="6459"/>
            <a:lumOff val="1449"/>
            <a:alphaOff val="0"/>
          </a:schemeClr>
        </a:solidFill>
        <a:ln w="19050" cap="rnd" cmpd="sng" algn="ctr">
          <a:solidFill>
            <a:schemeClr val="accent4">
              <a:tint val="40000"/>
              <a:alpha val="90000"/>
              <a:hueOff val="10946172"/>
              <a:satOff val="6459"/>
              <a:lumOff val="14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'Income'</a:t>
          </a:r>
        </a:p>
      </dsp:txBody>
      <dsp:txXfrm>
        <a:off x="4014260" y="428254"/>
        <a:ext cx="2006517" cy="364326"/>
      </dsp:txXfrm>
    </dsp:sp>
    <dsp:sp modelId="{24AEDA8B-466D-4B6A-A228-1F1B8003BAC8}">
      <dsp:nvSpPr>
        <dsp:cNvPr id="0" name=""/>
        <dsp:cNvSpPr/>
      </dsp:nvSpPr>
      <dsp:spPr>
        <a:xfrm>
          <a:off x="6020778" y="428254"/>
          <a:ext cx="2006517" cy="364326"/>
        </a:xfrm>
        <a:prstGeom prst="rect">
          <a:avLst/>
        </a:prstGeom>
        <a:solidFill>
          <a:schemeClr val="accent4">
            <a:tint val="40000"/>
            <a:alpha val="90000"/>
            <a:hueOff val="12509911"/>
            <a:satOff val="7381"/>
            <a:lumOff val="1656"/>
            <a:alphaOff val="0"/>
          </a:schemeClr>
        </a:solidFill>
        <a:ln w="19050" cap="rnd" cmpd="sng" algn="ctr">
          <a:solidFill>
            <a:schemeClr val="accent4">
              <a:tint val="40000"/>
              <a:alpha val="90000"/>
              <a:hueOff val="12509911"/>
              <a:satOff val="7381"/>
              <a:lumOff val="16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a:t>
          </a:r>
          <a:r>
            <a:rPr lang="en-US" sz="1500" kern="1200" dirty="0" err="1"/>
            <a:t>IncomeErr</a:t>
          </a:r>
          <a:r>
            <a:rPr lang="en-US" sz="1500" kern="1200" dirty="0"/>
            <a:t>'</a:t>
          </a:r>
        </a:p>
      </dsp:txBody>
      <dsp:txXfrm>
        <a:off x="6020778" y="428254"/>
        <a:ext cx="2006517" cy="364326"/>
      </dsp:txXfrm>
    </dsp:sp>
    <dsp:sp modelId="{0F719125-F0A3-41C6-BC73-887FF79B7F8C}">
      <dsp:nvSpPr>
        <dsp:cNvPr id="0" name=""/>
        <dsp:cNvSpPr/>
      </dsp:nvSpPr>
      <dsp:spPr>
        <a:xfrm>
          <a:off x="8027296" y="428254"/>
          <a:ext cx="2006517" cy="364326"/>
        </a:xfrm>
        <a:prstGeom prst="rect">
          <a:avLst/>
        </a:prstGeom>
        <a:solidFill>
          <a:schemeClr val="accent4">
            <a:tint val="40000"/>
            <a:alpha val="90000"/>
            <a:hueOff val="14073650"/>
            <a:satOff val="8304"/>
            <a:lumOff val="1863"/>
            <a:alphaOff val="0"/>
          </a:schemeClr>
        </a:solidFill>
        <a:ln w="19050" cap="rnd" cmpd="sng" algn="ctr">
          <a:solidFill>
            <a:schemeClr val="accent4">
              <a:tint val="40000"/>
              <a:alpha val="90000"/>
              <a:hueOff val="14073650"/>
              <a:satOff val="8304"/>
              <a:lumOff val="18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a:t>'IncomePerCapErr</a:t>
          </a:r>
          <a:r>
            <a:rPr lang="en-US" sz="1500" kern="1200" dirty="0"/>
            <a:t>'</a:t>
          </a:r>
        </a:p>
      </dsp:txBody>
      <dsp:txXfrm>
        <a:off x="8027296" y="428254"/>
        <a:ext cx="2006517" cy="3643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6E520-89FE-4CD5-A02C-4D9DDA4482F3}">
      <dsp:nvSpPr>
        <dsp:cNvPr id="0" name=""/>
        <dsp:cNvSpPr/>
      </dsp:nvSpPr>
      <dsp:spPr>
        <a:xfrm>
          <a:off x="54"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44FBE17-8F92-428D-815F-9F5E01CEA07D}">
      <dsp:nvSpPr>
        <dsp:cNvPr id="0" name=""/>
        <dsp:cNvSpPr/>
      </dsp:nvSpPr>
      <dsp:spPr>
        <a:xfrm>
          <a:off x="62133" y="990084"/>
          <a:ext cx="496631" cy="496631"/>
        </a:xfrm>
        <a:prstGeom prst="pie">
          <a:avLst>
            <a:gd name="adj1" fmla="val 14400000"/>
            <a:gd name="adj2" fmla="val 1620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FC6CDFF-08C6-4BC9-83D1-621F8E7630CC}">
      <dsp:nvSpPr>
        <dsp:cNvPr id="0" name=""/>
        <dsp:cNvSpPr/>
      </dsp:nvSpPr>
      <dsp:spPr>
        <a:xfrm rot="16200000">
          <a:off x="-713852"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Exploratory Data Analysis</a:t>
          </a:r>
        </a:p>
      </dsp:txBody>
      <dsp:txXfrm>
        <a:off x="-713852" y="2324781"/>
        <a:ext cx="1800288" cy="372473"/>
      </dsp:txXfrm>
    </dsp:sp>
    <dsp:sp modelId="{2B96E5BC-DC20-4956-B89C-515D5C3BD970}">
      <dsp:nvSpPr>
        <dsp:cNvPr id="0" name=""/>
        <dsp:cNvSpPr/>
      </dsp:nvSpPr>
      <dsp:spPr>
        <a:xfrm>
          <a:off x="434607"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kern="1200" dirty="0"/>
            <a:t>Descriptive Statistics</a:t>
          </a:r>
        </a:p>
        <a:p>
          <a:pPr marL="0" lvl="0" indent="0" algn="l" defTabSz="577850">
            <a:lnSpc>
              <a:spcPct val="90000"/>
            </a:lnSpc>
            <a:spcBef>
              <a:spcPct val="0"/>
            </a:spcBef>
            <a:spcAft>
              <a:spcPct val="35000"/>
            </a:spcAft>
            <a:buNone/>
          </a:pPr>
          <a:r>
            <a:rPr lang="en-US" sz="1300" b="0" kern="1200" dirty="0"/>
            <a:t>Univariate Distributions</a:t>
          </a:r>
        </a:p>
        <a:p>
          <a:pPr marL="0" lvl="0" indent="0" algn="l" defTabSz="577850">
            <a:lnSpc>
              <a:spcPct val="90000"/>
            </a:lnSpc>
            <a:spcBef>
              <a:spcPct val="0"/>
            </a:spcBef>
            <a:spcAft>
              <a:spcPct val="35000"/>
            </a:spcAft>
            <a:buNone/>
          </a:pPr>
          <a:r>
            <a:rPr lang="en-US" sz="1300" b="0" kern="1200" dirty="0"/>
            <a:t>Multivariate Relationships</a:t>
          </a:r>
        </a:p>
        <a:p>
          <a:pPr marL="0" lvl="0" indent="0" algn="l" defTabSz="577850">
            <a:lnSpc>
              <a:spcPct val="90000"/>
            </a:lnSpc>
            <a:spcBef>
              <a:spcPct val="0"/>
            </a:spcBef>
            <a:spcAft>
              <a:spcPct val="35000"/>
            </a:spcAft>
            <a:buNone/>
          </a:pPr>
          <a:r>
            <a:rPr lang="en-US" sz="1300" b="0" kern="1200" dirty="0"/>
            <a:t>Feature-Target Correlations</a:t>
          </a:r>
        </a:p>
        <a:p>
          <a:pPr marL="0" lvl="0" indent="0" algn="l" defTabSz="577850">
            <a:lnSpc>
              <a:spcPct val="90000"/>
            </a:lnSpc>
            <a:spcBef>
              <a:spcPct val="0"/>
            </a:spcBef>
            <a:spcAft>
              <a:spcPct val="35000"/>
            </a:spcAft>
            <a:buNone/>
          </a:pPr>
          <a:r>
            <a:rPr lang="en-US" sz="1300" b="0" kern="1200" dirty="0"/>
            <a:t>Multicollinearity</a:t>
          </a:r>
        </a:p>
      </dsp:txBody>
      <dsp:txXfrm>
        <a:off x="434607" y="928005"/>
        <a:ext cx="1241578" cy="2483156"/>
      </dsp:txXfrm>
    </dsp:sp>
    <dsp:sp modelId="{7D09EAF9-DC27-441E-8FDA-F27BE9D89C71}">
      <dsp:nvSpPr>
        <dsp:cNvPr id="0" name=""/>
        <dsp:cNvSpPr/>
      </dsp:nvSpPr>
      <dsp:spPr>
        <a:xfrm>
          <a:off x="1954644"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B88042DF-D446-42F9-8E3E-97AF38330451}">
      <dsp:nvSpPr>
        <dsp:cNvPr id="0" name=""/>
        <dsp:cNvSpPr/>
      </dsp:nvSpPr>
      <dsp:spPr>
        <a:xfrm>
          <a:off x="2016723" y="990084"/>
          <a:ext cx="496631" cy="496631"/>
        </a:xfrm>
        <a:prstGeom prst="pie">
          <a:avLst>
            <a:gd name="adj1" fmla="val 12600000"/>
            <a:gd name="adj2" fmla="val 16200000"/>
          </a:avLst>
        </a:prstGeom>
        <a:gradFill rotWithShape="0">
          <a:gsLst>
            <a:gs pos="0">
              <a:schemeClr val="accent4">
                <a:hueOff val="2765712"/>
                <a:satOff val="788"/>
                <a:lumOff val="2274"/>
                <a:alphaOff val="0"/>
                <a:tint val="98000"/>
                <a:lumMod val="114000"/>
              </a:schemeClr>
            </a:gs>
            <a:gs pos="100000">
              <a:schemeClr val="accent4">
                <a:hueOff val="2765712"/>
                <a:satOff val="788"/>
                <a:lumOff val="2274"/>
                <a:alphaOff val="0"/>
                <a:shade val="90000"/>
                <a:lumMod val="84000"/>
              </a:schemeClr>
            </a:gs>
          </a:gsLst>
          <a:lin ang="5400000" scaled="0"/>
        </a:gradFill>
        <a:ln w="9525" cap="rnd" cmpd="sng" algn="ctr">
          <a:solidFill>
            <a:schemeClr val="accent4">
              <a:hueOff val="2765712"/>
              <a:satOff val="788"/>
              <a:lumOff val="2274"/>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6CB057E0-3915-4292-B474-AB9980E6F588}">
      <dsp:nvSpPr>
        <dsp:cNvPr id="0" name=""/>
        <dsp:cNvSpPr/>
      </dsp:nvSpPr>
      <dsp:spPr>
        <a:xfrm rot="16200000">
          <a:off x="1240736"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Feature Engineering</a:t>
          </a:r>
        </a:p>
      </dsp:txBody>
      <dsp:txXfrm>
        <a:off x="1240736" y="2324781"/>
        <a:ext cx="1800288" cy="372473"/>
      </dsp:txXfrm>
    </dsp:sp>
    <dsp:sp modelId="{B02C9B94-E1B5-4448-AD62-6A45F24A6DA4}">
      <dsp:nvSpPr>
        <dsp:cNvPr id="0" name=""/>
        <dsp:cNvSpPr/>
      </dsp:nvSpPr>
      <dsp:spPr>
        <a:xfrm>
          <a:off x="2389196"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kern="1200" dirty="0"/>
            <a:t>Drops</a:t>
          </a:r>
        </a:p>
        <a:p>
          <a:pPr marL="0" lvl="0" indent="0" algn="l" defTabSz="577850">
            <a:lnSpc>
              <a:spcPct val="90000"/>
            </a:lnSpc>
            <a:spcBef>
              <a:spcPct val="0"/>
            </a:spcBef>
            <a:spcAft>
              <a:spcPct val="35000"/>
            </a:spcAft>
            <a:buNone/>
          </a:pPr>
          <a:r>
            <a:rPr lang="en-US" sz="1300" b="0" kern="1200" dirty="0"/>
            <a:t>Conversions</a:t>
          </a:r>
        </a:p>
      </dsp:txBody>
      <dsp:txXfrm>
        <a:off x="2389196" y="928005"/>
        <a:ext cx="1241578" cy="2483156"/>
      </dsp:txXfrm>
    </dsp:sp>
    <dsp:sp modelId="{67DBF759-250C-496F-B975-9F82354516BD}">
      <dsp:nvSpPr>
        <dsp:cNvPr id="0" name=""/>
        <dsp:cNvSpPr/>
      </dsp:nvSpPr>
      <dsp:spPr>
        <a:xfrm>
          <a:off x="3909234"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DF80B354-2E45-435B-B66E-275D7A972EA1}">
      <dsp:nvSpPr>
        <dsp:cNvPr id="0" name=""/>
        <dsp:cNvSpPr/>
      </dsp:nvSpPr>
      <dsp:spPr>
        <a:xfrm>
          <a:off x="3971313" y="990084"/>
          <a:ext cx="496631" cy="496631"/>
        </a:xfrm>
        <a:prstGeom prst="pie">
          <a:avLst>
            <a:gd name="adj1" fmla="val 10800000"/>
            <a:gd name="adj2" fmla="val 16200000"/>
          </a:avLst>
        </a:prstGeom>
        <a:gradFill rotWithShape="0">
          <a:gsLst>
            <a:gs pos="0">
              <a:schemeClr val="accent4">
                <a:hueOff val="5531423"/>
                <a:satOff val="1576"/>
                <a:lumOff val="4549"/>
                <a:alphaOff val="0"/>
                <a:tint val="98000"/>
                <a:lumMod val="114000"/>
              </a:schemeClr>
            </a:gs>
            <a:gs pos="100000">
              <a:schemeClr val="accent4">
                <a:hueOff val="5531423"/>
                <a:satOff val="1576"/>
                <a:lumOff val="4549"/>
                <a:alphaOff val="0"/>
                <a:shade val="90000"/>
                <a:lumMod val="84000"/>
              </a:schemeClr>
            </a:gs>
          </a:gsLst>
          <a:lin ang="5400000" scaled="0"/>
        </a:gradFill>
        <a:ln w="9525" cap="rnd" cmpd="sng" algn="ctr">
          <a:solidFill>
            <a:schemeClr val="accent4">
              <a:hueOff val="5531423"/>
              <a:satOff val="1576"/>
              <a:lumOff val="4549"/>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9C388A00-962B-4C9A-B8A3-B2E61471F373}">
      <dsp:nvSpPr>
        <dsp:cNvPr id="0" name=""/>
        <dsp:cNvSpPr/>
      </dsp:nvSpPr>
      <dsp:spPr>
        <a:xfrm rot="16200000">
          <a:off x="3195326"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Imputation </a:t>
          </a:r>
        </a:p>
      </dsp:txBody>
      <dsp:txXfrm>
        <a:off x="3195326" y="2324781"/>
        <a:ext cx="1800288" cy="372473"/>
      </dsp:txXfrm>
    </dsp:sp>
    <dsp:sp modelId="{47918202-85FB-4290-AC42-C2C8645329D0}">
      <dsp:nvSpPr>
        <dsp:cNvPr id="0" name=""/>
        <dsp:cNvSpPr/>
      </dsp:nvSpPr>
      <dsp:spPr>
        <a:xfrm>
          <a:off x="4343786"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kern="1200" dirty="0"/>
            <a:t>Median-Based</a:t>
          </a:r>
        </a:p>
        <a:p>
          <a:pPr marL="0" lvl="0" indent="0" algn="l" defTabSz="488950">
            <a:lnSpc>
              <a:spcPct val="90000"/>
            </a:lnSpc>
            <a:spcBef>
              <a:spcPct val="0"/>
            </a:spcBef>
            <a:spcAft>
              <a:spcPct val="35000"/>
            </a:spcAft>
            <a:buNone/>
          </a:pPr>
          <a:r>
            <a:rPr lang="en-US" sz="1100" b="0" kern="1200" dirty="0"/>
            <a:t>30.10% (~22,271 Observations) </a:t>
          </a:r>
        </a:p>
      </dsp:txBody>
      <dsp:txXfrm>
        <a:off x="4343786" y="928005"/>
        <a:ext cx="1241578" cy="2483156"/>
      </dsp:txXfrm>
    </dsp:sp>
    <dsp:sp modelId="{D6F05D35-2A59-481C-91EB-0DC6C4D8E02C}">
      <dsp:nvSpPr>
        <dsp:cNvPr id="0" name=""/>
        <dsp:cNvSpPr/>
      </dsp:nvSpPr>
      <dsp:spPr>
        <a:xfrm>
          <a:off x="5863824"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ADFAB41-A894-4DD3-B7AE-BAF43512B845}">
      <dsp:nvSpPr>
        <dsp:cNvPr id="0" name=""/>
        <dsp:cNvSpPr/>
      </dsp:nvSpPr>
      <dsp:spPr>
        <a:xfrm>
          <a:off x="5925902" y="990084"/>
          <a:ext cx="496631" cy="496631"/>
        </a:xfrm>
        <a:prstGeom prst="pie">
          <a:avLst>
            <a:gd name="adj1" fmla="val 9000000"/>
            <a:gd name="adj2" fmla="val 16200000"/>
          </a:avLst>
        </a:prstGeom>
        <a:gradFill rotWithShape="0">
          <a:gsLst>
            <a:gs pos="0">
              <a:schemeClr val="accent4">
                <a:hueOff val="8297135"/>
                <a:satOff val="2365"/>
                <a:lumOff val="6823"/>
                <a:alphaOff val="0"/>
                <a:tint val="98000"/>
                <a:lumMod val="114000"/>
              </a:schemeClr>
            </a:gs>
            <a:gs pos="100000">
              <a:schemeClr val="accent4">
                <a:hueOff val="8297135"/>
                <a:satOff val="2365"/>
                <a:lumOff val="6823"/>
                <a:alphaOff val="0"/>
                <a:shade val="90000"/>
                <a:lumMod val="84000"/>
              </a:schemeClr>
            </a:gs>
          </a:gsLst>
          <a:lin ang="5400000" scaled="0"/>
        </a:gradFill>
        <a:ln w="9525" cap="rnd" cmpd="sng" algn="ctr">
          <a:solidFill>
            <a:schemeClr val="accent4">
              <a:hueOff val="8297135"/>
              <a:satOff val="2365"/>
              <a:lumOff val="6823"/>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E1DEB42D-105D-4FA5-A7F8-A54AD9702A59}">
      <dsp:nvSpPr>
        <dsp:cNvPr id="0" name=""/>
        <dsp:cNvSpPr/>
      </dsp:nvSpPr>
      <dsp:spPr>
        <a:xfrm rot="16200000">
          <a:off x="5149916"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Dimensionality Reduction</a:t>
          </a:r>
        </a:p>
      </dsp:txBody>
      <dsp:txXfrm>
        <a:off x="5149916" y="2324781"/>
        <a:ext cx="1800288" cy="372473"/>
      </dsp:txXfrm>
    </dsp:sp>
    <dsp:sp modelId="{1795B1C7-1B64-48EB-9EBC-62DE28BB71D3}">
      <dsp:nvSpPr>
        <dsp:cNvPr id="0" name=""/>
        <dsp:cNvSpPr/>
      </dsp:nvSpPr>
      <dsp:spPr>
        <a:xfrm>
          <a:off x="6298376"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Font typeface="Wingdings" panose="05000000000000000000" pitchFamily="2" charset="2"/>
            <a:buNone/>
          </a:pPr>
          <a:r>
            <a:rPr lang="en-US" sz="1100" kern="1200" dirty="0"/>
            <a:t>Feature Importances</a:t>
          </a:r>
        </a:p>
        <a:p>
          <a:pPr marL="0" lvl="0" indent="0" algn="l" defTabSz="488950">
            <a:lnSpc>
              <a:spcPct val="90000"/>
            </a:lnSpc>
            <a:spcBef>
              <a:spcPct val="0"/>
            </a:spcBef>
            <a:spcAft>
              <a:spcPct val="35000"/>
            </a:spcAft>
            <a:buFontTx/>
            <a:buNone/>
          </a:pPr>
          <a:r>
            <a:rPr lang="en-US" sz="1100" kern="1200" dirty="0"/>
            <a:t>Feature Coefficients</a:t>
          </a:r>
        </a:p>
      </dsp:txBody>
      <dsp:txXfrm>
        <a:off x="6298376" y="928005"/>
        <a:ext cx="1241578" cy="2483156"/>
      </dsp:txXfrm>
    </dsp:sp>
    <dsp:sp modelId="{7157DA67-10BA-430B-A3EC-E3D24F560838}">
      <dsp:nvSpPr>
        <dsp:cNvPr id="0" name=""/>
        <dsp:cNvSpPr/>
      </dsp:nvSpPr>
      <dsp:spPr>
        <a:xfrm>
          <a:off x="7818413"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EFFB080C-8F3D-4C40-8064-9D7EF2A8213C}">
      <dsp:nvSpPr>
        <dsp:cNvPr id="0" name=""/>
        <dsp:cNvSpPr/>
      </dsp:nvSpPr>
      <dsp:spPr>
        <a:xfrm>
          <a:off x="7880492" y="990084"/>
          <a:ext cx="496631" cy="496631"/>
        </a:xfrm>
        <a:prstGeom prst="pie">
          <a:avLst>
            <a:gd name="adj1" fmla="val 7200000"/>
            <a:gd name="adj2" fmla="val 16200000"/>
          </a:avLst>
        </a:prstGeom>
        <a:gradFill rotWithShape="0">
          <a:gsLst>
            <a:gs pos="0">
              <a:schemeClr val="accent4">
                <a:hueOff val="11062846"/>
                <a:satOff val="3153"/>
                <a:lumOff val="9098"/>
                <a:alphaOff val="0"/>
                <a:tint val="98000"/>
                <a:lumMod val="114000"/>
              </a:schemeClr>
            </a:gs>
            <a:gs pos="100000">
              <a:schemeClr val="accent4">
                <a:hueOff val="11062846"/>
                <a:satOff val="3153"/>
                <a:lumOff val="9098"/>
                <a:alphaOff val="0"/>
                <a:shade val="90000"/>
                <a:lumMod val="84000"/>
              </a:schemeClr>
            </a:gs>
          </a:gsLst>
          <a:lin ang="5400000" scaled="0"/>
        </a:gradFill>
        <a:ln w="9525" cap="rnd" cmpd="sng" algn="ctr">
          <a:solidFill>
            <a:schemeClr val="accent4">
              <a:hueOff val="11062846"/>
              <a:satOff val="3153"/>
              <a:lumOff val="9098"/>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4DD76614-C4B1-41CB-AC5D-C043361C4ED0}">
      <dsp:nvSpPr>
        <dsp:cNvPr id="0" name=""/>
        <dsp:cNvSpPr/>
      </dsp:nvSpPr>
      <dsp:spPr>
        <a:xfrm rot="16200000">
          <a:off x="7104506"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Pipeline Construction</a:t>
          </a:r>
        </a:p>
      </dsp:txBody>
      <dsp:txXfrm>
        <a:off x="7104506" y="2324781"/>
        <a:ext cx="1800288" cy="372473"/>
      </dsp:txXfrm>
    </dsp:sp>
    <dsp:sp modelId="{1CA67A79-9A15-4BD9-9C36-BFC59BB6A194}">
      <dsp:nvSpPr>
        <dsp:cNvPr id="0" name=""/>
        <dsp:cNvSpPr/>
      </dsp:nvSpPr>
      <dsp:spPr>
        <a:xfrm>
          <a:off x="8252966"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Random Forest</a:t>
          </a:r>
        </a:p>
        <a:p>
          <a:pPr marL="0" lvl="0" indent="0" algn="l" defTabSz="488950">
            <a:lnSpc>
              <a:spcPct val="90000"/>
            </a:lnSpc>
            <a:spcBef>
              <a:spcPct val="0"/>
            </a:spcBef>
            <a:spcAft>
              <a:spcPct val="35000"/>
            </a:spcAft>
            <a:buNone/>
          </a:pPr>
          <a:r>
            <a:rPr lang="en-US" sz="1100" kern="1200" dirty="0"/>
            <a:t>LASSO</a:t>
          </a:r>
        </a:p>
        <a:p>
          <a:pPr marL="0" lvl="0" indent="0" algn="l" defTabSz="488950">
            <a:lnSpc>
              <a:spcPct val="90000"/>
            </a:lnSpc>
            <a:spcBef>
              <a:spcPct val="0"/>
            </a:spcBef>
            <a:spcAft>
              <a:spcPct val="35000"/>
            </a:spcAft>
            <a:buNone/>
          </a:pPr>
          <a:r>
            <a:rPr lang="en-US" sz="1100" kern="1200" dirty="0"/>
            <a:t>Support Vector Machine</a:t>
          </a:r>
        </a:p>
      </dsp:txBody>
      <dsp:txXfrm>
        <a:off x="8252966" y="928005"/>
        <a:ext cx="1241578" cy="2483156"/>
      </dsp:txXfrm>
    </dsp:sp>
    <dsp:sp modelId="{9A68EF1F-84EB-46D5-BD2F-6927B79228F5}">
      <dsp:nvSpPr>
        <dsp:cNvPr id="0" name=""/>
        <dsp:cNvSpPr/>
      </dsp:nvSpPr>
      <dsp:spPr>
        <a:xfrm>
          <a:off x="9773003"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34EE0E0-557B-4CC9-80EF-5FC41E45A335}">
      <dsp:nvSpPr>
        <dsp:cNvPr id="0" name=""/>
        <dsp:cNvSpPr/>
      </dsp:nvSpPr>
      <dsp:spPr>
        <a:xfrm>
          <a:off x="9835082" y="990084"/>
          <a:ext cx="496631" cy="496631"/>
        </a:xfrm>
        <a:prstGeom prst="pie">
          <a:avLst>
            <a:gd name="adj1" fmla="val 5400000"/>
            <a:gd name="adj2" fmla="val 16200000"/>
          </a:avLst>
        </a:prstGeom>
        <a:gradFill rotWithShape="0">
          <a:gsLst>
            <a:gs pos="0">
              <a:schemeClr val="accent4">
                <a:hueOff val="13828557"/>
                <a:satOff val="3941"/>
                <a:lumOff val="11372"/>
                <a:alphaOff val="0"/>
                <a:tint val="98000"/>
                <a:lumMod val="114000"/>
              </a:schemeClr>
            </a:gs>
            <a:gs pos="100000">
              <a:schemeClr val="accent4">
                <a:hueOff val="13828557"/>
                <a:satOff val="3941"/>
                <a:lumOff val="11372"/>
                <a:alphaOff val="0"/>
                <a:shade val="90000"/>
                <a:lumMod val="84000"/>
              </a:schemeClr>
            </a:gs>
          </a:gsLst>
          <a:lin ang="5400000" scaled="0"/>
        </a:gradFill>
        <a:ln w="9525" cap="rnd" cmpd="sng" algn="ctr">
          <a:solidFill>
            <a:schemeClr val="accent4">
              <a:hueOff val="13828557"/>
              <a:satOff val="3941"/>
              <a:lumOff val="1137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844AD8B-4BA6-474F-81FC-926ACA107C74}">
      <dsp:nvSpPr>
        <dsp:cNvPr id="0" name=""/>
        <dsp:cNvSpPr/>
      </dsp:nvSpPr>
      <dsp:spPr>
        <a:xfrm rot="16200000">
          <a:off x="9059096"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Hyperparameter Tuning </a:t>
          </a:r>
        </a:p>
      </dsp:txBody>
      <dsp:txXfrm>
        <a:off x="9059096" y="2324781"/>
        <a:ext cx="1800288" cy="372473"/>
      </dsp:txXfrm>
    </dsp:sp>
    <dsp:sp modelId="{8DA0DEB4-0D2B-4818-AFAC-01ABFDCE0F1F}">
      <dsp:nvSpPr>
        <dsp:cNvPr id="0" name=""/>
        <dsp:cNvSpPr/>
      </dsp:nvSpPr>
      <dsp:spPr>
        <a:xfrm>
          <a:off x="10207556"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Grid Search  Cross-Validation</a:t>
          </a:r>
        </a:p>
      </dsp:txBody>
      <dsp:txXfrm>
        <a:off x="10207556" y="928005"/>
        <a:ext cx="1241578" cy="24831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6E520-89FE-4CD5-A02C-4D9DDA4482F3}">
      <dsp:nvSpPr>
        <dsp:cNvPr id="0" name=""/>
        <dsp:cNvSpPr/>
      </dsp:nvSpPr>
      <dsp:spPr>
        <a:xfrm>
          <a:off x="54"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44FBE17-8F92-428D-815F-9F5E01CEA07D}">
      <dsp:nvSpPr>
        <dsp:cNvPr id="0" name=""/>
        <dsp:cNvSpPr/>
      </dsp:nvSpPr>
      <dsp:spPr>
        <a:xfrm>
          <a:off x="62133" y="990084"/>
          <a:ext cx="496631" cy="496631"/>
        </a:xfrm>
        <a:prstGeom prst="pie">
          <a:avLst>
            <a:gd name="adj1" fmla="val 14400000"/>
            <a:gd name="adj2" fmla="val 1620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FC6CDFF-08C6-4BC9-83D1-621F8E7630CC}">
      <dsp:nvSpPr>
        <dsp:cNvPr id="0" name=""/>
        <dsp:cNvSpPr/>
      </dsp:nvSpPr>
      <dsp:spPr>
        <a:xfrm rot="16200000">
          <a:off x="-713852"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Exploratory Data Analysis</a:t>
          </a:r>
        </a:p>
      </dsp:txBody>
      <dsp:txXfrm>
        <a:off x="-713852" y="2324781"/>
        <a:ext cx="1800288" cy="372473"/>
      </dsp:txXfrm>
    </dsp:sp>
    <dsp:sp modelId="{2B96E5BC-DC20-4956-B89C-515D5C3BD970}">
      <dsp:nvSpPr>
        <dsp:cNvPr id="0" name=""/>
        <dsp:cNvSpPr/>
      </dsp:nvSpPr>
      <dsp:spPr>
        <a:xfrm>
          <a:off x="434607"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kern="1200" dirty="0"/>
            <a:t>Descriptive Statistics</a:t>
          </a:r>
        </a:p>
        <a:p>
          <a:pPr marL="0" lvl="0" indent="0" algn="l" defTabSz="577850">
            <a:lnSpc>
              <a:spcPct val="90000"/>
            </a:lnSpc>
            <a:spcBef>
              <a:spcPct val="0"/>
            </a:spcBef>
            <a:spcAft>
              <a:spcPct val="35000"/>
            </a:spcAft>
            <a:buNone/>
          </a:pPr>
          <a:r>
            <a:rPr lang="en-US" sz="1300" b="0" kern="1200" dirty="0"/>
            <a:t>Univariate Distributions</a:t>
          </a:r>
        </a:p>
        <a:p>
          <a:pPr marL="0" lvl="0" indent="0" algn="l" defTabSz="577850">
            <a:lnSpc>
              <a:spcPct val="90000"/>
            </a:lnSpc>
            <a:spcBef>
              <a:spcPct val="0"/>
            </a:spcBef>
            <a:spcAft>
              <a:spcPct val="35000"/>
            </a:spcAft>
            <a:buNone/>
          </a:pPr>
          <a:r>
            <a:rPr lang="en-US" sz="1300" b="0" kern="1200" dirty="0"/>
            <a:t>Multivariate Relationships</a:t>
          </a:r>
        </a:p>
        <a:p>
          <a:pPr marL="0" lvl="0" indent="0" algn="l" defTabSz="577850">
            <a:lnSpc>
              <a:spcPct val="90000"/>
            </a:lnSpc>
            <a:spcBef>
              <a:spcPct val="0"/>
            </a:spcBef>
            <a:spcAft>
              <a:spcPct val="35000"/>
            </a:spcAft>
            <a:buNone/>
          </a:pPr>
          <a:r>
            <a:rPr lang="en-US" sz="1300" b="0" kern="1200" dirty="0"/>
            <a:t>Feature-Target Correlations</a:t>
          </a:r>
        </a:p>
        <a:p>
          <a:pPr marL="0" lvl="0" indent="0" algn="l" defTabSz="577850">
            <a:lnSpc>
              <a:spcPct val="90000"/>
            </a:lnSpc>
            <a:spcBef>
              <a:spcPct val="0"/>
            </a:spcBef>
            <a:spcAft>
              <a:spcPct val="35000"/>
            </a:spcAft>
            <a:buNone/>
          </a:pPr>
          <a:r>
            <a:rPr lang="en-US" sz="1300" b="0" kern="1200" dirty="0"/>
            <a:t>Multicollinearity</a:t>
          </a:r>
        </a:p>
      </dsp:txBody>
      <dsp:txXfrm>
        <a:off x="434607" y="928005"/>
        <a:ext cx="1241578" cy="2483156"/>
      </dsp:txXfrm>
    </dsp:sp>
    <dsp:sp modelId="{7D09EAF9-DC27-441E-8FDA-F27BE9D89C71}">
      <dsp:nvSpPr>
        <dsp:cNvPr id="0" name=""/>
        <dsp:cNvSpPr/>
      </dsp:nvSpPr>
      <dsp:spPr>
        <a:xfrm>
          <a:off x="1954644"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B88042DF-D446-42F9-8E3E-97AF38330451}">
      <dsp:nvSpPr>
        <dsp:cNvPr id="0" name=""/>
        <dsp:cNvSpPr/>
      </dsp:nvSpPr>
      <dsp:spPr>
        <a:xfrm>
          <a:off x="2016723" y="990084"/>
          <a:ext cx="496631" cy="496631"/>
        </a:xfrm>
        <a:prstGeom prst="pie">
          <a:avLst>
            <a:gd name="adj1" fmla="val 12600000"/>
            <a:gd name="adj2" fmla="val 16200000"/>
          </a:avLst>
        </a:prstGeom>
        <a:gradFill rotWithShape="0">
          <a:gsLst>
            <a:gs pos="0">
              <a:schemeClr val="accent4">
                <a:hueOff val="2765712"/>
                <a:satOff val="788"/>
                <a:lumOff val="2274"/>
                <a:alphaOff val="0"/>
                <a:tint val="98000"/>
                <a:lumMod val="114000"/>
              </a:schemeClr>
            </a:gs>
            <a:gs pos="100000">
              <a:schemeClr val="accent4">
                <a:hueOff val="2765712"/>
                <a:satOff val="788"/>
                <a:lumOff val="2274"/>
                <a:alphaOff val="0"/>
                <a:shade val="90000"/>
                <a:lumMod val="84000"/>
              </a:schemeClr>
            </a:gs>
          </a:gsLst>
          <a:lin ang="5400000" scaled="0"/>
        </a:gradFill>
        <a:ln w="9525" cap="rnd" cmpd="sng" algn="ctr">
          <a:solidFill>
            <a:schemeClr val="accent4">
              <a:hueOff val="2765712"/>
              <a:satOff val="788"/>
              <a:lumOff val="2274"/>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6CB057E0-3915-4292-B474-AB9980E6F588}">
      <dsp:nvSpPr>
        <dsp:cNvPr id="0" name=""/>
        <dsp:cNvSpPr/>
      </dsp:nvSpPr>
      <dsp:spPr>
        <a:xfrm rot="16200000">
          <a:off x="1240736"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Feature Engineering</a:t>
          </a:r>
        </a:p>
      </dsp:txBody>
      <dsp:txXfrm>
        <a:off x="1240736" y="2324781"/>
        <a:ext cx="1800288" cy="372473"/>
      </dsp:txXfrm>
    </dsp:sp>
    <dsp:sp modelId="{B02C9B94-E1B5-4448-AD62-6A45F24A6DA4}">
      <dsp:nvSpPr>
        <dsp:cNvPr id="0" name=""/>
        <dsp:cNvSpPr/>
      </dsp:nvSpPr>
      <dsp:spPr>
        <a:xfrm>
          <a:off x="2389196"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kern="1200" dirty="0"/>
            <a:t>Drops</a:t>
          </a:r>
        </a:p>
        <a:p>
          <a:pPr marL="0" lvl="0" indent="0" algn="l" defTabSz="577850">
            <a:lnSpc>
              <a:spcPct val="90000"/>
            </a:lnSpc>
            <a:spcBef>
              <a:spcPct val="0"/>
            </a:spcBef>
            <a:spcAft>
              <a:spcPct val="35000"/>
            </a:spcAft>
            <a:buNone/>
          </a:pPr>
          <a:r>
            <a:rPr lang="en-US" sz="1300" b="0" kern="1200" dirty="0"/>
            <a:t>Conversions</a:t>
          </a:r>
        </a:p>
      </dsp:txBody>
      <dsp:txXfrm>
        <a:off x="2389196" y="928005"/>
        <a:ext cx="1241578" cy="2483156"/>
      </dsp:txXfrm>
    </dsp:sp>
    <dsp:sp modelId="{67DBF759-250C-496F-B975-9F82354516BD}">
      <dsp:nvSpPr>
        <dsp:cNvPr id="0" name=""/>
        <dsp:cNvSpPr/>
      </dsp:nvSpPr>
      <dsp:spPr>
        <a:xfrm>
          <a:off x="3909234"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DF80B354-2E45-435B-B66E-275D7A972EA1}">
      <dsp:nvSpPr>
        <dsp:cNvPr id="0" name=""/>
        <dsp:cNvSpPr/>
      </dsp:nvSpPr>
      <dsp:spPr>
        <a:xfrm>
          <a:off x="3971313" y="990084"/>
          <a:ext cx="496631" cy="496631"/>
        </a:xfrm>
        <a:prstGeom prst="pie">
          <a:avLst>
            <a:gd name="adj1" fmla="val 10800000"/>
            <a:gd name="adj2" fmla="val 16200000"/>
          </a:avLst>
        </a:prstGeom>
        <a:gradFill rotWithShape="0">
          <a:gsLst>
            <a:gs pos="0">
              <a:schemeClr val="accent4">
                <a:hueOff val="5531423"/>
                <a:satOff val="1576"/>
                <a:lumOff val="4549"/>
                <a:alphaOff val="0"/>
                <a:tint val="98000"/>
                <a:lumMod val="114000"/>
              </a:schemeClr>
            </a:gs>
            <a:gs pos="100000">
              <a:schemeClr val="accent4">
                <a:hueOff val="5531423"/>
                <a:satOff val="1576"/>
                <a:lumOff val="4549"/>
                <a:alphaOff val="0"/>
                <a:shade val="90000"/>
                <a:lumMod val="84000"/>
              </a:schemeClr>
            </a:gs>
          </a:gsLst>
          <a:lin ang="5400000" scaled="0"/>
        </a:gradFill>
        <a:ln w="9525" cap="rnd" cmpd="sng" algn="ctr">
          <a:solidFill>
            <a:schemeClr val="accent4">
              <a:hueOff val="5531423"/>
              <a:satOff val="1576"/>
              <a:lumOff val="4549"/>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9C388A00-962B-4C9A-B8A3-B2E61471F373}">
      <dsp:nvSpPr>
        <dsp:cNvPr id="0" name=""/>
        <dsp:cNvSpPr/>
      </dsp:nvSpPr>
      <dsp:spPr>
        <a:xfrm rot="16200000">
          <a:off x="3195326"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Imputation </a:t>
          </a:r>
        </a:p>
      </dsp:txBody>
      <dsp:txXfrm>
        <a:off x="3195326" y="2324781"/>
        <a:ext cx="1800288" cy="372473"/>
      </dsp:txXfrm>
    </dsp:sp>
    <dsp:sp modelId="{47918202-85FB-4290-AC42-C2C8645329D0}">
      <dsp:nvSpPr>
        <dsp:cNvPr id="0" name=""/>
        <dsp:cNvSpPr/>
      </dsp:nvSpPr>
      <dsp:spPr>
        <a:xfrm>
          <a:off x="4343786"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kern="1200" dirty="0"/>
            <a:t>Median-Based</a:t>
          </a:r>
        </a:p>
        <a:p>
          <a:pPr marL="0" lvl="0" indent="0" algn="l" defTabSz="488950">
            <a:lnSpc>
              <a:spcPct val="90000"/>
            </a:lnSpc>
            <a:spcBef>
              <a:spcPct val="0"/>
            </a:spcBef>
            <a:spcAft>
              <a:spcPct val="35000"/>
            </a:spcAft>
            <a:buNone/>
          </a:pPr>
          <a:r>
            <a:rPr lang="en-US" sz="1100" b="0" kern="1200" dirty="0"/>
            <a:t>30.10% (~22,271 Observations) </a:t>
          </a:r>
        </a:p>
      </dsp:txBody>
      <dsp:txXfrm>
        <a:off x="4343786" y="928005"/>
        <a:ext cx="1241578" cy="2483156"/>
      </dsp:txXfrm>
    </dsp:sp>
    <dsp:sp modelId="{D6F05D35-2A59-481C-91EB-0DC6C4D8E02C}">
      <dsp:nvSpPr>
        <dsp:cNvPr id="0" name=""/>
        <dsp:cNvSpPr/>
      </dsp:nvSpPr>
      <dsp:spPr>
        <a:xfrm>
          <a:off x="5863824"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ADFAB41-A894-4DD3-B7AE-BAF43512B845}">
      <dsp:nvSpPr>
        <dsp:cNvPr id="0" name=""/>
        <dsp:cNvSpPr/>
      </dsp:nvSpPr>
      <dsp:spPr>
        <a:xfrm>
          <a:off x="5925902" y="990084"/>
          <a:ext cx="496631" cy="496631"/>
        </a:xfrm>
        <a:prstGeom prst="pie">
          <a:avLst>
            <a:gd name="adj1" fmla="val 9000000"/>
            <a:gd name="adj2" fmla="val 16200000"/>
          </a:avLst>
        </a:prstGeom>
        <a:gradFill rotWithShape="0">
          <a:gsLst>
            <a:gs pos="0">
              <a:schemeClr val="accent4">
                <a:hueOff val="8297135"/>
                <a:satOff val="2365"/>
                <a:lumOff val="6823"/>
                <a:alphaOff val="0"/>
                <a:tint val="98000"/>
                <a:lumMod val="114000"/>
              </a:schemeClr>
            </a:gs>
            <a:gs pos="100000">
              <a:schemeClr val="accent4">
                <a:hueOff val="8297135"/>
                <a:satOff val="2365"/>
                <a:lumOff val="6823"/>
                <a:alphaOff val="0"/>
                <a:shade val="90000"/>
                <a:lumMod val="84000"/>
              </a:schemeClr>
            </a:gs>
          </a:gsLst>
          <a:lin ang="5400000" scaled="0"/>
        </a:gradFill>
        <a:ln w="9525" cap="rnd" cmpd="sng" algn="ctr">
          <a:solidFill>
            <a:schemeClr val="accent4">
              <a:hueOff val="8297135"/>
              <a:satOff val="2365"/>
              <a:lumOff val="6823"/>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E1DEB42D-105D-4FA5-A7F8-A54AD9702A59}">
      <dsp:nvSpPr>
        <dsp:cNvPr id="0" name=""/>
        <dsp:cNvSpPr/>
      </dsp:nvSpPr>
      <dsp:spPr>
        <a:xfrm rot="16200000">
          <a:off x="5149916"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Dimensionality Reduction</a:t>
          </a:r>
        </a:p>
      </dsp:txBody>
      <dsp:txXfrm>
        <a:off x="5149916" y="2324781"/>
        <a:ext cx="1800288" cy="372473"/>
      </dsp:txXfrm>
    </dsp:sp>
    <dsp:sp modelId="{1795B1C7-1B64-48EB-9EBC-62DE28BB71D3}">
      <dsp:nvSpPr>
        <dsp:cNvPr id="0" name=""/>
        <dsp:cNvSpPr/>
      </dsp:nvSpPr>
      <dsp:spPr>
        <a:xfrm>
          <a:off x="6298376"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Font typeface="Wingdings" panose="05000000000000000000" pitchFamily="2" charset="2"/>
            <a:buNone/>
          </a:pPr>
          <a:r>
            <a:rPr lang="en-US" sz="1100" kern="1200" dirty="0"/>
            <a:t>Feature Importances</a:t>
          </a:r>
        </a:p>
        <a:p>
          <a:pPr marL="0" lvl="0" indent="0" algn="l" defTabSz="488950">
            <a:lnSpc>
              <a:spcPct val="90000"/>
            </a:lnSpc>
            <a:spcBef>
              <a:spcPct val="0"/>
            </a:spcBef>
            <a:spcAft>
              <a:spcPct val="35000"/>
            </a:spcAft>
            <a:buFontTx/>
            <a:buNone/>
          </a:pPr>
          <a:r>
            <a:rPr lang="en-US" sz="1100" kern="1200" dirty="0"/>
            <a:t>Feature Coefficients</a:t>
          </a:r>
        </a:p>
      </dsp:txBody>
      <dsp:txXfrm>
        <a:off x="6298376" y="928005"/>
        <a:ext cx="1241578" cy="2483156"/>
      </dsp:txXfrm>
    </dsp:sp>
    <dsp:sp modelId="{7157DA67-10BA-430B-A3EC-E3D24F560838}">
      <dsp:nvSpPr>
        <dsp:cNvPr id="0" name=""/>
        <dsp:cNvSpPr/>
      </dsp:nvSpPr>
      <dsp:spPr>
        <a:xfrm>
          <a:off x="7818413"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EFFB080C-8F3D-4C40-8064-9D7EF2A8213C}">
      <dsp:nvSpPr>
        <dsp:cNvPr id="0" name=""/>
        <dsp:cNvSpPr/>
      </dsp:nvSpPr>
      <dsp:spPr>
        <a:xfrm>
          <a:off x="7880492" y="990084"/>
          <a:ext cx="496631" cy="496631"/>
        </a:xfrm>
        <a:prstGeom prst="pie">
          <a:avLst>
            <a:gd name="adj1" fmla="val 7200000"/>
            <a:gd name="adj2" fmla="val 16200000"/>
          </a:avLst>
        </a:prstGeom>
        <a:gradFill rotWithShape="0">
          <a:gsLst>
            <a:gs pos="0">
              <a:schemeClr val="accent4">
                <a:hueOff val="11062846"/>
                <a:satOff val="3153"/>
                <a:lumOff val="9098"/>
                <a:alphaOff val="0"/>
                <a:tint val="98000"/>
                <a:lumMod val="114000"/>
              </a:schemeClr>
            </a:gs>
            <a:gs pos="100000">
              <a:schemeClr val="accent4">
                <a:hueOff val="11062846"/>
                <a:satOff val="3153"/>
                <a:lumOff val="9098"/>
                <a:alphaOff val="0"/>
                <a:shade val="90000"/>
                <a:lumMod val="84000"/>
              </a:schemeClr>
            </a:gs>
          </a:gsLst>
          <a:lin ang="5400000" scaled="0"/>
        </a:gradFill>
        <a:ln w="9525" cap="rnd" cmpd="sng" algn="ctr">
          <a:solidFill>
            <a:schemeClr val="accent4">
              <a:hueOff val="11062846"/>
              <a:satOff val="3153"/>
              <a:lumOff val="9098"/>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4DD76614-C4B1-41CB-AC5D-C043361C4ED0}">
      <dsp:nvSpPr>
        <dsp:cNvPr id="0" name=""/>
        <dsp:cNvSpPr/>
      </dsp:nvSpPr>
      <dsp:spPr>
        <a:xfrm rot="16200000">
          <a:off x="7104506"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Pipeline Construction</a:t>
          </a:r>
        </a:p>
      </dsp:txBody>
      <dsp:txXfrm>
        <a:off x="7104506" y="2324781"/>
        <a:ext cx="1800288" cy="372473"/>
      </dsp:txXfrm>
    </dsp:sp>
    <dsp:sp modelId="{1CA67A79-9A15-4BD9-9C36-BFC59BB6A194}">
      <dsp:nvSpPr>
        <dsp:cNvPr id="0" name=""/>
        <dsp:cNvSpPr/>
      </dsp:nvSpPr>
      <dsp:spPr>
        <a:xfrm>
          <a:off x="8252966"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Random Forest</a:t>
          </a:r>
        </a:p>
        <a:p>
          <a:pPr marL="0" lvl="0" indent="0" algn="l" defTabSz="488950">
            <a:lnSpc>
              <a:spcPct val="90000"/>
            </a:lnSpc>
            <a:spcBef>
              <a:spcPct val="0"/>
            </a:spcBef>
            <a:spcAft>
              <a:spcPct val="35000"/>
            </a:spcAft>
            <a:buNone/>
          </a:pPr>
          <a:r>
            <a:rPr lang="en-US" sz="1100" kern="1200" dirty="0"/>
            <a:t>LASSO</a:t>
          </a:r>
        </a:p>
        <a:p>
          <a:pPr marL="0" lvl="0" indent="0" algn="l" defTabSz="488950">
            <a:lnSpc>
              <a:spcPct val="90000"/>
            </a:lnSpc>
            <a:spcBef>
              <a:spcPct val="0"/>
            </a:spcBef>
            <a:spcAft>
              <a:spcPct val="35000"/>
            </a:spcAft>
            <a:buNone/>
          </a:pPr>
          <a:r>
            <a:rPr lang="en-US" sz="1100" kern="1200" dirty="0"/>
            <a:t>Support Vector Machine</a:t>
          </a:r>
        </a:p>
      </dsp:txBody>
      <dsp:txXfrm>
        <a:off x="8252966" y="928005"/>
        <a:ext cx="1241578" cy="2483156"/>
      </dsp:txXfrm>
    </dsp:sp>
    <dsp:sp modelId="{9A68EF1F-84EB-46D5-BD2F-6927B79228F5}">
      <dsp:nvSpPr>
        <dsp:cNvPr id="0" name=""/>
        <dsp:cNvSpPr/>
      </dsp:nvSpPr>
      <dsp:spPr>
        <a:xfrm>
          <a:off x="9773003"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34EE0E0-557B-4CC9-80EF-5FC41E45A335}">
      <dsp:nvSpPr>
        <dsp:cNvPr id="0" name=""/>
        <dsp:cNvSpPr/>
      </dsp:nvSpPr>
      <dsp:spPr>
        <a:xfrm>
          <a:off x="9835082" y="990084"/>
          <a:ext cx="496631" cy="496631"/>
        </a:xfrm>
        <a:prstGeom prst="pie">
          <a:avLst>
            <a:gd name="adj1" fmla="val 5400000"/>
            <a:gd name="adj2" fmla="val 16200000"/>
          </a:avLst>
        </a:prstGeom>
        <a:gradFill rotWithShape="0">
          <a:gsLst>
            <a:gs pos="0">
              <a:schemeClr val="accent4">
                <a:hueOff val="13828557"/>
                <a:satOff val="3941"/>
                <a:lumOff val="11372"/>
                <a:alphaOff val="0"/>
                <a:tint val="98000"/>
                <a:lumMod val="114000"/>
              </a:schemeClr>
            </a:gs>
            <a:gs pos="100000">
              <a:schemeClr val="accent4">
                <a:hueOff val="13828557"/>
                <a:satOff val="3941"/>
                <a:lumOff val="11372"/>
                <a:alphaOff val="0"/>
                <a:shade val="90000"/>
                <a:lumMod val="84000"/>
              </a:schemeClr>
            </a:gs>
          </a:gsLst>
          <a:lin ang="5400000" scaled="0"/>
        </a:gradFill>
        <a:ln w="9525" cap="rnd" cmpd="sng" algn="ctr">
          <a:solidFill>
            <a:schemeClr val="accent4">
              <a:hueOff val="13828557"/>
              <a:satOff val="3941"/>
              <a:lumOff val="1137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844AD8B-4BA6-474F-81FC-926ACA107C74}">
      <dsp:nvSpPr>
        <dsp:cNvPr id="0" name=""/>
        <dsp:cNvSpPr/>
      </dsp:nvSpPr>
      <dsp:spPr>
        <a:xfrm rot="16200000">
          <a:off x="9059096"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Hyperparameter Tuning </a:t>
          </a:r>
        </a:p>
      </dsp:txBody>
      <dsp:txXfrm>
        <a:off x="9059096" y="2324781"/>
        <a:ext cx="1800288" cy="372473"/>
      </dsp:txXfrm>
    </dsp:sp>
    <dsp:sp modelId="{8DA0DEB4-0D2B-4818-AFAC-01ABFDCE0F1F}">
      <dsp:nvSpPr>
        <dsp:cNvPr id="0" name=""/>
        <dsp:cNvSpPr/>
      </dsp:nvSpPr>
      <dsp:spPr>
        <a:xfrm>
          <a:off x="10207556"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Grid Search  Cross-Validation</a:t>
          </a:r>
        </a:p>
      </dsp:txBody>
      <dsp:txXfrm>
        <a:off x="10207556" y="928005"/>
        <a:ext cx="1241578" cy="24831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6E520-89FE-4CD5-A02C-4D9DDA4482F3}">
      <dsp:nvSpPr>
        <dsp:cNvPr id="0" name=""/>
        <dsp:cNvSpPr/>
      </dsp:nvSpPr>
      <dsp:spPr>
        <a:xfrm>
          <a:off x="54"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44FBE17-8F92-428D-815F-9F5E01CEA07D}">
      <dsp:nvSpPr>
        <dsp:cNvPr id="0" name=""/>
        <dsp:cNvSpPr/>
      </dsp:nvSpPr>
      <dsp:spPr>
        <a:xfrm>
          <a:off x="62133" y="990084"/>
          <a:ext cx="496631" cy="496631"/>
        </a:xfrm>
        <a:prstGeom prst="pie">
          <a:avLst>
            <a:gd name="adj1" fmla="val 14400000"/>
            <a:gd name="adj2" fmla="val 1620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FC6CDFF-08C6-4BC9-83D1-621F8E7630CC}">
      <dsp:nvSpPr>
        <dsp:cNvPr id="0" name=""/>
        <dsp:cNvSpPr/>
      </dsp:nvSpPr>
      <dsp:spPr>
        <a:xfrm rot="16200000">
          <a:off x="-713852"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Exploratory Data Analysis</a:t>
          </a:r>
        </a:p>
      </dsp:txBody>
      <dsp:txXfrm>
        <a:off x="-713852" y="2324781"/>
        <a:ext cx="1800288" cy="372473"/>
      </dsp:txXfrm>
    </dsp:sp>
    <dsp:sp modelId="{2B96E5BC-DC20-4956-B89C-515D5C3BD970}">
      <dsp:nvSpPr>
        <dsp:cNvPr id="0" name=""/>
        <dsp:cNvSpPr/>
      </dsp:nvSpPr>
      <dsp:spPr>
        <a:xfrm>
          <a:off x="434607"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kern="1200" dirty="0"/>
            <a:t>Descriptive Statistics</a:t>
          </a:r>
        </a:p>
        <a:p>
          <a:pPr marL="0" lvl="0" indent="0" algn="l" defTabSz="577850">
            <a:lnSpc>
              <a:spcPct val="90000"/>
            </a:lnSpc>
            <a:spcBef>
              <a:spcPct val="0"/>
            </a:spcBef>
            <a:spcAft>
              <a:spcPct val="35000"/>
            </a:spcAft>
            <a:buNone/>
          </a:pPr>
          <a:r>
            <a:rPr lang="en-US" sz="1300" b="0" kern="1200" dirty="0"/>
            <a:t>Univariate Distributions</a:t>
          </a:r>
        </a:p>
        <a:p>
          <a:pPr marL="0" lvl="0" indent="0" algn="l" defTabSz="577850">
            <a:lnSpc>
              <a:spcPct val="90000"/>
            </a:lnSpc>
            <a:spcBef>
              <a:spcPct val="0"/>
            </a:spcBef>
            <a:spcAft>
              <a:spcPct val="35000"/>
            </a:spcAft>
            <a:buNone/>
          </a:pPr>
          <a:r>
            <a:rPr lang="en-US" sz="1300" b="0" kern="1200" dirty="0"/>
            <a:t>Multivariate Relationships</a:t>
          </a:r>
        </a:p>
        <a:p>
          <a:pPr marL="0" lvl="0" indent="0" algn="l" defTabSz="577850">
            <a:lnSpc>
              <a:spcPct val="90000"/>
            </a:lnSpc>
            <a:spcBef>
              <a:spcPct val="0"/>
            </a:spcBef>
            <a:spcAft>
              <a:spcPct val="35000"/>
            </a:spcAft>
            <a:buNone/>
          </a:pPr>
          <a:r>
            <a:rPr lang="en-US" sz="1300" b="0" kern="1200" dirty="0"/>
            <a:t>Feature-Target Correlations</a:t>
          </a:r>
        </a:p>
        <a:p>
          <a:pPr marL="0" lvl="0" indent="0" algn="l" defTabSz="577850">
            <a:lnSpc>
              <a:spcPct val="90000"/>
            </a:lnSpc>
            <a:spcBef>
              <a:spcPct val="0"/>
            </a:spcBef>
            <a:spcAft>
              <a:spcPct val="35000"/>
            </a:spcAft>
            <a:buNone/>
          </a:pPr>
          <a:r>
            <a:rPr lang="en-US" sz="1300" b="0" kern="1200" dirty="0"/>
            <a:t>Multicollinearity</a:t>
          </a:r>
        </a:p>
      </dsp:txBody>
      <dsp:txXfrm>
        <a:off x="434607" y="928005"/>
        <a:ext cx="1241578" cy="2483156"/>
      </dsp:txXfrm>
    </dsp:sp>
    <dsp:sp modelId="{7D09EAF9-DC27-441E-8FDA-F27BE9D89C71}">
      <dsp:nvSpPr>
        <dsp:cNvPr id="0" name=""/>
        <dsp:cNvSpPr/>
      </dsp:nvSpPr>
      <dsp:spPr>
        <a:xfrm>
          <a:off x="1954644"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B88042DF-D446-42F9-8E3E-97AF38330451}">
      <dsp:nvSpPr>
        <dsp:cNvPr id="0" name=""/>
        <dsp:cNvSpPr/>
      </dsp:nvSpPr>
      <dsp:spPr>
        <a:xfrm>
          <a:off x="2016723" y="990084"/>
          <a:ext cx="496631" cy="496631"/>
        </a:xfrm>
        <a:prstGeom prst="pie">
          <a:avLst>
            <a:gd name="adj1" fmla="val 12600000"/>
            <a:gd name="adj2" fmla="val 16200000"/>
          </a:avLst>
        </a:prstGeom>
        <a:gradFill rotWithShape="0">
          <a:gsLst>
            <a:gs pos="0">
              <a:schemeClr val="accent4">
                <a:hueOff val="2765712"/>
                <a:satOff val="788"/>
                <a:lumOff val="2274"/>
                <a:alphaOff val="0"/>
                <a:tint val="98000"/>
                <a:lumMod val="114000"/>
              </a:schemeClr>
            </a:gs>
            <a:gs pos="100000">
              <a:schemeClr val="accent4">
                <a:hueOff val="2765712"/>
                <a:satOff val="788"/>
                <a:lumOff val="2274"/>
                <a:alphaOff val="0"/>
                <a:shade val="90000"/>
                <a:lumMod val="84000"/>
              </a:schemeClr>
            </a:gs>
          </a:gsLst>
          <a:lin ang="5400000" scaled="0"/>
        </a:gradFill>
        <a:ln w="9525" cap="rnd" cmpd="sng" algn="ctr">
          <a:solidFill>
            <a:schemeClr val="accent4">
              <a:hueOff val="2765712"/>
              <a:satOff val="788"/>
              <a:lumOff val="2274"/>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6CB057E0-3915-4292-B474-AB9980E6F588}">
      <dsp:nvSpPr>
        <dsp:cNvPr id="0" name=""/>
        <dsp:cNvSpPr/>
      </dsp:nvSpPr>
      <dsp:spPr>
        <a:xfrm rot="16200000">
          <a:off x="1240736"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Feature Engineering</a:t>
          </a:r>
        </a:p>
      </dsp:txBody>
      <dsp:txXfrm>
        <a:off x="1240736" y="2324781"/>
        <a:ext cx="1800288" cy="372473"/>
      </dsp:txXfrm>
    </dsp:sp>
    <dsp:sp modelId="{B02C9B94-E1B5-4448-AD62-6A45F24A6DA4}">
      <dsp:nvSpPr>
        <dsp:cNvPr id="0" name=""/>
        <dsp:cNvSpPr/>
      </dsp:nvSpPr>
      <dsp:spPr>
        <a:xfrm>
          <a:off x="2389196"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kern="1200" dirty="0"/>
            <a:t>Drops</a:t>
          </a:r>
        </a:p>
        <a:p>
          <a:pPr marL="0" lvl="0" indent="0" algn="l" defTabSz="577850">
            <a:lnSpc>
              <a:spcPct val="90000"/>
            </a:lnSpc>
            <a:spcBef>
              <a:spcPct val="0"/>
            </a:spcBef>
            <a:spcAft>
              <a:spcPct val="35000"/>
            </a:spcAft>
            <a:buNone/>
          </a:pPr>
          <a:r>
            <a:rPr lang="en-US" sz="1300" b="0" kern="1200" dirty="0"/>
            <a:t>Conversions</a:t>
          </a:r>
        </a:p>
      </dsp:txBody>
      <dsp:txXfrm>
        <a:off x="2389196" y="928005"/>
        <a:ext cx="1241578" cy="2483156"/>
      </dsp:txXfrm>
    </dsp:sp>
    <dsp:sp modelId="{67DBF759-250C-496F-B975-9F82354516BD}">
      <dsp:nvSpPr>
        <dsp:cNvPr id="0" name=""/>
        <dsp:cNvSpPr/>
      </dsp:nvSpPr>
      <dsp:spPr>
        <a:xfrm>
          <a:off x="3909234"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DF80B354-2E45-435B-B66E-275D7A972EA1}">
      <dsp:nvSpPr>
        <dsp:cNvPr id="0" name=""/>
        <dsp:cNvSpPr/>
      </dsp:nvSpPr>
      <dsp:spPr>
        <a:xfrm>
          <a:off x="3971313" y="990084"/>
          <a:ext cx="496631" cy="496631"/>
        </a:xfrm>
        <a:prstGeom prst="pie">
          <a:avLst>
            <a:gd name="adj1" fmla="val 10800000"/>
            <a:gd name="adj2" fmla="val 16200000"/>
          </a:avLst>
        </a:prstGeom>
        <a:gradFill rotWithShape="0">
          <a:gsLst>
            <a:gs pos="0">
              <a:schemeClr val="accent4">
                <a:hueOff val="5531423"/>
                <a:satOff val="1576"/>
                <a:lumOff val="4549"/>
                <a:alphaOff val="0"/>
                <a:tint val="98000"/>
                <a:lumMod val="114000"/>
              </a:schemeClr>
            </a:gs>
            <a:gs pos="100000">
              <a:schemeClr val="accent4">
                <a:hueOff val="5531423"/>
                <a:satOff val="1576"/>
                <a:lumOff val="4549"/>
                <a:alphaOff val="0"/>
                <a:shade val="90000"/>
                <a:lumMod val="84000"/>
              </a:schemeClr>
            </a:gs>
          </a:gsLst>
          <a:lin ang="5400000" scaled="0"/>
        </a:gradFill>
        <a:ln w="9525" cap="rnd" cmpd="sng" algn="ctr">
          <a:solidFill>
            <a:schemeClr val="accent4">
              <a:hueOff val="5531423"/>
              <a:satOff val="1576"/>
              <a:lumOff val="4549"/>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9C388A00-962B-4C9A-B8A3-B2E61471F373}">
      <dsp:nvSpPr>
        <dsp:cNvPr id="0" name=""/>
        <dsp:cNvSpPr/>
      </dsp:nvSpPr>
      <dsp:spPr>
        <a:xfrm rot="16200000">
          <a:off x="3195326"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Imputation </a:t>
          </a:r>
        </a:p>
      </dsp:txBody>
      <dsp:txXfrm>
        <a:off x="3195326" y="2324781"/>
        <a:ext cx="1800288" cy="372473"/>
      </dsp:txXfrm>
    </dsp:sp>
    <dsp:sp modelId="{47918202-85FB-4290-AC42-C2C8645329D0}">
      <dsp:nvSpPr>
        <dsp:cNvPr id="0" name=""/>
        <dsp:cNvSpPr/>
      </dsp:nvSpPr>
      <dsp:spPr>
        <a:xfrm>
          <a:off x="4343786"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kern="1200" dirty="0"/>
            <a:t>Median-Based</a:t>
          </a:r>
        </a:p>
        <a:p>
          <a:pPr marL="0" lvl="0" indent="0" algn="l" defTabSz="488950">
            <a:lnSpc>
              <a:spcPct val="90000"/>
            </a:lnSpc>
            <a:spcBef>
              <a:spcPct val="0"/>
            </a:spcBef>
            <a:spcAft>
              <a:spcPct val="35000"/>
            </a:spcAft>
            <a:buNone/>
          </a:pPr>
          <a:r>
            <a:rPr lang="en-US" sz="1100" b="0" kern="1200" dirty="0"/>
            <a:t>30.10% (~22,271 Observations) </a:t>
          </a:r>
        </a:p>
      </dsp:txBody>
      <dsp:txXfrm>
        <a:off x="4343786" y="928005"/>
        <a:ext cx="1241578" cy="2483156"/>
      </dsp:txXfrm>
    </dsp:sp>
    <dsp:sp modelId="{D6F05D35-2A59-481C-91EB-0DC6C4D8E02C}">
      <dsp:nvSpPr>
        <dsp:cNvPr id="0" name=""/>
        <dsp:cNvSpPr/>
      </dsp:nvSpPr>
      <dsp:spPr>
        <a:xfrm>
          <a:off x="5863824"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ADFAB41-A894-4DD3-B7AE-BAF43512B845}">
      <dsp:nvSpPr>
        <dsp:cNvPr id="0" name=""/>
        <dsp:cNvSpPr/>
      </dsp:nvSpPr>
      <dsp:spPr>
        <a:xfrm>
          <a:off x="5925902" y="990084"/>
          <a:ext cx="496631" cy="496631"/>
        </a:xfrm>
        <a:prstGeom prst="pie">
          <a:avLst>
            <a:gd name="adj1" fmla="val 9000000"/>
            <a:gd name="adj2" fmla="val 16200000"/>
          </a:avLst>
        </a:prstGeom>
        <a:gradFill rotWithShape="0">
          <a:gsLst>
            <a:gs pos="0">
              <a:schemeClr val="accent4">
                <a:hueOff val="8297135"/>
                <a:satOff val="2365"/>
                <a:lumOff val="6823"/>
                <a:alphaOff val="0"/>
                <a:tint val="98000"/>
                <a:lumMod val="114000"/>
              </a:schemeClr>
            </a:gs>
            <a:gs pos="100000">
              <a:schemeClr val="accent4">
                <a:hueOff val="8297135"/>
                <a:satOff val="2365"/>
                <a:lumOff val="6823"/>
                <a:alphaOff val="0"/>
                <a:shade val="90000"/>
                <a:lumMod val="84000"/>
              </a:schemeClr>
            </a:gs>
          </a:gsLst>
          <a:lin ang="5400000" scaled="0"/>
        </a:gradFill>
        <a:ln w="9525" cap="rnd" cmpd="sng" algn="ctr">
          <a:solidFill>
            <a:schemeClr val="accent4">
              <a:hueOff val="8297135"/>
              <a:satOff val="2365"/>
              <a:lumOff val="6823"/>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E1DEB42D-105D-4FA5-A7F8-A54AD9702A59}">
      <dsp:nvSpPr>
        <dsp:cNvPr id="0" name=""/>
        <dsp:cNvSpPr/>
      </dsp:nvSpPr>
      <dsp:spPr>
        <a:xfrm rot="16200000">
          <a:off x="5149916"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Dimensionality Reduction</a:t>
          </a:r>
        </a:p>
      </dsp:txBody>
      <dsp:txXfrm>
        <a:off x="5149916" y="2324781"/>
        <a:ext cx="1800288" cy="372473"/>
      </dsp:txXfrm>
    </dsp:sp>
    <dsp:sp modelId="{1795B1C7-1B64-48EB-9EBC-62DE28BB71D3}">
      <dsp:nvSpPr>
        <dsp:cNvPr id="0" name=""/>
        <dsp:cNvSpPr/>
      </dsp:nvSpPr>
      <dsp:spPr>
        <a:xfrm>
          <a:off x="6298376"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Font typeface="Wingdings" panose="05000000000000000000" pitchFamily="2" charset="2"/>
            <a:buNone/>
          </a:pPr>
          <a:r>
            <a:rPr lang="en-US" sz="1100" kern="1200" dirty="0"/>
            <a:t>Feature Importances</a:t>
          </a:r>
        </a:p>
        <a:p>
          <a:pPr marL="0" lvl="0" indent="0" algn="l" defTabSz="488950">
            <a:lnSpc>
              <a:spcPct val="90000"/>
            </a:lnSpc>
            <a:spcBef>
              <a:spcPct val="0"/>
            </a:spcBef>
            <a:spcAft>
              <a:spcPct val="35000"/>
            </a:spcAft>
            <a:buFontTx/>
            <a:buNone/>
          </a:pPr>
          <a:r>
            <a:rPr lang="en-US" sz="1100" kern="1200" dirty="0"/>
            <a:t>Feature Coefficients</a:t>
          </a:r>
        </a:p>
      </dsp:txBody>
      <dsp:txXfrm>
        <a:off x="6298376" y="928005"/>
        <a:ext cx="1241578" cy="2483156"/>
      </dsp:txXfrm>
    </dsp:sp>
    <dsp:sp modelId="{7157DA67-10BA-430B-A3EC-E3D24F560838}">
      <dsp:nvSpPr>
        <dsp:cNvPr id="0" name=""/>
        <dsp:cNvSpPr/>
      </dsp:nvSpPr>
      <dsp:spPr>
        <a:xfrm>
          <a:off x="7818413"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EFFB080C-8F3D-4C40-8064-9D7EF2A8213C}">
      <dsp:nvSpPr>
        <dsp:cNvPr id="0" name=""/>
        <dsp:cNvSpPr/>
      </dsp:nvSpPr>
      <dsp:spPr>
        <a:xfrm>
          <a:off x="7880492" y="990084"/>
          <a:ext cx="496631" cy="496631"/>
        </a:xfrm>
        <a:prstGeom prst="pie">
          <a:avLst>
            <a:gd name="adj1" fmla="val 7200000"/>
            <a:gd name="adj2" fmla="val 16200000"/>
          </a:avLst>
        </a:prstGeom>
        <a:gradFill rotWithShape="0">
          <a:gsLst>
            <a:gs pos="0">
              <a:schemeClr val="accent4">
                <a:hueOff val="11062846"/>
                <a:satOff val="3153"/>
                <a:lumOff val="9098"/>
                <a:alphaOff val="0"/>
                <a:tint val="98000"/>
                <a:lumMod val="114000"/>
              </a:schemeClr>
            </a:gs>
            <a:gs pos="100000">
              <a:schemeClr val="accent4">
                <a:hueOff val="11062846"/>
                <a:satOff val="3153"/>
                <a:lumOff val="9098"/>
                <a:alphaOff val="0"/>
                <a:shade val="90000"/>
                <a:lumMod val="84000"/>
              </a:schemeClr>
            </a:gs>
          </a:gsLst>
          <a:lin ang="5400000" scaled="0"/>
        </a:gradFill>
        <a:ln w="9525" cap="rnd" cmpd="sng" algn="ctr">
          <a:solidFill>
            <a:schemeClr val="accent4">
              <a:hueOff val="11062846"/>
              <a:satOff val="3153"/>
              <a:lumOff val="9098"/>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4DD76614-C4B1-41CB-AC5D-C043361C4ED0}">
      <dsp:nvSpPr>
        <dsp:cNvPr id="0" name=""/>
        <dsp:cNvSpPr/>
      </dsp:nvSpPr>
      <dsp:spPr>
        <a:xfrm rot="16200000">
          <a:off x="7104506"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Pipeline Construction</a:t>
          </a:r>
        </a:p>
      </dsp:txBody>
      <dsp:txXfrm>
        <a:off x="7104506" y="2324781"/>
        <a:ext cx="1800288" cy="372473"/>
      </dsp:txXfrm>
    </dsp:sp>
    <dsp:sp modelId="{1CA67A79-9A15-4BD9-9C36-BFC59BB6A194}">
      <dsp:nvSpPr>
        <dsp:cNvPr id="0" name=""/>
        <dsp:cNvSpPr/>
      </dsp:nvSpPr>
      <dsp:spPr>
        <a:xfrm>
          <a:off x="8252966"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Random Forest</a:t>
          </a:r>
        </a:p>
        <a:p>
          <a:pPr marL="0" lvl="0" indent="0" algn="l" defTabSz="488950">
            <a:lnSpc>
              <a:spcPct val="90000"/>
            </a:lnSpc>
            <a:spcBef>
              <a:spcPct val="0"/>
            </a:spcBef>
            <a:spcAft>
              <a:spcPct val="35000"/>
            </a:spcAft>
            <a:buNone/>
          </a:pPr>
          <a:r>
            <a:rPr lang="en-US" sz="1100" kern="1200" dirty="0"/>
            <a:t>LASSO</a:t>
          </a:r>
        </a:p>
        <a:p>
          <a:pPr marL="0" lvl="0" indent="0" algn="l" defTabSz="488950">
            <a:lnSpc>
              <a:spcPct val="90000"/>
            </a:lnSpc>
            <a:spcBef>
              <a:spcPct val="0"/>
            </a:spcBef>
            <a:spcAft>
              <a:spcPct val="35000"/>
            </a:spcAft>
            <a:buNone/>
          </a:pPr>
          <a:r>
            <a:rPr lang="en-US" sz="1100" kern="1200" dirty="0"/>
            <a:t>Support Vector Machine</a:t>
          </a:r>
        </a:p>
      </dsp:txBody>
      <dsp:txXfrm>
        <a:off x="8252966" y="928005"/>
        <a:ext cx="1241578" cy="2483156"/>
      </dsp:txXfrm>
    </dsp:sp>
    <dsp:sp modelId="{9A68EF1F-84EB-46D5-BD2F-6927B79228F5}">
      <dsp:nvSpPr>
        <dsp:cNvPr id="0" name=""/>
        <dsp:cNvSpPr/>
      </dsp:nvSpPr>
      <dsp:spPr>
        <a:xfrm>
          <a:off x="9773003"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34EE0E0-557B-4CC9-80EF-5FC41E45A335}">
      <dsp:nvSpPr>
        <dsp:cNvPr id="0" name=""/>
        <dsp:cNvSpPr/>
      </dsp:nvSpPr>
      <dsp:spPr>
        <a:xfrm>
          <a:off x="9835082" y="990084"/>
          <a:ext cx="496631" cy="496631"/>
        </a:xfrm>
        <a:prstGeom prst="pie">
          <a:avLst>
            <a:gd name="adj1" fmla="val 5400000"/>
            <a:gd name="adj2" fmla="val 16200000"/>
          </a:avLst>
        </a:prstGeom>
        <a:gradFill rotWithShape="0">
          <a:gsLst>
            <a:gs pos="0">
              <a:schemeClr val="accent4">
                <a:hueOff val="13828557"/>
                <a:satOff val="3941"/>
                <a:lumOff val="11372"/>
                <a:alphaOff val="0"/>
                <a:tint val="98000"/>
                <a:lumMod val="114000"/>
              </a:schemeClr>
            </a:gs>
            <a:gs pos="100000">
              <a:schemeClr val="accent4">
                <a:hueOff val="13828557"/>
                <a:satOff val="3941"/>
                <a:lumOff val="11372"/>
                <a:alphaOff val="0"/>
                <a:shade val="90000"/>
                <a:lumMod val="84000"/>
              </a:schemeClr>
            </a:gs>
          </a:gsLst>
          <a:lin ang="5400000" scaled="0"/>
        </a:gradFill>
        <a:ln w="9525" cap="rnd" cmpd="sng" algn="ctr">
          <a:solidFill>
            <a:schemeClr val="accent4">
              <a:hueOff val="13828557"/>
              <a:satOff val="3941"/>
              <a:lumOff val="1137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844AD8B-4BA6-474F-81FC-926ACA107C74}">
      <dsp:nvSpPr>
        <dsp:cNvPr id="0" name=""/>
        <dsp:cNvSpPr/>
      </dsp:nvSpPr>
      <dsp:spPr>
        <a:xfrm rot="16200000">
          <a:off x="9059096"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Hyperparameter Tuning </a:t>
          </a:r>
        </a:p>
      </dsp:txBody>
      <dsp:txXfrm>
        <a:off x="9059096" y="2324781"/>
        <a:ext cx="1800288" cy="372473"/>
      </dsp:txXfrm>
    </dsp:sp>
    <dsp:sp modelId="{8DA0DEB4-0D2B-4818-AFAC-01ABFDCE0F1F}">
      <dsp:nvSpPr>
        <dsp:cNvPr id="0" name=""/>
        <dsp:cNvSpPr/>
      </dsp:nvSpPr>
      <dsp:spPr>
        <a:xfrm>
          <a:off x="10207556"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Grid Search  Cross-Validation</a:t>
          </a:r>
        </a:p>
      </dsp:txBody>
      <dsp:txXfrm>
        <a:off x="10207556" y="928005"/>
        <a:ext cx="1241578" cy="24831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6E520-89FE-4CD5-A02C-4D9DDA4482F3}">
      <dsp:nvSpPr>
        <dsp:cNvPr id="0" name=""/>
        <dsp:cNvSpPr/>
      </dsp:nvSpPr>
      <dsp:spPr>
        <a:xfrm>
          <a:off x="54"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44FBE17-8F92-428D-815F-9F5E01CEA07D}">
      <dsp:nvSpPr>
        <dsp:cNvPr id="0" name=""/>
        <dsp:cNvSpPr/>
      </dsp:nvSpPr>
      <dsp:spPr>
        <a:xfrm>
          <a:off x="62133" y="990084"/>
          <a:ext cx="496631" cy="496631"/>
        </a:xfrm>
        <a:prstGeom prst="pie">
          <a:avLst>
            <a:gd name="adj1" fmla="val 14400000"/>
            <a:gd name="adj2" fmla="val 1620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FC6CDFF-08C6-4BC9-83D1-621F8E7630CC}">
      <dsp:nvSpPr>
        <dsp:cNvPr id="0" name=""/>
        <dsp:cNvSpPr/>
      </dsp:nvSpPr>
      <dsp:spPr>
        <a:xfrm rot="16200000">
          <a:off x="-713852"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Exploratory Data Analysis</a:t>
          </a:r>
        </a:p>
      </dsp:txBody>
      <dsp:txXfrm>
        <a:off x="-713852" y="2324781"/>
        <a:ext cx="1800288" cy="372473"/>
      </dsp:txXfrm>
    </dsp:sp>
    <dsp:sp modelId="{2B96E5BC-DC20-4956-B89C-515D5C3BD970}">
      <dsp:nvSpPr>
        <dsp:cNvPr id="0" name=""/>
        <dsp:cNvSpPr/>
      </dsp:nvSpPr>
      <dsp:spPr>
        <a:xfrm>
          <a:off x="434607"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kern="1200" dirty="0"/>
            <a:t>Descriptive Statistics</a:t>
          </a:r>
        </a:p>
        <a:p>
          <a:pPr marL="0" lvl="0" indent="0" algn="l" defTabSz="577850">
            <a:lnSpc>
              <a:spcPct val="90000"/>
            </a:lnSpc>
            <a:spcBef>
              <a:spcPct val="0"/>
            </a:spcBef>
            <a:spcAft>
              <a:spcPct val="35000"/>
            </a:spcAft>
            <a:buNone/>
          </a:pPr>
          <a:r>
            <a:rPr lang="en-US" sz="1300" b="0" kern="1200" dirty="0"/>
            <a:t>Univariate Distributions</a:t>
          </a:r>
        </a:p>
        <a:p>
          <a:pPr marL="0" lvl="0" indent="0" algn="l" defTabSz="577850">
            <a:lnSpc>
              <a:spcPct val="90000"/>
            </a:lnSpc>
            <a:spcBef>
              <a:spcPct val="0"/>
            </a:spcBef>
            <a:spcAft>
              <a:spcPct val="35000"/>
            </a:spcAft>
            <a:buNone/>
          </a:pPr>
          <a:r>
            <a:rPr lang="en-US" sz="1300" b="0" kern="1200" dirty="0"/>
            <a:t>Multivariate Relationships</a:t>
          </a:r>
        </a:p>
        <a:p>
          <a:pPr marL="0" lvl="0" indent="0" algn="l" defTabSz="577850">
            <a:lnSpc>
              <a:spcPct val="90000"/>
            </a:lnSpc>
            <a:spcBef>
              <a:spcPct val="0"/>
            </a:spcBef>
            <a:spcAft>
              <a:spcPct val="35000"/>
            </a:spcAft>
            <a:buNone/>
          </a:pPr>
          <a:r>
            <a:rPr lang="en-US" sz="1300" b="0" kern="1200" dirty="0"/>
            <a:t>Feature-Target Correlations</a:t>
          </a:r>
        </a:p>
        <a:p>
          <a:pPr marL="0" lvl="0" indent="0" algn="l" defTabSz="577850">
            <a:lnSpc>
              <a:spcPct val="90000"/>
            </a:lnSpc>
            <a:spcBef>
              <a:spcPct val="0"/>
            </a:spcBef>
            <a:spcAft>
              <a:spcPct val="35000"/>
            </a:spcAft>
            <a:buNone/>
          </a:pPr>
          <a:r>
            <a:rPr lang="en-US" sz="1300" b="0" kern="1200" dirty="0"/>
            <a:t>Multicollinearity</a:t>
          </a:r>
        </a:p>
      </dsp:txBody>
      <dsp:txXfrm>
        <a:off x="434607" y="928005"/>
        <a:ext cx="1241578" cy="2483156"/>
      </dsp:txXfrm>
    </dsp:sp>
    <dsp:sp modelId="{7D09EAF9-DC27-441E-8FDA-F27BE9D89C71}">
      <dsp:nvSpPr>
        <dsp:cNvPr id="0" name=""/>
        <dsp:cNvSpPr/>
      </dsp:nvSpPr>
      <dsp:spPr>
        <a:xfrm>
          <a:off x="1954644"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B88042DF-D446-42F9-8E3E-97AF38330451}">
      <dsp:nvSpPr>
        <dsp:cNvPr id="0" name=""/>
        <dsp:cNvSpPr/>
      </dsp:nvSpPr>
      <dsp:spPr>
        <a:xfrm>
          <a:off x="2016723" y="990084"/>
          <a:ext cx="496631" cy="496631"/>
        </a:xfrm>
        <a:prstGeom prst="pie">
          <a:avLst>
            <a:gd name="adj1" fmla="val 12600000"/>
            <a:gd name="adj2" fmla="val 16200000"/>
          </a:avLst>
        </a:prstGeom>
        <a:gradFill rotWithShape="0">
          <a:gsLst>
            <a:gs pos="0">
              <a:schemeClr val="accent4">
                <a:hueOff val="2765712"/>
                <a:satOff val="788"/>
                <a:lumOff val="2274"/>
                <a:alphaOff val="0"/>
                <a:tint val="98000"/>
                <a:lumMod val="114000"/>
              </a:schemeClr>
            </a:gs>
            <a:gs pos="100000">
              <a:schemeClr val="accent4">
                <a:hueOff val="2765712"/>
                <a:satOff val="788"/>
                <a:lumOff val="2274"/>
                <a:alphaOff val="0"/>
                <a:shade val="90000"/>
                <a:lumMod val="84000"/>
              </a:schemeClr>
            </a:gs>
          </a:gsLst>
          <a:lin ang="5400000" scaled="0"/>
        </a:gradFill>
        <a:ln w="9525" cap="rnd" cmpd="sng" algn="ctr">
          <a:solidFill>
            <a:schemeClr val="accent4">
              <a:hueOff val="2765712"/>
              <a:satOff val="788"/>
              <a:lumOff val="2274"/>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6CB057E0-3915-4292-B474-AB9980E6F588}">
      <dsp:nvSpPr>
        <dsp:cNvPr id="0" name=""/>
        <dsp:cNvSpPr/>
      </dsp:nvSpPr>
      <dsp:spPr>
        <a:xfrm rot="16200000">
          <a:off x="1240736"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Feature Engineering</a:t>
          </a:r>
        </a:p>
      </dsp:txBody>
      <dsp:txXfrm>
        <a:off x="1240736" y="2324781"/>
        <a:ext cx="1800288" cy="372473"/>
      </dsp:txXfrm>
    </dsp:sp>
    <dsp:sp modelId="{B02C9B94-E1B5-4448-AD62-6A45F24A6DA4}">
      <dsp:nvSpPr>
        <dsp:cNvPr id="0" name=""/>
        <dsp:cNvSpPr/>
      </dsp:nvSpPr>
      <dsp:spPr>
        <a:xfrm>
          <a:off x="2389196"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kern="1200" dirty="0"/>
            <a:t>Drops</a:t>
          </a:r>
        </a:p>
        <a:p>
          <a:pPr marL="0" lvl="0" indent="0" algn="l" defTabSz="577850">
            <a:lnSpc>
              <a:spcPct val="90000"/>
            </a:lnSpc>
            <a:spcBef>
              <a:spcPct val="0"/>
            </a:spcBef>
            <a:spcAft>
              <a:spcPct val="35000"/>
            </a:spcAft>
            <a:buNone/>
          </a:pPr>
          <a:r>
            <a:rPr lang="en-US" sz="1300" b="0" kern="1200" dirty="0"/>
            <a:t>Conversions</a:t>
          </a:r>
        </a:p>
      </dsp:txBody>
      <dsp:txXfrm>
        <a:off x="2389196" y="928005"/>
        <a:ext cx="1241578" cy="2483156"/>
      </dsp:txXfrm>
    </dsp:sp>
    <dsp:sp modelId="{67DBF759-250C-496F-B975-9F82354516BD}">
      <dsp:nvSpPr>
        <dsp:cNvPr id="0" name=""/>
        <dsp:cNvSpPr/>
      </dsp:nvSpPr>
      <dsp:spPr>
        <a:xfrm>
          <a:off x="3909234"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DF80B354-2E45-435B-B66E-275D7A972EA1}">
      <dsp:nvSpPr>
        <dsp:cNvPr id="0" name=""/>
        <dsp:cNvSpPr/>
      </dsp:nvSpPr>
      <dsp:spPr>
        <a:xfrm>
          <a:off x="3971313" y="990084"/>
          <a:ext cx="496631" cy="496631"/>
        </a:xfrm>
        <a:prstGeom prst="pie">
          <a:avLst>
            <a:gd name="adj1" fmla="val 10800000"/>
            <a:gd name="adj2" fmla="val 16200000"/>
          </a:avLst>
        </a:prstGeom>
        <a:gradFill rotWithShape="0">
          <a:gsLst>
            <a:gs pos="0">
              <a:schemeClr val="accent4">
                <a:hueOff val="5531423"/>
                <a:satOff val="1576"/>
                <a:lumOff val="4549"/>
                <a:alphaOff val="0"/>
                <a:tint val="98000"/>
                <a:lumMod val="114000"/>
              </a:schemeClr>
            </a:gs>
            <a:gs pos="100000">
              <a:schemeClr val="accent4">
                <a:hueOff val="5531423"/>
                <a:satOff val="1576"/>
                <a:lumOff val="4549"/>
                <a:alphaOff val="0"/>
                <a:shade val="90000"/>
                <a:lumMod val="84000"/>
              </a:schemeClr>
            </a:gs>
          </a:gsLst>
          <a:lin ang="5400000" scaled="0"/>
        </a:gradFill>
        <a:ln w="9525" cap="rnd" cmpd="sng" algn="ctr">
          <a:solidFill>
            <a:schemeClr val="accent4">
              <a:hueOff val="5531423"/>
              <a:satOff val="1576"/>
              <a:lumOff val="4549"/>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9C388A00-962B-4C9A-B8A3-B2E61471F373}">
      <dsp:nvSpPr>
        <dsp:cNvPr id="0" name=""/>
        <dsp:cNvSpPr/>
      </dsp:nvSpPr>
      <dsp:spPr>
        <a:xfrm rot="16200000">
          <a:off x="3195326"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Imputation </a:t>
          </a:r>
        </a:p>
      </dsp:txBody>
      <dsp:txXfrm>
        <a:off x="3195326" y="2324781"/>
        <a:ext cx="1800288" cy="372473"/>
      </dsp:txXfrm>
    </dsp:sp>
    <dsp:sp modelId="{47918202-85FB-4290-AC42-C2C8645329D0}">
      <dsp:nvSpPr>
        <dsp:cNvPr id="0" name=""/>
        <dsp:cNvSpPr/>
      </dsp:nvSpPr>
      <dsp:spPr>
        <a:xfrm>
          <a:off x="4343786"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kern="1200" dirty="0"/>
            <a:t>Median-Based</a:t>
          </a:r>
        </a:p>
        <a:p>
          <a:pPr marL="0" lvl="0" indent="0" algn="l" defTabSz="488950">
            <a:lnSpc>
              <a:spcPct val="90000"/>
            </a:lnSpc>
            <a:spcBef>
              <a:spcPct val="0"/>
            </a:spcBef>
            <a:spcAft>
              <a:spcPct val="35000"/>
            </a:spcAft>
            <a:buNone/>
          </a:pPr>
          <a:r>
            <a:rPr lang="en-US" sz="1100" b="0" kern="1200" dirty="0"/>
            <a:t>30.10% (~22,271 Observations) </a:t>
          </a:r>
        </a:p>
      </dsp:txBody>
      <dsp:txXfrm>
        <a:off x="4343786" y="928005"/>
        <a:ext cx="1241578" cy="2483156"/>
      </dsp:txXfrm>
    </dsp:sp>
    <dsp:sp modelId="{D6F05D35-2A59-481C-91EB-0DC6C4D8E02C}">
      <dsp:nvSpPr>
        <dsp:cNvPr id="0" name=""/>
        <dsp:cNvSpPr/>
      </dsp:nvSpPr>
      <dsp:spPr>
        <a:xfrm>
          <a:off x="5863824"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ADFAB41-A894-4DD3-B7AE-BAF43512B845}">
      <dsp:nvSpPr>
        <dsp:cNvPr id="0" name=""/>
        <dsp:cNvSpPr/>
      </dsp:nvSpPr>
      <dsp:spPr>
        <a:xfrm>
          <a:off x="5925902" y="990084"/>
          <a:ext cx="496631" cy="496631"/>
        </a:xfrm>
        <a:prstGeom prst="pie">
          <a:avLst>
            <a:gd name="adj1" fmla="val 9000000"/>
            <a:gd name="adj2" fmla="val 16200000"/>
          </a:avLst>
        </a:prstGeom>
        <a:gradFill rotWithShape="0">
          <a:gsLst>
            <a:gs pos="0">
              <a:schemeClr val="accent4">
                <a:hueOff val="8297135"/>
                <a:satOff val="2365"/>
                <a:lumOff val="6823"/>
                <a:alphaOff val="0"/>
                <a:tint val="98000"/>
                <a:lumMod val="114000"/>
              </a:schemeClr>
            </a:gs>
            <a:gs pos="100000">
              <a:schemeClr val="accent4">
                <a:hueOff val="8297135"/>
                <a:satOff val="2365"/>
                <a:lumOff val="6823"/>
                <a:alphaOff val="0"/>
                <a:shade val="90000"/>
                <a:lumMod val="84000"/>
              </a:schemeClr>
            </a:gs>
          </a:gsLst>
          <a:lin ang="5400000" scaled="0"/>
        </a:gradFill>
        <a:ln w="9525" cap="rnd" cmpd="sng" algn="ctr">
          <a:solidFill>
            <a:schemeClr val="accent4">
              <a:hueOff val="8297135"/>
              <a:satOff val="2365"/>
              <a:lumOff val="6823"/>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E1DEB42D-105D-4FA5-A7F8-A54AD9702A59}">
      <dsp:nvSpPr>
        <dsp:cNvPr id="0" name=""/>
        <dsp:cNvSpPr/>
      </dsp:nvSpPr>
      <dsp:spPr>
        <a:xfrm rot="16200000">
          <a:off x="5149916"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Dimensionality Reduction</a:t>
          </a:r>
        </a:p>
      </dsp:txBody>
      <dsp:txXfrm>
        <a:off x="5149916" y="2324781"/>
        <a:ext cx="1800288" cy="372473"/>
      </dsp:txXfrm>
    </dsp:sp>
    <dsp:sp modelId="{1795B1C7-1B64-48EB-9EBC-62DE28BB71D3}">
      <dsp:nvSpPr>
        <dsp:cNvPr id="0" name=""/>
        <dsp:cNvSpPr/>
      </dsp:nvSpPr>
      <dsp:spPr>
        <a:xfrm>
          <a:off x="6298376"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Font typeface="Wingdings" panose="05000000000000000000" pitchFamily="2" charset="2"/>
            <a:buNone/>
          </a:pPr>
          <a:r>
            <a:rPr lang="en-US" sz="1100" kern="1200" dirty="0"/>
            <a:t>Feature Importances</a:t>
          </a:r>
        </a:p>
        <a:p>
          <a:pPr marL="0" lvl="0" indent="0" algn="l" defTabSz="488950">
            <a:lnSpc>
              <a:spcPct val="90000"/>
            </a:lnSpc>
            <a:spcBef>
              <a:spcPct val="0"/>
            </a:spcBef>
            <a:spcAft>
              <a:spcPct val="35000"/>
            </a:spcAft>
            <a:buFontTx/>
            <a:buNone/>
          </a:pPr>
          <a:r>
            <a:rPr lang="en-US" sz="1100" kern="1200" dirty="0"/>
            <a:t>Feature Coefficients</a:t>
          </a:r>
        </a:p>
      </dsp:txBody>
      <dsp:txXfrm>
        <a:off x="6298376" y="928005"/>
        <a:ext cx="1241578" cy="2483156"/>
      </dsp:txXfrm>
    </dsp:sp>
    <dsp:sp modelId="{7157DA67-10BA-430B-A3EC-E3D24F560838}">
      <dsp:nvSpPr>
        <dsp:cNvPr id="0" name=""/>
        <dsp:cNvSpPr/>
      </dsp:nvSpPr>
      <dsp:spPr>
        <a:xfrm>
          <a:off x="7818413"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EFFB080C-8F3D-4C40-8064-9D7EF2A8213C}">
      <dsp:nvSpPr>
        <dsp:cNvPr id="0" name=""/>
        <dsp:cNvSpPr/>
      </dsp:nvSpPr>
      <dsp:spPr>
        <a:xfrm>
          <a:off x="7880492" y="990084"/>
          <a:ext cx="496631" cy="496631"/>
        </a:xfrm>
        <a:prstGeom prst="pie">
          <a:avLst>
            <a:gd name="adj1" fmla="val 7200000"/>
            <a:gd name="adj2" fmla="val 16200000"/>
          </a:avLst>
        </a:prstGeom>
        <a:gradFill rotWithShape="0">
          <a:gsLst>
            <a:gs pos="0">
              <a:schemeClr val="accent4">
                <a:hueOff val="11062846"/>
                <a:satOff val="3153"/>
                <a:lumOff val="9098"/>
                <a:alphaOff val="0"/>
                <a:tint val="98000"/>
                <a:lumMod val="114000"/>
              </a:schemeClr>
            </a:gs>
            <a:gs pos="100000">
              <a:schemeClr val="accent4">
                <a:hueOff val="11062846"/>
                <a:satOff val="3153"/>
                <a:lumOff val="9098"/>
                <a:alphaOff val="0"/>
                <a:shade val="90000"/>
                <a:lumMod val="84000"/>
              </a:schemeClr>
            </a:gs>
          </a:gsLst>
          <a:lin ang="5400000" scaled="0"/>
        </a:gradFill>
        <a:ln w="9525" cap="rnd" cmpd="sng" algn="ctr">
          <a:solidFill>
            <a:schemeClr val="accent4">
              <a:hueOff val="11062846"/>
              <a:satOff val="3153"/>
              <a:lumOff val="9098"/>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4DD76614-C4B1-41CB-AC5D-C043361C4ED0}">
      <dsp:nvSpPr>
        <dsp:cNvPr id="0" name=""/>
        <dsp:cNvSpPr/>
      </dsp:nvSpPr>
      <dsp:spPr>
        <a:xfrm rot="16200000">
          <a:off x="7104506"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Pipeline Construction</a:t>
          </a:r>
        </a:p>
      </dsp:txBody>
      <dsp:txXfrm>
        <a:off x="7104506" y="2324781"/>
        <a:ext cx="1800288" cy="372473"/>
      </dsp:txXfrm>
    </dsp:sp>
    <dsp:sp modelId="{1CA67A79-9A15-4BD9-9C36-BFC59BB6A194}">
      <dsp:nvSpPr>
        <dsp:cNvPr id="0" name=""/>
        <dsp:cNvSpPr/>
      </dsp:nvSpPr>
      <dsp:spPr>
        <a:xfrm>
          <a:off x="8252966"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Random Forest</a:t>
          </a:r>
        </a:p>
        <a:p>
          <a:pPr marL="0" lvl="0" indent="0" algn="l" defTabSz="488950">
            <a:lnSpc>
              <a:spcPct val="90000"/>
            </a:lnSpc>
            <a:spcBef>
              <a:spcPct val="0"/>
            </a:spcBef>
            <a:spcAft>
              <a:spcPct val="35000"/>
            </a:spcAft>
            <a:buNone/>
          </a:pPr>
          <a:r>
            <a:rPr lang="en-US" sz="1100" kern="1200" dirty="0"/>
            <a:t>LASSO</a:t>
          </a:r>
        </a:p>
        <a:p>
          <a:pPr marL="0" lvl="0" indent="0" algn="l" defTabSz="488950">
            <a:lnSpc>
              <a:spcPct val="90000"/>
            </a:lnSpc>
            <a:spcBef>
              <a:spcPct val="0"/>
            </a:spcBef>
            <a:spcAft>
              <a:spcPct val="35000"/>
            </a:spcAft>
            <a:buNone/>
          </a:pPr>
          <a:r>
            <a:rPr lang="en-US" sz="1100" kern="1200" dirty="0"/>
            <a:t>Support Vector Machine</a:t>
          </a:r>
        </a:p>
      </dsp:txBody>
      <dsp:txXfrm>
        <a:off x="8252966" y="928005"/>
        <a:ext cx="1241578" cy="2483156"/>
      </dsp:txXfrm>
    </dsp:sp>
    <dsp:sp modelId="{9A68EF1F-84EB-46D5-BD2F-6927B79228F5}">
      <dsp:nvSpPr>
        <dsp:cNvPr id="0" name=""/>
        <dsp:cNvSpPr/>
      </dsp:nvSpPr>
      <dsp:spPr>
        <a:xfrm>
          <a:off x="9773003" y="928005"/>
          <a:ext cx="620789" cy="620789"/>
        </a:xfrm>
        <a:prstGeom prst="chord">
          <a:avLst>
            <a:gd name="adj1" fmla="val 4800000"/>
            <a:gd name="adj2" fmla="val 16800000"/>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34EE0E0-557B-4CC9-80EF-5FC41E45A335}">
      <dsp:nvSpPr>
        <dsp:cNvPr id="0" name=""/>
        <dsp:cNvSpPr/>
      </dsp:nvSpPr>
      <dsp:spPr>
        <a:xfrm>
          <a:off x="9835082" y="990084"/>
          <a:ext cx="496631" cy="496631"/>
        </a:xfrm>
        <a:prstGeom prst="pie">
          <a:avLst>
            <a:gd name="adj1" fmla="val 5400000"/>
            <a:gd name="adj2" fmla="val 16200000"/>
          </a:avLst>
        </a:prstGeom>
        <a:gradFill rotWithShape="0">
          <a:gsLst>
            <a:gs pos="0">
              <a:schemeClr val="accent4">
                <a:hueOff val="13828557"/>
                <a:satOff val="3941"/>
                <a:lumOff val="11372"/>
                <a:alphaOff val="0"/>
                <a:tint val="98000"/>
                <a:lumMod val="114000"/>
              </a:schemeClr>
            </a:gs>
            <a:gs pos="100000">
              <a:schemeClr val="accent4">
                <a:hueOff val="13828557"/>
                <a:satOff val="3941"/>
                <a:lumOff val="11372"/>
                <a:alphaOff val="0"/>
                <a:shade val="90000"/>
                <a:lumMod val="84000"/>
              </a:schemeClr>
            </a:gs>
          </a:gsLst>
          <a:lin ang="5400000" scaled="0"/>
        </a:gradFill>
        <a:ln w="9525" cap="rnd" cmpd="sng" algn="ctr">
          <a:solidFill>
            <a:schemeClr val="accent4">
              <a:hueOff val="13828557"/>
              <a:satOff val="3941"/>
              <a:lumOff val="1137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844AD8B-4BA6-474F-81FC-926ACA107C74}">
      <dsp:nvSpPr>
        <dsp:cNvPr id="0" name=""/>
        <dsp:cNvSpPr/>
      </dsp:nvSpPr>
      <dsp:spPr>
        <a:xfrm rot="16200000">
          <a:off x="9059096" y="2324781"/>
          <a:ext cx="1800288" cy="37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US" sz="1500" b="1" kern="1200" dirty="0"/>
            <a:t>Hyperparameter Tuning </a:t>
          </a:r>
        </a:p>
      </dsp:txBody>
      <dsp:txXfrm>
        <a:off x="9059096" y="2324781"/>
        <a:ext cx="1800288" cy="372473"/>
      </dsp:txXfrm>
    </dsp:sp>
    <dsp:sp modelId="{8DA0DEB4-0D2B-4818-AFAC-01ABFDCE0F1F}">
      <dsp:nvSpPr>
        <dsp:cNvPr id="0" name=""/>
        <dsp:cNvSpPr/>
      </dsp:nvSpPr>
      <dsp:spPr>
        <a:xfrm>
          <a:off x="10207556" y="928005"/>
          <a:ext cx="1241578" cy="248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Grid Search  Cross-Validation</a:t>
          </a:r>
        </a:p>
      </dsp:txBody>
      <dsp:txXfrm>
        <a:off x="10207556" y="928005"/>
        <a:ext cx="1241578" cy="2483156"/>
      </dsp:txXfrm>
    </dsp:sp>
  </dsp:spTree>
</dsp:drawing>
</file>

<file path=ppt/diagrams/layout1.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layout5.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layout6.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layout7.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CD1184-8C2B-4F6D-8CD8-4A38DB15781F}" type="datetimeFigureOut">
              <a:rPr lang="en-US" smtClean="0"/>
              <a:t>5/8/2018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9234F8-5F11-408E-91DE-5A002C25AEED}" type="slidenum">
              <a:rPr lang="en-US" smtClean="0"/>
              <a:t>‹#›</a:t>
            </a:fld>
            <a:endParaRPr lang="en-US"/>
          </a:p>
        </p:txBody>
      </p:sp>
    </p:spTree>
    <p:extLst>
      <p:ext uri="{BB962C8B-B14F-4D97-AF65-F5344CB8AC3E}">
        <p14:creationId xmlns:p14="http://schemas.microsoft.com/office/powerpoint/2010/main" val="460018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FEATURE-TARGET RELATIONSHIP FINDINGS: </a:t>
            </a:r>
            <a:r>
              <a:rPr lang="en-US" sz="1200" b="0" dirty="0"/>
              <a:t>Intuitively consistent with expectations regarding positive or inverse/negative relationships.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MULTIVARIATE RELATIONSHIPS: </a:t>
            </a:r>
            <a:r>
              <a:rPr lang="en-US" sz="1200" b="0" dirty="0"/>
              <a:t>The states provide a lot of context for comparisons. For example, higher citizenship rates in states that have higher White and lower Hispanic populations. </a:t>
            </a:r>
          </a:p>
          <a:p>
            <a:endParaRPr lang="en-US" dirty="0"/>
          </a:p>
        </p:txBody>
      </p:sp>
      <p:sp>
        <p:nvSpPr>
          <p:cNvPr id="4" name="Slide Number Placeholder 3"/>
          <p:cNvSpPr>
            <a:spLocks noGrp="1"/>
          </p:cNvSpPr>
          <p:nvPr>
            <p:ph type="sldNum" sz="quarter" idx="10"/>
          </p:nvPr>
        </p:nvSpPr>
        <p:spPr/>
        <p:txBody>
          <a:bodyPr/>
          <a:lstStyle/>
          <a:p>
            <a:fld id="{529234F8-5F11-408E-91DE-5A002C25AEED}" type="slidenum">
              <a:rPr lang="en-US" smtClean="0"/>
              <a:t>5</a:t>
            </a:fld>
            <a:endParaRPr lang="en-US"/>
          </a:p>
        </p:txBody>
      </p:sp>
    </p:spTree>
    <p:extLst>
      <p:ext uri="{BB962C8B-B14F-4D97-AF65-F5344CB8AC3E}">
        <p14:creationId xmlns:p14="http://schemas.microsoft.com/office/powerpoint/2010/main" val="4211711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learned a lot about which features comprise a demographic profile of America’s poor and its better off, but my regressors were comparatively worse at predicting poverty rates than my classifiers were at determining whether individual residents of a census tract tend to live above or below the federal poverty line. There’s a lot of heteroscedasticity because </a:t>
            </a:r>
            <a:r>
              <a:rPr lang="en-US" sz="1200" b="0" i="0" kern="1200" dirty="0">
                <a:solidFill>
                  <a:schemeClr val="tx1"/>
                </a:solidFill>
                <a:effectLst/>
                <a:latin typeface="+mn-lt"/>
                <a:ea typeface="+mn-ea"/>
                <a:cs typeface="+mn-cs"/>
              </a:rPr>
              <a:t>variability in poverty rate predictions is unequal across the range of differences between the actual poverty rates and these predictions. This might be attributed to the class imbalance that exists in my targets (‘Poverty’ and ‘</a:t>
            </a:r>
            <a:r>
              <a:rPr lang="en-US" sz="1200" b="0" i="0" kern="1200" dirty="0" err="1">
                <a:solidFill>
                  <a:schemeClr val="tx1"/>
                </a:solidFill>
                <a:effectLst/>
                <a:latin typeface="+mn-lt"/>
                <a:ea typeface="+mn-ea"/>
                <a:cs typeface="+mn-cs"/>
              </a:rPr>
              <a:t>PovertyBinary</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29234F8-5F11-408E-91DE-5A002C25AEED}" type="slidenum">
              <a:rPr lang="en-US" smtClean="0"/>
              <a:t>16</a:t>
            </a:fld>
            <a:endParaRPr lang="en-US"/>
          </a:p>
        </p:txBody>
      </p:sp>
    </p:spTree>
    <p:extLst>
      <p:ext uri="{BB962C8B-B14F-4D97-AF65-F5344CB8AC3E}">
        <p14:creationId xmlns:p14="http://schemas.microsoft.com/office/powerpoint/2010/main" val="39613486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F4537EC-C5FA-47F9-B470-029BD6F8FFDE}" type="datetime1">
              <a:rPr lang="en-US" smtClean="0"/>
              <a:t>5/8/2018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25D7FB3-7443-483B-953F-9DDA0E9310EB}" type="datetime1">
              <a:rPr lang="en-US" smtClean="0"/>
              <a:t>5/8/2018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1A82921-55AF-4158-B96E-97A53C48980A}" type="datetime1">
              <a:rPr lang="en-US" smtClean="0"/>
              <a:t>5/8/2018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EC67AA2-861F-448B-B629-951E464ED5ED}" type="datetime1">
              <a:rPr lang="en-US" smtClean="0"/>
              <a:t>5/8/2018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1C15B0-EACD-4225-AB95-020E97021621}" type="datetime1">
              <a:rPr lang="en-US" smtClean="0"/>
              <a:t>5/8/2018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AF42345-0668-43E0-B605-222ABE13B336}" type="datetime1">
              <a:rPr lang="en-US" smtClean="0"/>
              <a:t>5/8/2018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7F5D0A3-D408-4DD6-8F17-EDDC8AA8357A}" type="datetime1">
              <a:rPr lang="en-US" smtClean="0"/>
              <a:t>5/8/2018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0DE712F-2CA3-424B-9B06-9F21DC0F9482}" type="datetime1">
              <a:rPr lang="en-US" smtClean="0"/>
              <a:t>5/8/2018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13367B7-3203-404A-865D-0CA2976757F4}" type="datetime1">
              <a:rPr lang="en-US" smtClean="0"/>
              <a:t>5/8/2018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AE97E3-AC1D-4B11-859C-44C5AA0447D5}" type="datetime1">
              <a:rPr lang="en-US" smtClean="0"/>
              <a:t>5/8/2018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4128D3-51E1-4B9D-BFDC-429E5837EF3A}" type="datetime1">
              <a:rPr lang="en-US" smtClean="0"/>
              <a:t>5/8/2018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DABF39-F8CA-4EA1-8F81-FF6FAF09C497}" type="datetime1">
              <a:rPr lang="en-US" smtClean="0"/>
              <a:t>5/8/2018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875EF8-2C7A-4FAB-81C2-E5BAC4519D53}" type="datetime1">
              <a:rPr lang="en-US" smtClean="0"/>
              <a:t>5/8/2018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3D999C-41B1-4CE5-AA2D-4402CB4D86AC}" type="datetime1">
              <a:rPr lang="en-US" smtClean="0"/>
              <a:t>5/8/2018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C0A971-7193-4CDF-ACE9-93D6F8284148}" type="datetime1">
              <a:rPr lang="en-US" smtClean="0"/>
              <a:t>5/8/2018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F8CF7A5-FD2B-434E-9EE3-C1A5EE1C3FB5}" type="datetime1">
              <a:rPr lang="en-US" smtClean="0"/>
              <a:t>5/8/2018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FF952B5-C843-4FF8-8795-64180A41AAEE}" type="datetime1">
              <a:rPr lang="en-US" smtClean="0"/>
              <a:t>5/8/2018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5AE3AEC-ABC5-4984-AC00-D8B6FB97DEE4}" type="datetime1">
              <a:rPr lang="en-US" smtClean="0"/>
              <a:t>5/8/2018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muonneutrino/us-census-demographic-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3C7D-9519-4A56-A3ED-899121BA54B9}"/>
              </a:ext>
            </a:extLst>
          </p:cNvPr>
          <p:cNvSpPr>
            <a:spLocks noGrp="1"/>
          </p:cNvSpPr>
          <p:nvPr>
            <p:ph type="ctrTitle"/>
          </p:nvPr>
        </p:nvSpPr>
        <p:spPr/>
        <p:txBody>
          <a:bodyPr/>
          <a:lstStyle/>
          <a:p>
            <a:r>
              <a:rPr lang="en-US" b="1" dirty="0"/>
              <a:t>Predicting American Poverty: A Demographic Profile</a:t>
            </a:r>
          </a:p>
        </p:txBody>
      </p:sp>
      <p:sp>
        <p:nvSpPr>
          <p:cNvPr id="3" name="Subtitle 2">
            <a:extLst>
              <a:ext uri="{FF2B5EF4-FFF2-40B4-BE49-F238E27FC236}">
                <a16:creationId xmlns:a16="http://schemas.microsoft.com/office/drawing/2014/main" id="{EC9E9135-4ADA-487A-8C2B-D1F611724BAB}"/>
              </a:ext>
            </a:extLst>
          </p:cNvPr>
          <p:cNvSpPr>
            <a:spLocks noGrp="1"/>
          </p:cNvSpPr>
          <p:nvPr>
            <p:ph type="subTitle" idx="1"/>
          </p:nvPr>
        </p:nvSpPr>
        <p:spPr/>
        <p:txBody>
          <a:bodyPr/>
          <a:lstStyle/>
          <a:p>
            <a:r>
              <a:rPr lang="en-US" dirty="0"/>
              <a:t>Beri E. Ndifon</a:t>
            </a:r>
          </a:p>
        </p:txBody>
      </p:sp>
      <p:sp>
        <p:nvSpPr>
          <p:cNvPr id="4" name="Slide Number Placeholder 3">
            <a:extLst>
              <a:ext uri="{FF2B5EF4-FFF2-40B4-BE49-F238E27FC236}">
                <a16:creationId xmlns:a16="http://schemas.microsoft.com/office/drawing/2014/main" id="{25D3C8A1-E731-41A3-B579-C8AA4632AB1D}"/>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7007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AE440B3-88D7-469C-BF21-E04FFE8F5017}"/>
              </a:ext>
            </a:extLst>
          </p:cNvPr>
          <p:cNvSpPr/>
          <p:nvPr/>
        </p:nvSpPr>
        <p:spPr>
          <a:xfrm>
            <a:off x="6239372" y="3286539"/>
            <a:ext cx="1574594" cy="2796209"/>
          </a:xfrm>
          <a:prstGeom prst="roundRect">
            <a:avLst>
              <a:gd name="adj" fmla="val 4586"/>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4B811-B290-4D76-96C0-981C71A35BA9}"/>
              </a:ext>
            </a:extLst>
          </p:cNvPr>
          <p:cNvSpPr>
            <a:spLocks noGrp="1"/>
          </p:cNvSpPr>
          <p:nvPr>
            <p:ph type="title"/>
          </p:nvPr>
        </p:nvSpPr>
        <p:spPr/>
        <p:txBody>
          <a:bodyPr/>
          <a:lstStyle/>
          <a:p>
            <a:r>
              <a:rPr lang="en-US" b="1" dirty="0"/>
              <a:t>Modeling Workflow</a:t>
            </a:r>
          </a:p>
        </p:txBody>
      </p:sp>
      <p:graphicFrame>
        <p:nvGraphicFramePr>
          <p:cNvPr id="4" name="Content Placeholder 3">
            <a:extLst>
              <a:ext uri="{FF2B5EF4-FFF2-40B4-BE49-F238E27FC236}">
                <a16:creationId xmlns:a16="http://schemas.microsoft.com/office/drawing/2014/main" id="{B85EDAA2-A02B-4610-8DB9-599700348BBD}"/>
              </a:ext>
            </a:extLst>
          </p:cNvPr>
          <p:cNvGraphicFramePr>
            <a:graphicFrameLocks noGrp="1"/>
          </p:cNvGraphicFramePr>
          <p:nvPr>
            <p:ph idx="1"/>
            <p:extLst>
              <p:ext uri="{D42A27DB-BD31-4B8C-83A1-F6EECF244321}">
                <p14:modId xmlns:p14="http://schemas.microsoft.com/office/powerpoint/2010/main" val="3477165459"/>
              </p:ext>
            </p:extLst>
          </p:nvPr>
        </p:nvGraphicFramePr>
        <p:xfrm>
          <a:off x="530432" y="2542025"/>
          <a:ext cx="11449189" cy="4339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54211981-2148-4D5F-BAEC-E7A7DF9FCE7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901554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4B54-7D44-4949-8A6B-9486208F4B13}"/>
              </a:ext>
            </a:extLst>
          </p:cNvPr>
          <p:cNvSpPr>
            <a:spLocks noGrp="1"/>
          </p:cNvSpPr>
          <p:nvPr>
            <p:ph type="title"/>
          </p:nvPr>
        </p:nvSpPr>
        <p:spPr/>
        <p:txBody>
          <a:bodyPr/>
          <a:lstStyle/>
          <a:p>
            <a:r>
              <a:rPr lang="en-US" b="1" dirty="0"/>
              <a:t>Dimensionality Reduction</a:t>
            </a:r>
          </a:p>
        </p:txBody>
      </p:sp>
      <p:sp>
        <p:nvSpPr>
          <p:cNvPr id="3" name="Slide Number Placeholder 2">
            <a:extLst>
              <a:ext uri="{FF2B5EF4-FFF2-40B4-BE49-F238E27FC236}">
                <a16:creationId xmlns:a16="http://schemas.microsoft.com/office/drawing/2014/main" id="{278ED0AF-4932-46A8-B85D-B2C73F5F8995}"/>
              </a:ext>
            </a:extLst>
          </p:cNvPr>
          <p:cNvSpPr>
            <a:spLocks noGrp="1"/>
          </p:cNvSpPr>
          <p:nvPr>
            <p:ph type="sldNum" sz="quarter" idx="12"/>
          </p:nvPr>
        </p:nvSpPr>
        <p:spPr/>
        <p:txBody>
          <a:bodyPr/>
          <a:lstStyle/>
          <a:p>
            <a:fld id="{D57F1E4F-1CFF-5643-939E-217C01CDF565}" type="slidenum">
              <a:rPr lang="en-US" smtClean="0"/>
              <a:pPr/>
              <a:t>11</a:t>
            </a:fld>
            <a:endParaRPr lang="en-US" dirty="0"/>
          </a:p>
        </p:txBody>
      </p:sp>
      <p:grpSp>
        <p:nvGrpSpPr>
          <p:cNvPr id="13" name="Group 12">
            <a:extLst>
              <a:ext uri="{FF2B5EF4-FFF2-40B4-BE49-F238E27FC236}">
                <a16:creationId xmlns:a16="http://schemas.microsoft.com/office/drawing/2014/main" id="{2096F74E-F212-43EF-BC03-A333ED8AB921}"/>
              </a:ext>
            </a:extLst>
          </p:cNvPr>
          <p:cNvGrpSpPr/>
          <p:nvPr/>
        </p:nvGrpSpPr>
        <p:grpSpPr>
          <a:xfrm>
            <a:off x="304800" y="3493240"/>
            <a:ext cx="11569148" cy="2952568"/>
            <a:chOff x="304800" y="2663583"/>
            <a:chExt cx="11569148" cy="3816731"/>
          </a:xfrm>
        </p:grpSpPr>
        <p:sp>
          <p:nvSpPr>
            <p:cNvPr id="5" name="Oval 4">
              <a:extLst>
                <a:ext uri="{FF2B5EF4-FFF2-40B4-BE49-F238E27FC236}">
                  <a16:creationId xmlns:a16="http://schemas.microsoft.com/office/drawing/2014/main" id="{E1354652-ACB4-42B2-A6B6-12B73B45F85E}"/>
                </a:ext>
              </a:extLst>
            </p:cNvPr>
            <p:cNvSpPr/>
            <p:nvPr/>
          </p:nvSpPr>
          <p:spPr>
            <a:xfrm>
              <a:off x="397565" y="3291003"/>
              <a:ext cx="7315200" cy="3189311"/>
            </a:xfrm>
            <a:prstGeom prst="ellipse">
              <a:avLst/>
            </a:prstGeom>
            <a:solidFill>
              <a:schemeClr val="accent6">
                <a:lumMod val="40000"/>
                <a:lumOff val="60000"/>
                <a:alpha val="50196"/>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C1A56234-C055-4A27-8335-97747DC3FBC9}"/>
                </a:ext>
              </a:extLst>
            </p:cNvPr>
            <p:cNvSpPr/>
            <p:nvPr/>
          </p:nvSpPr>
          <p:spPr>
            <a:xfrm>
              <a:off x="4234072" y="3291003"/>
              <a:ext cx="7315200" cy="3189311"/>
            </a:xfrm>
            <a:prstGeom prst="ellipse">
              <a:avLst/>
            </a:prstGeom>
            <a:solidFill>
              <a:schemeClr val="accent2">
                <a:lumMod val="40000"/>
                <a:lumOff val="60000"/>
                <a:alpha val="50196"/>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B1E76D-46AC-4E9D-9296-2A1B24C43D51}"/>
                </a:ext>
              </a:extLst>
            </p:cNvPr>
            <p:cNvSpPr txBox="1"/>
            <p:nvPr/>
          </p:nvSpPr>
          <p:spPr>
            <a:xfrm>
              <a:off x="304800" y="2663583"/>
              <a:ext cx="3182537" cy="369332"/>
            </a:xfrm>
            <a:prstGeom prst="rect">
              <a:avLst/>
            </a:prstGeom>
            <a:noFill/>
          </p:spPr>
          <p:txBody>
            <a:bodyPr wrap="square" rtlCol="0">
              <a:spAutoFit/>
            </a:bodyPr>
            <a:lstStyle/>
            <a:p>
              <a:r>
                <a:rPr lang="en-US" b="1" dirty="0"/>
                <a:t>Feature </a:t>
              </a:r>
              <a:r>
                <a:rPr lang="en-US" b="1" dirty="0" err="1"/>
                <a:t>Importances</a:t>
              </a:r>
              <a:r>
                <a:rPr lang="en-US" b="1" dirty="0"/>
                <a:t>: 10</a:t>
              </a:r>
            </a:p>
          </p:txBody>
        </p:sp>
        <p:sp>
          <p:nvSpPr>
            <p:cNvPr id="8" name="TextBox 7">
              <a:extLst>
                <a:ext uri="{FF2B5EF4-FFF2-40B4-BE49-F238E27FC236}">
                  <a16:creationId xmlns:a16="http://schemas.microsoft.com/office/drawing/2014/main" id="{4D6A1AA0-A701-4D26-8BC6-81D129DB6BD1}"/>
                </a:ext>
              </a:extLst>
            </p:cNvPr>
            <p:cNvSpPr txBox="1"/>
            <p:nvPr/>
          </p:nvSpPr>
          <p:spPr>
            <a:xfrm>
              <a:off x="8691411" y="2664448"/>
              <a:ext cx="3182537" cy="369332"/>
            </a:xfrm>
            <a:prstGeom prst="rect">
              <a:avLst/>
            </a:prstGeom>
            <a:noFill/>
          </p:spPr>
          <p:txBody>
            <a:bodyPr wrap="square" rtlCol="0">
              <a:spAutoFit/>
            </a:bodyPr>
            <a:lstStyle/>
            <a:p>
              <a:pPr algn="r"/>
              <a:r>
                <a:rPr lang="en-US" b="1" dirty="0"/>
                <a:t>Feature Coefficients: 13</a:t>
              </a:r>
            </a:p>
          </p:txBody>
        </p:sp>
        <p:sp>
          <p:nvSpPr>
            <p:cNvPr id="9" name="TextBox 8">
              <a:extLst>
                <a:ext uri="{FF2B5EF4-FFF2-40B4-BE49-F238E27FC236}">
                  <a16:creationId xmlns:a16="http://schemas.microsoft.com/office/drawing/2014/main" id="{09A2B284-753E-4EDB-A460-6DC8C0A52163}"/>
                </a:ext>
              </a:extLst>
            </p:cNvPr>
            <p:cNvSpPr txBox="1"/>
            <p:nvPr/>
          </p:nvSpPr>
          <p:spPr>
            <a:xfrm>
              <a:off x="2756447" y="4547389"/>
              <a:ext cx="2517914" cy="676357"/>
            </a:xfrm>
            <a:prstGeom prst="rect">
              <a:avLst/>
            </a:prstGeom>
            <a:noFill/>
          </p:spPr>
          <p:txBody>
            <a:bodyPr wrap="square" rtlCol="0">
              <a:spAutoFit/>
            </a:bodyPr>
            <a:lstStyle/>
            <a:p>
              <a:pPr marL="285750" indent="-285750">
                <a:buFont typeface="Arial" panose="020B0604020202020204" pitchFamily="34" charset="0"/>
                <a:buChar char="•"/>
              </a:pPr>
              <a:r>
                <a:rPr lang="en-US" sz="1400" dirty="0"/>
                <a:t>‘Citizen’</a:t>
              </a:r>
            </a:p>
            <a:p>
              <a:pPr marL="285750" indent="-285750">
                <a:buFont typeface="Arial" panose="020B0604020202020204" pitchFamily="34" charset="0"/>
                <a:buChar char="•"/>
              </a:pPr>
              <a:r>
                <a:rPr lang="en-US" sz="1400" dirty="0"/>
                <a:t>‘Women’</a:t>
              </a:r>
            </a:p>
          </p:txBody>
        </p:sp>
        <p:sp>
          <p:nvSpPr>
            <p:cNvPr id="10" name="TextBox 9">
              <a:extLst>
                <a:ext uri="{FF2B5EF4-FFF2-40B4-BE49-F238E27FC236}">
                  <a16:creationId xmlns:a16="http://schemas.microsoft.com/office/drawing/2014/main" id="{6CB383F0-A538-43E3-9E6A-2BAF49BAFDBF}"/>
                </a:ext>
              </a:extLst>
            </p:cNvPr>
            <p:cNvSpPr txBox="1"/>
            <p:nvPr/>
          </p:nvSpPr>
          <p:spPr>
            <a:xfrm>
              <a:off x="7825408" y="4129639"/>
              <a:ext cx="2517914" cy="1511857"/>
            </a:xfrm>
            <a:prstGeom prst="rect">
              <a:avLst/>
            </a:prstGeom>
            <a:noFill/>
          </p:spPr>
          <p:txBody>
            <a:bodyPr wrap="square" rtlCol="0">
              <a:spAutoFit/>
            </a:bodyPr>
            <a:lstStyle/>
            <a:p>
              <a:pPr marL="285750" indent="-285750">
                <a:buFont typeface="Arial" panose="020B0604020202020204" pitchFamily="34" charset="0"/>
                <a:buChar char="•"/>
              </a:pPr>
              <a:r>
                <a:rPr lang="en-US" sz="1400" dirty="0"/>
                <a:t>'Carpool’</a:t>
              </a:r>
            </a:p>
            <a:p>
              <a:pPr marL="285750" indent="-285750">
                <a:buFont typeface="Arial" panose="020B0604020202020204" pitchFamily="34" charset="0"/>
                <a:buChar char="•"/>
              </a:pPr>
              <a:r>
                <a:rPr lang="en-US" sz="1400" dirty="0"/>
                <a:t>'</a:t>
              </a:r>
              <a:r>
                <a:rPr lang="en-US" sz="1400" dirty="0" err="1"/>
                <a:t>OtherTransp</a:t>
              </a:r>
              <a:r>
                <a:rPr lang="en-US" sz="1400" dirty="0"/>
                <a:t>'</a:t>
              </a:r>
            </a:p>
            <a:p>
              <a:pPr marL="285750" indent="-285750">
                <a:buFont typeface="Arial" panose="020B0604020202020204" pitchFamily="34" charset="0"/>
                <a:buChar char="•"/>
              </a:pPr>
              <a:r>
                <a:rPr lang="en-US" sz="1400" dirty="0"/>
                <a:t>'Production'</a:t>
              </a:r>
            </a:p>
            <a:p>
              <a:pPr marL="285750" indent="-285750">
                <a:buFont typeface="Arial" panose="020B0604020202020204" pitchFamily="34" charset="0"/>
                <a:buChar char="•"/>
              </a:pPr>
              <a:r>
                <a:rPr lang="en-US" sz="1400" dirty="0"/>
                <a:t>'Service'</a:t>
              </a:r>
            </a:p>
            <a:p>
              <a:pPr marL="285750" indent="-285750">
                <a:buFont typeface="Arial" panose="020B0604020202020204" pitchFamily="34" charset="0"/>
                <a:buChar char="•"/>
              </a:pPr>
              <a:r>
                <a:rPr lang="en-US" sz="1400" dirty="0"/>
                <a:t>'Walk'</a:t>
              </a:r>
            </a:p>
          </p:txBody>
        </p:sp>
        <p:sp>
          <p:nvSpPr>
            <p:cNvPr id="11" name="TextBox 10">
              <a:extLst>
                <a:ext uri="{FF2B5EF4-FFF2-40B4-BE49-F238E27FC236}">
                  <a16:creationId xmlns:a16="http://schemas.microsoft.com/office/drawing/2014/main" id="{161BED03-1AC4-4247-B6A1-FFF15AA96CEB}"/>
                </a:ext>
              </a:extLst>
            </p:cNvPr>
            <p:cNvSpPr txBox="1"/>
            <p:nvPr/>
          </p:nvSpPr>
          <p:spPr>
            <a:xfrm>
              <a:off x="5194851" y="3711888"/>
              <a:ext cx="2517914" cy="2347358"/>
            </a:xfrm>
            <a:prstGeom prst="rect">
              <a:avLst/>
            </a:prstGeom>
            <a:noFill/>
          </p:spPr>
          <p:txBody>
            <a:bodyPr wrap="square" rtlCol="0">
              <a:spAutoFit/>
            </a:bodyPr>
            <a:lstStyle/>
            <a:p>
              <a:pPr marL="285750" indent="-285750">
                <a:buFont typeface="Arial" panose="020B0604020202020204" pitchFamily="34" charset="0"/>
                <a:buChar char="•"/>
              </a:pPr>
              <a:r>
                <a:rPr lang="en-US" sz="1400" b="1" dirty="0"/>
                <a:t>‘Black’</a:t>
              </a:r>
            </a:p>
            <a:p>
              <a:pPr marL="285750" indent="-285750">
                <a:buFont typeface="Arial" panose="020B0604020202020204" pitchFamily="34" charset="0"/>
                <a:buChar char="•"/>
              </a:pPr>
              <a:r>
                <a:rPr lang="en-US" sz="1400" b="1" dirty="0"/>
                <a:t>‘Drive’</a:t>
              </a:r>
            </a:p>
            <a:p>
              <a:pPr marL="285750" indent="-285750">
                <a:buFont typeface="Arial" panose="020B0604020202020204" pitchFamily="34" charset="0"/>
                <a:buChar char="•"/>
              </a:pPr>
              <a:r>
                <a:rPr lang="en-US" sz="1400" b="1" dirty="0"/>
                <a:t>‘Employed’</a:t>
              </a:r>
            </a:p>
            <a:p>
              <a:pPr marL="285750" indent="-285750">
                <a:buFont typeface="Arial" panose="020B0604020202020204" pitchFamily="34" charset="0"/>
                <a:buChar char="•"/>
              </a:pPr>
              <a:r>
                <a:rPr lang="en-US" sz="1400" b="1" dirty="0"/>
                <a:t>‘Hispanic’</a:t>
              </a:r>
            </a:p>
            <a:p>
              <a:pPr marL="285750" indent="-285750">
                <a:buFont typeface="Arial" panose="020B0604020202020204" pitchFamily="34" charset="0"/>
                <a:buChar char="•"/>
              </a:pPr>
              <a:r>
                <a:rPr lang="en-US" sz="1400" b="1" dirty="0"/>
                <a:t>‘</a:t>
              </a:r>
              <a:r>
                <a:rPr lang="en-US" sz="1400" b="1" dirty="0" err="1"/>
                <a:t>MeanCommute</a:t>
              </a:r>
              <a:r>
                <a:rPr lang="en-US" sz="1400" b="1" dirty="0"/>
                <a:t>’</a:t>
              </a:r>
            </a:p>
            <a:p>
              <a:pPr marL="285750" indent="-285750">
                <a:buFont typeface="Arial" panose="020B0604020202020204" pitchFamily="34" charset="0"/>
                <a:buChar char="•"/>
              </a:pPr>
              <a:r>
                <a:rPr lang="en-US" sz="1400" b="1" dirty="0"/>
                <a:t>'Professional’</a:t>
              </a:r>
            </a:p>
            <a:p>
              <a:pPr marL="285750" indent="-285750">
                <a:buFont typeface="Arial" panose="020B0604020202020204" pitchFamily="34" charset="0"/>
                <a:buChar char="•"/>
              </a:pPr>
              <a:r>
                <a:rPr lang="en-US" sz="1400" b="1" dirty="0"/>
                <a:t>‘Unemployment’</a:t>
              </a:r>
            </a:p>
            <a:p>
              <a:pPr marL="285750" indent="-285750">
                <a:buFont typeface="Arial" panose="020B0604020202020204" pitchFamily="34" charset="0"/>
                <a:buChar char="•"/>
              </a:pPr>
              <a:r>
                <a:rPr lang="en-US" sz="1400" b="1" dirty="0"/>
                <a:t>'White’</a:t>
              </a:r>
            </a:p>
          </p:txBody>
        </p:sp>
      </p:grpSp>
      <p:sp>
        <p:nvSpPr>
          <p:cNvPr id="14" name="Arrow: Right 13">
            <a:extLst>
              <a:ext uri="{FF2B5EF4-FFF2-40B4-BE49-F238E27FC236}">
                <a16:creationId xmlns:a16="http://schemas.microsoft.com/office/drawing/2014/main" id="{87578BF9-988B-4383-B3B4-2B855AD1F878}"/>
              </a:ext>
            </a:extLst>
          </p:cNvPr>
          <p:cNvSpPr/>
          <p:nvPr/>
        </p:nvSpPr>
        <p:spPr>
          <a:xfrm>
            <a:off x="3690720" y="2749221"/>
            <a:ext cx="278296" cy="397566"/>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8A69986-55D8-4716-A009-5F514E4CF149}"/>
              </a:ext>
            </a:extLst>
          </p:cNvPr>
          <p:cNvSpPr txBox="1"/>
          <p:nvPr/>
        </p:nvSpPr>
        <p:spPr>
          <a:xfrm>
            <a:off x="1808917" y="2600689"/>
            <a:ext cx="1828802" cy="646331"/>
          </a:xfrm>
          <a:prstGeom prst="rect">
            <a:avLst/>
          </a:prstGeom>
          <a:noFill/>
        </p:spPr>
        <p:txBody>
          <a:bodyPr wrap="square" rtlCol="0">
            <a:spAutoFit/>
          </a:bodyPr>
          <a:lstStyle/>
          <a:p>
            <a:pPr algn="ctr"/>
            <a:r>
              <a:rPr lang="en-US" b="1" dirty="0"/>
              <a:t>36 Original Features</a:t>
            </a:r>
          </a:p>
        </p:txBody>
      </p:sp>
      <p:sp>
        <p:nvSpPr>
          <p:cNvPr id="18" name="TextBox 17">
            <a:extLst>
              <a:ext uri="{FF2B5EF4-FFF2-40B4-BE49-F238E27FC236}">
                <a16:creationId xmlns:a16="http://schemas.microsoft.com/office/drawing/2014/main" id="{CC087F9B-9A54-4B07-8C43-A08A0C12FD18}"/>
              </a:ext>
            </a:extLst>
          </p:cNvPr>
          <p:cNvSpPr txBox="1"/>
          <p:nvPr/>
        </p:nvSpPr>
        <p:spPr>
          <a:xfrm>
            <a:off x="4022017" y="2619312"/>
            <a:ext cx="3220294" cy="646331"/>
          </a:xfrm>
          <a:prstGeom prst="rect">
            <a:avLst/>
          </a:prstGeom>
          <a:noFill/>
        </p:spPr>
        <p:txBody>
          <a:bodyPr wrap="square" rtlCol="0">
            <a:spAutoFit/>
          </a:bodyPr>
          <a:lstStyle/>
          <a:p>
            <a:pPr algn="ctr"/>
            <a:r>
              <a:rPr lang="en-US" b="1" dirty="0"/>
              <a:t>15 Preliminarily-Selected Features</a:t>
            </a:r>
          </a:p>
        </p:txBody>
      </p:sp>
      <p:sp>
        <p:nvSpPr>
          <p:cNvPr id="20" name="Arrow: Right 19">
            <a:extLst>
              <a:ext uri="{FF2B5EF4-FFF2-40B4-BE49-F238E27FC236}">
                <a16:creationId xmlns:a16="http://schemas.microsoft.com/office/drawing/2014/main" id="{E05DFC70-97FD-4F0A-ABA8-6A4B33BA7761}"/>
              </a:ext>
            </a:extLst>
          </p:cNvPr>
          <p:cNvSpPr/>
          <p:nvPr/>
        </p:nvSpPr>
        <p:spPr>
          <a:xfrm>
            <a:off x="7262180" y="2725071"/>
            <a:ext cx="278296" cy="397566"/>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108A8A2-E639-4774-A27D-1642E77FCDA9}"/>
              </a:ext>
            </a:extLst>
          </p:cNvPr>
          <p:cNvSpPr txBox="1"/>
          <p:nvPr/>
        </p:nvSpPr>
        <p:spPr>
          <a:xfrm>
            <a:off x="7162789" y="2600688"/>
            <a:ext cx="3220294" cy="646331"/>
          </a:xfrm>
          <a:prstGeom prst="rect">
            <a:avLst/>
          </a:prstGeom>
          <a:noFill/>
        </p:spPr>
        <p:txBody>
          <a:bodyPr wrap="square" rtlCol="0">
            <a:spAutoFit/>
          </a:bodyPr>
          <a:lstStyle/>
          <a:p>
            <a:pPr algn="ctr"/>
            <a:r>
              <a:rPr lang="en-US" b="1" dirty="0"/>
              <a:t>10 Model-Selected </a:t>
            </a:r>
          </a:p>
          <a:p>
            <a:pPr algn="ctr"/>
            <a:r>
              <a:rPr lang="en-US" b="1" dirty="0"/>
              <a:t>Features</a:t>
            </a:r>
          </a:p>
        </p:txBody>
      </p:sp>
    </p:spTree>
    <p:extLst>
      <p:ext uri="{BB962C8B-B14F-4D97-AF65-F5344CB8AC3E}">
        <p14:creationId xmlns:p14="http://schemas.microsoft.com/office/powerpoint/2010/main" val="1332565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AE440B3-88D7-469C-BF21-E04FFE8F5017}"/>
              </a:ext>
            </a:extLst>
          </p:cNvPr>
          <p:cNvSpPr/>
          <p:nvPr/>
        </p:nvSpPr>
        <p:spPr>
          <a:xfrm>
            <a:off x="8206721" y="3286539"/>
            <a:ext cx="1709645" cy="2796209"/>
          </a:xfrm>
          <a:prstGeom prst="roundRect">
            <a:avLst>
              <a:gd name="adj" fmla="val 4586"/>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4B811-B290-4D76-96C0-981C71A35BA9}"/>
              </a:ext>
            </a:extLst>
          </p:cNvPr>
          <p:cNvSpPr>
            <a:spLocks noGrp="1"/>
          </p:cNvSpPr>
          <p:nvPr>
            <p:ph type="title"/>
          </p:nvPr>
        </p:nvSpPr>
        <p:spPr/>
        <p:txBody>
          <a:bodyPr/>
          <a:lstStyle/>
          <a:p>
            <a:r>
              <a:rPr lang="en-US" b="1" dirty="0"/>
              <a:t>Modeling Workflow</a:t>
            </a:r>
          </a:p>
        </p:txBody>
      </p:sp>
      <p:graphicFrame>
        <p:nvGraphicFramePr>
          <p:cNvPr id="4" name="Content Placeholder 3">
            <a:extLst>
              <a:ext uri="{FF2B5EF4-FFF2-40B4-BE49-F238E27FC236}">
                <a16:creationId xmlns:a16="http://schemas.microsoft.com/office/drawing/2014/main" id="{B85EDAA2-A02B-4610-8DB9-599700348BBD}"/>
              </a:ext>
            </a:extLst>
          </p:cNvPr>
          <p:cNvGraphicFramePr>
            <a:graphicFrameLocks noGrp="1"/>
          </p:cNvGraphicFramePr>
          <p:nvPr>
            <p:ph idx="1"/>
            <p:extLst>
              <p:ext uri="{D42A27DB-BD31-4B8C-83A1-F6EECF244321}">
                <p14:modId xmlns:p14="http://schemas.microsoft.com/office/powerpoint/2010/main" val="2941975373"/>
              </p:ext>
            </p:extLst>
          </p:nvPr>
        </p:nvGraphicFramePr>
        <p:xfrm>
          <a:off x="530432" y="2542025"/>
          <a:ext cx="11449189" cy="4339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54211981-2148-4D5F-BAEC-E7A7DF9FCE74}"/>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046854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4B54-7D44-4949-8A6B-9486208F4B13}"/>
              </a:ext>
            </a:extLst>
          </p:cNvPr>
          <p:cNvSpPr>
            <a:spLocks noGrp="1"/>
          </p:cNvSpPr>
          <p:nvPr>
            <p:ph type="title"/>
          </p:nvPr>
        </p:nvSpPr>
        <p:spPr>
          <a:xfrm>
            <a:off x="1154954" y="973668"/>
            <a:ext cx="8761413" cy="706964"/>
          </a:xfrm>
        </p:spPr>
        <p:txBody>
          <a:bodyPr/>
          <a:lstStyle/>
          <a:p>
            <a:r>
              <a:rPr lang="en-US" b="1" dirty="0"/>
              <a:t>Pipeline Construction</a:t>
            </a:r>
          </a:p>
        </p:txBody>
      </p:sp>
      <p:sp>
        <p:nvSpPr>
          <p:cNvPr id="3" name="Slide Number Placeholder 2">
            <a:extLst>
              <a:ext uri="{FF2B5EF4-FFF2-40B4-BE49-F238E27FC236}">
                <a16:creationId xmlns:a16="http://schemas.microsoft.com/office/drawing/2014/main" id="{278ED0AF-4932-46A8-B85D-B2C73F5F8995}"/>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5" name="TextBox 4">
            <a:extLst>
              <a:ext uri="{FF2B5EF4-FFF2-40B4-BE49-F238E27FC236}">
                <a16:creationId xmlns:a16="http://schemas.microsoft.com/office/drawing/2014/main" id="{FC513E21-2BDE-48AE-B37F-944C36BADF69}"/>
              </a:ext>
            </a:extLst>
          </p:cNvPr>
          <p:cNvSpPr txBox="1"/>
          <p:nvPr/>
        </p:nvSpPr>
        <p:spPr>
          <a:xfrm>
            <a:off x="389161" y="2145292"/>
            <a:ext cx="11236781" cy="4939814"/>
          </a:xfrm>
          <a:prstGeom prst="rect">
            <a:avLst/>
          </a:prstGeom>
          <a:noFill/>
        </p:spPr>
        <p:txBody>
          <a:bodyPr wrap="square" rtlCol="0">
            <a:spAutoFit/>
          </a:bodyPr>
          <a:lstStyle/>
          <a:p>
            <a:r>
              <a:rPr lang="en-US" sz="900" b="1" dirty="0">
                <a:highlight>
                  <a:srgbClr val="FFFF00"/>
                </a:highlight>
              </a:rPr>
              <a:t>#INITIALIZING THE STEPS</a:t>
            </a:r>
          </a:p>
          <a:p>
            <a:r>
              <a:rPr lang="en-US" sz="900" b="1" dirty="0"/>
              <a:t>scaler = </a:t>
            </a:r>
            <a:r>
              <a:rPr lang="en-US" sz="900" b="1" dirty="0" err="1"/>
              <a:t>scaler_object</a:t>
            </a:r>
            <a:r>
              <a:rPr lang="en-US" sz="900" b="1" dirty="0"/>
              <a:t>(**</a:t>
            </a:r>
            <a:r>
              <a:rPr lang="en-US" sz="900" b="1" dirty="0" err="1"/>
              <a:t>kwargs</a:t>
            </a:r>
            <a:r>
              <a:rPr lang="en-US" sz="900" b="1" dirty="0"/>
              <a:t>)</a:t>
            </a:r>
          </a:p>
          <a:p>
            <a:r>
              <a:rPr lang="en-US" sz="900" b="1" dirty="0"/>
              <a:t>selector = selector object(**</a:t>
            </a:r>
            <a:r>
              <a:rPr lang="en-US" sz="900" b="1" dirty="0" err="1"/>
              <a:t>kwargs</a:t>
            </a:r>
            <a:r>
              <a:rPr lang="en-US" sz="900" b="1" dirty="0"/>
              <a:t>)</a:t>
            </a:r>
          </a:p>
          <a:p>
            <a:r>
              <a:rPr lang="en-US" sz="900" b="1" dirty="0"/>
              <a:t>estimator = estimator(**</a:t>
            </a:r>
            <a:r>
              <a:rPr lang="en-US" sz="900" b="1" dirty="0" err="1"/>
              <a:t>kwargs</a:t>
            </a:r>
            <a:r>
              <a:rPr lang="en-US" sz="900" b="1" dirty="0"/>
              <a:t>)</a:t>
            </a:r>
          </a:p>
          <a:p>
            <a:endParaRPr lang="en-US" sz="900" b="1" dirty="0"/>
          </a:p>
          <a:p>
            <a:r>
              <a:rPr lang="en-US" sz="900" b="1" dirty="0">
                <a:highlight>
                  <a:srgbClr val="FFFF00"/>
                </a:highlight>
              </a:rPr>
              <a:t>#INITIALIZING THE DATA</a:t>
            </a:r>
          </a:p>
          <a:p>
            <a:r>
              <a:rPr lang="en-US" sz="900" b="1" dirty="0"/>
              <a:t>X = features</a:t>
            </a:r>
          </a:p>
          <a:p>
            <a:r>
              <a:rPr lang="en-US" sz="900" b="1" dirty="0"/>
              <a:t>Y = target</a:t>
            </a:r>
          </a:p>
          <a:p>
            <a:endParaRPr lang="en-US" sz="900" b="1" dirty="0"/>
          </a:p>
          <a:p>
            <a:r>
              <a:rPr lang="en-US" sz="900" b="1" dirty="0">
                <a:highlight>
                  <a:srgbClr val="FFFF00"/>
                </a:highlight>
              </a:rPr>
              <a:t>#INITIALIZING THE PIPELINE</a:t>
            </a:r>
          </a:p>
          <a:p>
            <a:r>
              <a:rPr lang="en-US" sz="900" b="1" dirty="0"/>
              <a:t>pipeline = Pipeline(steps=[('Scaler', scaler), ('Selector', selector1), (‘Estimator’, estimator)])</a:t>
            </a:r>
          </a:p>
          <a:p>
            <a:endParaRPr lang="en-US" sz="900" b="1" dirty="0"/>
          </a:p>
          <a:p>
            <a:r>
              <a:rPr lang="en-US" sz="900" b="1" dirty="0">
                <a:highlight>
                  <a:srgbClr val="FFFF00"/>
                </a:highlight>
              </a:rPr>
              <a:t>#INITIALIZING THE HYPERPARAMETERS &amp; CONSTRUCTING A HYPERPARAMETER GRID</a:t>
            </a:r>
          </a:p>
          <a:p>
            <a:r>
              <a:rPr lang="en-US" sz="900" b="1" dirty="0"/>
              <a:t>parameter1 = [#, #, #]</a:t>
            </a:r>
          </a:p>
          <a:p>
            <a:r>
              <a:rPr lang="en-US" sz="900" b="1" dirty="0"/>
              <a:t>parameter2 = [#, #, #]</a:t>
            </a:r>
          </a:p>
          <a:p>
            <a:r>
              <a:rPr lang="en-US" sz="900" b="1" dirty="0"/>
              <a:t>parameters = dict(Estimator__parameter1 = parameter1, Estimator__parameter2 = parameter2)</a:t>
            </a:r>
          </a:p>
          <a:p>
            <a:endParaRPr lang="en-US" sz="900" b="1" dirty="0"/>
          </a:p>
          <a:p>
            <a:r>
              <a:rPr lang="en-US" sz="900" b="1" dirty="0">
                <a:highlight>
                  <a:srgbClr val="FFFF00"/>
                </a:highlight>
              </a:rPr>
              <a:t>#INITIALIZING THE GRID SEARCH, FITTING THE PIPELINE TO THE DATA, &amp; RETURNING OPTIMAL HYPERPARAMETER VALUES</a:t>
            </a:r>
          </a:p>
          <a:p>
            <a:r>
              <a:rPr lang="en-US" sz="900" b="1" dirty="0"/>
              <a:t>estimator_optimal = GridSearchCV(pipeline, parameters)</a:t>
            </a:r>
          </a:p>
          <a:p>
            <a:r>
              <a:rPr lang="en-US" sz="900" b="1" dirty="0"/>
              <a:t>estimator_optimal.fit(X, Y)</a:t>
            </a:r>
          </a:p>
          <a:p>
            <a:r>
              <a:rPr lang="en-US" sz="900" b="1" dirty="0"/>
              <a:t>optimal_parameter1 = </a:t>
            </a:r>
            <a:r>
              <a:rPr lang="en-US" sz="900" b="1" dirty="0" err="1"/>
              <a:t>estimator_optimal.best_estimator_.get_params</a:t>
            </a:r>
            <a:r>
              <a:rPr lang="en-US" sz="900" b="1" dirty="0"/>
              <a:t>()[‘Estimator__parameter1']</a:t>
            </a:r>
          </a:p>
          <a:p>
            <a:r>
              <a:rPr lang="en-US" sz="900" b="1" dirty="0"/>
              <a:t>optimal_parameter2 = estimator_optimal.best_estimator_.get_params()[‘Estimator__parameter2’]</a:t>
            </a:r>
          </a:p>
          <a:p>
            <a:endParaRPr lang="en-US" sz="900" b="1" dirty="0"/>
          </a:p>
          <a:p>
            <a:r>
              <a:rPr lang="en-US" sz="900" b="1" dirty="0">
                <a:highlight>
                  <a:srgbClr val="FFFF00"/>
                </a:highlight>
              </a:rPr>
              <a:t>#CROSS-VALIDATING THE FITTED PIPELINE USING THE OPTIMAL HYPERPARAMETER VALUES </a:t>
            </a:r>
          </a:p>
          <a:p>
            <a:r>
              <a:rPr lang="en-US" sz="900" b="1" dirty="0"/>
              <a:t>estimator_optimal_scores = cross_val_score(estimator_optimal.best_estimator_, X, Y, cv = #)</a:t>
            </a:r>
          </a:p>
          <a:p>
            <a:endParaRPr lang="en-US" sz="900" b="1" dirty="0"/>
          </a:p>
          <a:p>
            <a:r>
              <a:rPr lang="en-US" sz="900" b="1" dirty="0">
                <a:highlight>
                  <a:srgbClr val="FFFF00"/>
                </a:highlight>
              </a:rPr>
              <a:t>#RETURNING FEATURES SELECTED IN THE PIPELINE’S SECOND STEP</a:t>
            </a:r>
          </a:p>
          <a:p>
            <a:r>
              <a:rPr lang="en-US" sz="900" b="1" dirty="0"/>
              <a:t>selected = </a:t>
            </a:r>
            <a:r>
              <a:rPr lang="en-US" sz="900" b="1" dirty="0" err="1"/>
              <a:t>estimator_optimal.best_estimator_.named_steps</a:t>
            </a:r>
            <a:r>
              <a:rPr lang="en-US" sz="900" b="1" dirty="0"/>
              <a:t>['Selector'].</a:t>
            </a:r>
            <a:r>
              <a:rPr lang="en-US" sz="900" b="1" dirty="0" err="1"/>
              <a:t>get_support</a:t>
            </a:r>
            <a:r>
              <a:rPr lang="en-US" sz="900" b="1" dirty="0"/>
              <a:t>()</a:t>
            </a:r>
          </a:p>
          <a:p>
            <a:r>
              <a:rPr lang="en-US" sz="900" b="1" dirty="0"/>
              <a:t>features = </a:t>
            </a:r>
            <a:r>
              <a:rPr lang="en-US" sz="900" b="1" dirty="0" err="1"/>
              <a:t>X.columns</a:t>
            </a:r>
            <a:endParaRPr lang="en-US" sz="900" b="1" dirty="0"/>
          </a:p>
          <a:p>
            <a:r>
              <a:rPr lang="en-US" sz="900" b="1" dirty="0"/>
              <a:t>for </a:t>
            </a:r>
            <a:r>
              <a:rPr lang="en-US" sz="900" b="1" dirty="0" err="1"/>
              <a:t>i,j</a:t>
            </a:r>
            <a:r>
              <a:rPr lang="en-US" sz="900" b="1" dirty="0"/>
              <a:t> in zip(</a:t>
            </a:r>
            <a:r>
              <a:rPr lang="en-US" sz="900" b="1" dirty="0" err="1"/>
              <a:t>selected,features</a:t>
            </a:r>
            <a:r>
              <a:rPr lang="en-US" sz="900" b="1" dirty="0"/>
              <a:t>): </a:t>
            </a:r>
          </a:p>
          <a:p>
            <a:r>
              <a:rPr lang="en-US" sz="900" b="1" dirty="0"/>
              <a:t>    if </a:t>
            </a:r>
            <a:r>
              <a:rPr lang="en-US" sz="900" b="1" dirty="0" err="1"/>
              <a:t>i</a:t>
            </a:r>
            <a:r>
              <a:rPr lang="en-US" sz="900" b="1" dirty="0"/>
              <a:t> == True:</a:t>
            </a:r>
          </a:p>
          <a:p>
            <a:r>
              <a:rPr lang="en-US" sz="900" b="1" dirty="0"/>
              <a:t>        print('\'{}\''.format(j)) </a:t>
            </a:r>
          </a:p>
          <a:p>
            <a:endParaRPr lang="en-US" sz="900" b="1" dirty="0"/>
          </a:p>
          <a:p>
            <a:endParaRPr lang="en-US" sz="900" b="1" dirty="0"/>
          </a:p>
          <a:p>
            <a:endParaRPr lang="en-US" sz="900" b="1" dirty="0"/>
          </a:p>
        </p:txBody>
      </p:sp>
    </p:spTree>
    <p:extLst>
      <p:ext uri="{BB962C8B-B14F-4D97-AF65-F5344CB8AC3E}">
        <p14:creationId xmlns:p14="http://schemas.microsoft.com/office/powerpoint/2010/main" val="969807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AE440B3-88D7-469C-BF21-E04FFE8F5017}"/>
              </a:ext>
            </a:extLst>
          </p:cNvPr>
          <p:cNvSpPr/>
          <p:nvPr/>
        </p:nvSpPr>
        <p:spPr>
          <a:xfrm>
            <a:off x="10174059" y="3286539"/>
            <a:ext cx="1805562" cy="2796209"/>
          </a:xfrm>
          <a:prstGeom prst="roundRect">
            <a:avLst>
              <a:gd name="adj" fmla="val 4586"/>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4B811-B290-4D76-96C0-981C71A35BA9}"/>
              </a:ext>
            </a:extLst>
          </p:cNvPr>
          <p:cNvSpPr>
            <a:spLocks noGrp="1"/>
          </p:cNvSpPr>
          <p:nvPr>
            <p:ph type="title"/>
          </p:nvPr>
        </p:nvSpPr>
        <p:spPr/>
        <p:txBody>
          <a:bodyPr/>
          <a:lstStyle/>
          <a:p>
            <a:r>
              <a:rPr lang="en-US" b="1" dirty="0"/>
              <a:t>Modeling Workflow</a:t>
            </a:r>
          </a:p>
        </p:txBody>
      </p:sp>
      <p:graphicFrame>
        <p:nvGraphicFramePr>
          <p:cNvPr id="4" name="Content Placeholder 3">
            <a:extLst>
              <a:ext uri="{FF2B5EF4-FFF2-40B4-BE49-F238E27FC236}">
                <a16:creationId xmlns:a16="http://schemas.microsoft.com/office/drawing/2014/main" id="{B85EDAA2-A02B-4610-8DB9-599700348BBD}"/>
              </a:ext>
            </a:extLst>
          </p:cNvPr>
          <p:cNvGraphicFramePr>
            <a:graphicFrameLocks noGrp="1"/>
          </p:cNvGraphicFramePr>
          <p:nvPr>
            <p:ph idx="1"/>
            <p:extLst>
              <p:ext uri="{D42A27DB-BD31-4B8C-83A1-F6EECF244321}">
                <p14:modId xmlns:p14="http://schemas.microsoft.com/office/powerpoint/2010/main" val="238505542"/>
              </p:ext>
            </p:extLst>
          </p:nvPr>
        </p:nvGraphicFramePr>
        <p:xfrm>
          <a:off x="530432" y="2542025"/>
          <a:ext cx="11449189" cy="4339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54211981-2148-4D5F-BAEC-E7A7DF9FCE74}"/>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517710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4B54-7D44-4949-8A6B-9486208F4B13}"/>
              </a:ext>
            </a:extLst>
          </p:cNvPr>
          <p:cNvSpPr>
            <a:spLocks noGrp="1"/>
          </p:cNvSpPr>
          <p:nvPr>
            <p:ph type="title"/>
          </p:nvPr>
        </p:nvSpPr>
        <p:spPr>
          <a:xfrm>
            <a:off x="1154954" y="973668"/>
            <a:ext cx="8761413" cy="706964"/>
          </a:xfrm>
        </p:spPr>
        <p:txBody>
          <a:bodyPr/>
          <a:lstStyle/>
          <a:p>
            <a:r>
              <a:rPr lang="en-US" b="1" dirty="0"/>
              <a:t>Hyperparameter Tuning</a:t>
            </a:r>
          </a:p>
        </p:txBody>
      </p:sp>
      <p:sp>
        <p:nvSpPr>
          <p:cNvPr id="3" name="Slide Number Placeholder 2">
            <a:extLst>
              <a:ext uri="{FF2B5EF4-FFF2-40B4-BE49-F238E27FC236}">
                <a16:creationId xmlns:a16="http://schemas.microsoft.com/office/drawing/2014/main" id="{278ED0AF-4932-46A8-B85D-B2C73F5F8995}"/>
              </a:ext>
            </a:extLst>
          </p:cNvPr>
          <p:cNvSpPr>
            <a:spLocks noGrp="1"/>
          </p:cNvSpPr>
          <p:nvPr>
            <p:ph type="sldNum" sz="quarter" idx="12"/>
          </p:nvPr>
        </p:nvSpPr>
        <p:spPr/>
        <p:txBody>
          <a:bodyPr/>
          <a:lstStyle/>
          <a:p>
            <a:fld id="{D57F1E4F-1CFF-5643-939E-217C01CDF565}" type="slidenum">
              <a:rPr lang="en-US" smtClean="0"/>
              <a:pPr/>
              <a:t>15</a:t>
            </a:fld>
            <a:endParaRPr lang="en-US" dirty="0"/>
          </a:p>
        </p:txBody>
      </p:sp>
      <p:graphicFrame>
        <p:nvGraphicFramePr>
          <p:cNvPr id="4" name="Table 3">
            <a:extLst>
              <a:ext uri="{FF2B5EF4-FFF2-40B4-BE49-F238E27FC236}">
                <a16:creationId xmlns:a16="http://schemas.microsoft.com/office/drawing/2014/main" id="{AECE00A9-13C8-41C8-B958-4BF1ED215953}"/>
              </a:ext>
            </a:extLst>
          </p:cNvPr>
          <p:cNvGraphicFramePr>
            <a:graphicFrameLocks noGrp="1"/>
          </p:cNvGraphicFramePr>
          <p:nvPr>
            <p:extLst>
              <p:ext uri="{D42A27DB-BD31-4B8C-83A1-F6EECF244321}">
                <p14:modId xmlns:p14="http://schemas.microsoft.com/office/powerpoint/2010/main" val="4147459251"/>
              </p:ext>
            </p:extLst>
          </p:nvPr>
        </p:nvGraphicFramePr>
        <p:xfrm>
          <a:off x="477078" y="2469985"/>
          <a:ext cx="11247122" cy="2961640"/>
        </p:xfrm>
        <a:graphic>
          <a:graphicData uri="http://schemas.openxmlformats.org/drawingml/2006/table">
            <a:tbl>
              <a:tblPr firstRow="1" bandRow="1">
                <a:tableStyleId>{5C22544A-7EE6-4342-B048-85BDC9FD1C3A}</a:tableStyleId>
              </a:tblPr>
              <a:tblGrid>
                <a:gridCol w="1930452">
                  <a:extLst>
                    <a:ext uri="{9D8B030D-6E8A-4147-A177-3AD203B41FA5}">
                      <a16:colId xmlns:a16="http://schemas.microsoft.com/office/drawing/2014/main" val="1760711538"/>
                    </a:ext>
                  </a:extLst>
                </a:gridCol>
                <a:gridCol w="1470820">
                  <a:extLst>
                    <a:ext uri="{9D8B030D-6E8A-4147-A177-3AD203B41FA5}">
                      <a16:colId xmlns:a16="http://schemas.microsoft.com/office/drawing/2014/main" val="2866956418"/>
                    </a:ext>
                  </a:extLst>
                </a:gridCol>
                <a:gridCol w="3100179">
                  <a:extLst>
                    <a:ext uri="{9D8B030D-6E8A-4147-A177-3AD203B41FA5}">
                      <a16:colId xmlns:a16="http://schemas.microsoft.com/office/drawing/2014/main" val="2226521618"/>
                    </a:ext>
                  </a:extLst>
                </a:gridCol>
                <a:gridCol w="1661888">
                  <a:extLst>
                    <a:ext uri="{9D8B030D-6E8A-4147-A177-3AD203B41FA5}">
                      <a16:colId xmlns:a16="http://schemas.microsoft.com/office/drawing/2014/main" val="317575450"/>
                    </a:ext>
                  </a:extLst>
                </a:gridCol>
                <a:gridCol w="1417983">
                  <a:extLst>
                    <a:ext uri="{9D8B030D-6E8A-4147-A177-3AD203B41FA5}">
                      <a16:colId xmlns:a16="http://schemas.microsoft.com/office/drawing/2014/main" val="436701252"/>
                    </a:ext>
                  </a:extLst>
                </a:gridCol>
                <a:gridCol w="1665800">
                  <a:extLst>
                    <a:ext uri="{9D8B030D-6E8A-4147-A177-3AD203B41FA5}">
                      <a16:colId xmlns:a16="http://schemas.microsoft.com/office/drawing/2014/main" val="1064254516"/>
                    </a:ext>
                  </a:extLst>
                </a:gridCol>
              </a:tblGrid>
              <a:tr h="0">
                <a:tc>
                  <a:txBody>
                    <a:bodyPr/>
                    <a:lstStyle/>
                    <a:p>
                      <a:pPr algn="ctr"/>
                      <a:r>
                        <a:rPr lang="en-US" dirty="0"/>
                        <a:t>Model</a:t>
                      </a:r>
                    </a:p>
                  </a:txBody>
                  <a:tcPr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6">
                        <a:lumMod val="50000"/>
                      </a:schemeClr>
                    </a:solidFill>
                  </a:tcPr>
                </a:tc>
                <a:tc>
                  <a:txBody>
                    <a:bodyPr/>
                    <a:lstStyle/>
                    <a:p>
                      <a:pPr algn="ctr"/>
                      <a:r>
                        <a:rPr lang="en-US" dirty="0"/>
                        <a:t>Type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6">
                        <a:lumMod val="50000"/>
                      </a:schemeClr>
                    </a:solidFill>
                  </a:tcPr>
                </a:tc>
                <a:tc>
                  <a:txBody>
                    <a:bodyPr/>
                    <a:lstStyle/>
                    <a:p>
                      <a:pPr algn="ctr"/>
                      <a:r>
                        <a:rPr lang="en-US" dirty="0"/>
                        <a:t>Tuned Hyperparameters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6">
                        <a:lumMod val="50000"/>
                      </a:schemeClr>
                    </a:solidFill>
                  </a:tcPr>
                </a:tc>
                <a:tc>
                  <a:txBody>
                    <a:bodyPr/>
                    <a:lstStyle/>
                    <a:p>
                      <a:pPr algn="ctr"/>
                      <a:r>
                        <a:rPr lang="en-US" dirty="0"/>
                        <a:t>Values*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6">
                        <a:lumMod val="50000"/>
                      </a:schemeClr>
                    </a:solidFill>
                  </a:tcPr>
                </a:tc>
                <a:tc>
                  <a:txBody>
                    <a:bodyPr/>
                    <a:lstStyle/>
                    <a:p>
                      <a:pPr algn="ctr"/>
                      <a:r>
                        <a:rPr lang="en-US" dirty="0"/>
                        <a:t>Optimal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6">
                        <a:lumMod val="5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Performance</a:t>
                      </a: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765737050"/>
                  </a:ext>
                </a:extLst>
              </a:tr>
              <a:tr h="370840">
                <a:tc rowSpan="2">
                  <a:txBody>
                    <a:bodyPr/>
                    <a:lstStyle/>
                    <a:p>
                      <a:r>
                        <a:rPr lang="en-US" sz="1600" b="1" dirty="0"/>
                        <a:t>Random Forest</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rowSpan="2">
                  <a:txBody>
                    <a:bodyPr/>
                    <a:lstStyle/>
                    <a:p>
                      <a:r>
                        <a:rPr lang="en-US" sz="1600" dirty="0"/>
                        <a:t>Classifier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r>
                        <a:rPr lang="en-US" sz="1600" dirty="0"/>
                        <a:t>Number of Estimators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Century Gothic" panose="020B0502020202020204"/>
                          <a:ea typeface="+mn-ea"/>
                          <a:cs typeface="+mn-cs"/>
                        </a:rPr>
                        <a:t>10, 50, &amp; 100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100</a:t>
                      </a:r>
                      <a:endParaRPr kumimoji="0" lang="en-US" sz="1600" b="0" i="0" u="none" strike="noStrike" kern="1200" cap="none" spc="0" normalizeH="0" baseline="0" noProof="0" dirty="0">
                        <a:ln>
                          <a:noFill/>
                        </a:ln>
                        <a:solidFill>
                          <a:schemeClr val="tx1"/>
                        </a:solidFill>
                        <a:effectLst/>
                        <a:uLnTx/>
                        <a:uFillTx/>
                        <a:latin typeface="Century Gothic" panose="020B0502020202020204"/>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Century Gothic" panose="020B0502020202020204"/>
                          <a:ea typeface="+mn-ea"/>
                          <a:cs typeface="+mn-cs"/>
                        </a:rPr>
                        <a:t>96.94% ± 0.44%</a:t>
                      </a: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3299705384"/>
                  </a:ext>
                </a:extLst>
              </a:tr>
              <a:tr h="370840">
                <a:tc vMerge="1">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vMerge="1">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600" dirty="0"/>
                        <a:t>Maximum Depth</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a:r>
                        <a:rPr lang="en-US" sz="1600" dirty="0"/>
                        <a:t>5, 10, &amp; 15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Century Gothic" panose="020B0502020202020204"/>
                          <a:ea typeface="+mn-ea"/>
                          <a:cs typeface="+mn-cs"/>
                        </a:rPr>
                        <a:t>15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tx1"/>
                        </a:solidFill>
                        <a:effectLst/>
                        <a:uLnTx/>
                        <a:uFillTx/>
                        <a:latin typeface="Century Gothic" panose="020B0502020202020204"/>
                        <a:ea typeface="+mn-ea"/>
                        <a:cs typeface="+mn-cs"/>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21350637"/>
                  </a:ext>
                </a:extLst>
              </a:tr>
              <a:tr h="370840">
                <a:tc>
                  <a:txBody>
                    <a:bodyPr/>
                    <a:lstStyle/>
                    <a:p>
                      <a:r>
                        <a:rPr lang="en-US" sz="1600" b="1" dirty="0"/>
                        <a:t>LASSO</a:t>
                      </a: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lang="en-US" sz="1600" dirty="0"/>
                        <a:t>Regressor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lang="en-US" sz="1600" dirty="0"/>
                        <a:t>Alpha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r>
                        <a:rPr lang="en-US" sz="1600" dirty="0"/>
                        <a:t>0.5, 1, &amp; 1.5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Century Gothic" panose="020B0502020202020204"/>
                          <a:ea typeface="+mn-ea"/>
                          <a:cs typeface="+mn-cs"/>
                        </a:rPr>
                        <a:t>0.5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58.72% ± 5.02%</a:t>
                      </a:r>
                      <a:endParaRPr kumimoji="0" lang="en-US" sz="1600" b="0" i="0" u="none" strike="noStrike" kern="1200" cap="none" spc="0" normalizeH="0" baseline="0" noProof="0" dirty="0">
                        <a:ln>
                          <a:noFill/>
                        </a:ln>
                        <a:solidFill>
                          <a:schemeClr val="tx1"/>
                        </a:solidFill>
                        <a:effectLst/>
                        <a:uLnTx/>
                        <a:uFillTx/>
                        <a:latin typeface="Century Gothic" panose="020B0502020202020204"/>
                        <a:ea typeface="+mn-ea"/>
                        <a:cs typeface="+mn-cs"/>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750828491"/>
                  </a:ext>
                </a:extLst>
              </a:tr>
              <a:tr h="370840">
                <a:tc rowSpan="4">
                  <a:txBody>
                    <a:bodyPr/>
                    <a:lstStyle/>
                    <a:p>
                      <a:r>
                        <a:rPr lang="en-US" sz="1600" b="1" dirty="0"/>
                        <a:t>Support Vector Machine</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rowSpan="2">
                  <a:txBody>
                    <a:bodyPr/>
                    <a:lstStyle/>
                    <a:p>
                      <a:r>
                        <a:rPr lang="en-US" sz="1600" dirty="0"/>
                        <a:t>Classifier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r>
                        <a:rPr lang="en-US" sz="1600" dirty="0"/>
                        <a:t>C Penalty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600" dirty="0"/>
                        <a:t>1 &amp; 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Century Gothic" panose="020B0502020202020204"/>
                          <a:ea typeface="+mn-ea"/>
                          <a:cs typeface="+mn-cs"/>
                        </a:rPr>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96.92% ± 0.55%</a:t>
                      </a: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202777892"/>
                  </a:ext>
                </a:extLst>
              </a:tr>
              <a:tr h="370840">
                <a:tc vMerge="1">
                  <a:txBody>
                    <a:bodyPr/>
                    <a:lstStyle/>
                    <a:p>
                      <a:endParaRPr lang="en-US"/>
                    </a:p>
                  </a:txBody>
                  <a:tcPr/>
                </a:tc>
                <a:tc vMerge="1">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600" dirty="0"/>
                        <a:t>Kernel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600" dirty="0"/>
                        <a:t>‘linear’ &amp; ‘</a:t>
                      </a:r>
                      <a:r>
                        <a:rPr lang="en-US" sz="1600" dirty="0" err="1"/>
                        <a:t>rbf</a:t>
                      </a:r>
                      <a:r>
                        <a:rPr lang="en-US" sz="1600" dirty="0"/>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Century Gothic" panose="020B0502020202020204"/>
                          <a:ea typeface="+mn-ea"/>
                          <a:cs typeface="+mn-cs"/>
                        </a:rPr>
                        <a:t>‘</a:t>
                      </a:r>
                      <a:r>
                        <a:rPr kumimoji="0" lang="en-US" sz="1600" b="0" i="0" u="none" strike="noStrike" kern="1200" cap="none" spc="0" normalizeH="0" baseline="0" noProof="0" dirty="0" err="1">
                          <a:ln>
                            <a:noFill/>
                          </a:ln>
                          <a:solidFill>
                            <a:schemeClr val="tx1"/>
                          </a:solidFill>
                          <a:effectLst/>
                          <a:uLnTx/>
                          <a:uFillTx/>
                          <a:latin typeface="Century Gothic" panose="020B0502020202020204"/>
                          <a:ea typeface="+mn-ea"/>
                          <a:cs typeface="+mn-cs"/>
                        </a:rPr>
                        <a:t>rbf</a:t>
                      </a:r>
                      <a:r>
                        <a:rPr kumimoji="0" lang="en-US" sz="1600" b="0" i="0" u="none" strike="noStrike" kern="1200" cap="none" spc="0" normalizeH="0" baseline="0" noProof="0" dirty="0">
                          <a:ln>
                            <a:noFill/>
                          </a:ln>
                          <a:solidFill>
                            <a:schemeClr val="tx1"/>
                          </a:solidFill>
                          <a:effectLst/>
                          <a:uLnTx/>
                          <a:uFillTx/>
                          <a:latin typeface="Century Gothic" panose="020B0502020202020204"/>
                          <a:ea typeface="+mn-ea"/>
                          <a:cs typeface="+mn-cs"/>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tx1"/>
                        </a:solidFill>
                        <a:effectLst/>
                        <a:uLnTx/>
                        <a:uFillTx/>
                        <a:latin typeface="Century Gothic" panose="020B0502020202020204"/>
                        <a:ea typeface="+mn-ea"/>
                        <a:cs typeface="+mn-cs"/>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36809645"/>
                  </a:ext>
                </a:extLst>
              </a:tr>
              <a:tr h="370840">
                <a:tc vMerge="1">
                  <a:txBody>
                    <a:bodyPr/>
                    <a:lstStyle/>
                    <a:p>
                      <a:endParaRPr lang="en-US" dirty="0"/>
                    </a:p>
                  </a:txBody>
                  <a:tcPr/>
                </a:tc>
                <a:tc rowSpan="2">
                  <a:txBody>
                    <a:bodyPr/>
                    <a:lstStyle/>
                    <a:p>
                      <a:r>
                        <a:rPr lang="en-US" sz="1600" dirty="0"/>
                        <a:t>Regressor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r>
                        <a:rPr lang="en-US" sz="1600" dirty="0"/>
                        <a:t>C Penalty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Century Gothic" panose="020B0502020202020204"/>
                          <a:ea typeface="+mn-ea"/>
                          <a:cs typeface="+mn-cs"/>
                        </a:rPr>
                        <a:t>1&amp; 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Century Gothic" panose="020B0502020202020204"/>
                          <a:ea typeface="+mn-ea"/>
                          <a:cs typeface="+mn-cs"/>
                        </a:rPr>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tx1"/>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Century Gothic" panose="020B0502020202020204"/>
                          <a:ea typeface="+mn-ea"/>
                          <a:cs typeface="+mn-cs"/>
                        </a:rPr>
                        <a:t>67.73% </a:t>
                      </a:r>
                      <a:r>
                        <a:rPr kumimoji="0" lang="en-US" sz="1600" b="0" i="0" u="none" strike="noStrike" kern="1200" cap="none" spc="0" normalizeH="0" baseline="0" noProof="0" dirty="0">
                          <a:ln>
                            <a:noFill/>
                          </a:ln>
                          <a:solidFill>
                            <a:schemeClr val="tx1"/>
                          </a:solidFill>
                          <a:effectLst/>
                          <a:uLnTx/>
                          <a:uFillTx/>
                          <a:latin typeface="+mn-lt"/>
                          <a:ea typeface="+mn-ea"/>
                          <a:cs typeface="+mn-cs"/>
                        </a:rPr>
                        <a:t>± 3.76%</a:t>
                      </a:r>
                      <a:endParaRPr kumimoji="0" lang="en-US" sz="1600" b="0" i="0" u="none" strike="noStrike" kern="1200" cap="none" spc="0" normalizeH="0" baseline="0" noProof="0" dirty="0">
                        <a:ln>
                          <a:noFill/>
                        </a:ln>
                        <a:solidFill>
                          <a:schemeClr val="tx1"/>
                        </a:solidFill>
                        <a:effectLst/>
                        <a:uLnTx/>
                        <a:uFillTx/>
                        <a:latin typeface="Century Gothic" panose="020B0502020202020204"/>
                        <a:ea typeface="+mn-ea"/>
                        <a:cs typeface="+mn-cs"/>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764759026"/>
                  </a:ext>
                </a:extLst>
              </a:tr>
              <a:tr h="370840">
                <a:tc vMerge="1">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vMerge="1">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600" dirty="0"/>
                        <a:t>Kernel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‘linear’ &amp; ‘</a:t>
                      </a:r>
                      <a:r>
                        <a:rPr lang="en-US" sz="1600" dirty="0" err="1"/>
                        <a:t>rbf</a:t>
                      </a:r>
                      <a:r>
                        <a:rPr lang="en-US" sz="1600" dirty="0"/>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a:t>
                      </a:r>
                      <a:r>
                        <a:rPr kumimoji="0" lang="en-US" sz="1600" b="0" i="0" u="none" strike="noStrike" kern="1200" cap="none" spc="0" normalizeH="0" baseline="0" noProof="0" dirty="0" err="1">
                          <a:ln>
                            <a:noFill/>
                          </a:ln>
                          <a:solidFill>
                            <a:schemeClr val="tx1"/>
                          </a:solidFill>
                          <a:effectLst/>
                          <a:uLnTx/>
                          <a:uFillTx/>
                          <a:latin typeface="+mn-lt"/>
                          <a:ea typeface="+mn-ea"/>
                          <a:cs typeface="+mn-cs"/>
                        </a:rPr>
                        <a:t>rbf</a:t>
                      </a:r>
                      <a:r>
                        <a:rPr kumimoji="0" lang="en-US" sz="1600" b="0" i="0" u="none" strike="noStrike" kern="1200" cap="none" spc="0" normalizeH="0" baseline="0" noProof="0" dirty="0">
                          <a:ln>
                            <a:noFill/>
                          </a:ln>
                          <a:solidFill>
                            <a:schemeClr val="tx1"/>
                          </a:solidFill>
                          <a:effectLst/>
                          <a:uLnTx/>
                          <a:uFillTx/>
                          <a:latin typeface="+mn-lt"/>
                          <a:ea typeface="+mn-ea"/>
                          <a:cs typeface="+mn-cs"/>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tx1"/>
                        </a:solidFill>
                        <a:effectLst/>
                        <a:uLnTx/>
                        <a:uFillTx/>
                        <a:latin typeface="Century Gothic" panose="020B0502020202020204"/>
                        <a:ea typeface="+mn-ea"/>
                        <a:cs typeface="+mn-cs"/>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69741940"/>
                  </a:ext>
                </a:extLst>
              </a:tr>
            </a:tbl>
          </a:graphicData>
        </a:graphic>
      </p:graphicFrame>
      <p:sp>
        <p:nvSpPr>
          <p:cNvPr id="5" name="TextBox 4">
            <a:extLst>
              <a:ext uri="{FF2B5EF4-FFF2-40B4-BE49-F238E27FC236}">
                <a16:creationId xmlns:a16="http://schemas.microsoft.com/office/drawing/2014/main" id="{397AF9B1-32D4-49B6-A04F-879613A3062B}"/>
              </a:ext>
            </a:extLst>
          </p:cNvPr>
          <p:cNvSpPr txBox="1"/>
          <p:nvPr/>
        </p:nvSpPr>
        <p:spPr>
          <a:xfrm>
            <a:off x="477078" y="5579165"/>
            <a:ext cx="11247122" cy="369332"/>
          </a:xfrm>
          <a:prstGeom prst="rect">
            <a:avLst/>
          </a:prstGeom>
          <a:noFill/>
        </p:spPr>
        <p:txBody>
          <a:bodyPr wrap="square" rtlCol="0">
            <a:spAutoFit/>
          </a:bodyPr>
          <a:lstStyle/>
          <a:p>
            <a:r>
              <a:rPr lang="en-US" b="1" i="1" dirty="0"/>
              <a:t>*Computation power limited hyperparameter values. </a:t>
            </a:r>
          </a:p>
        </p:txBody>
      </p:sp>
    </p:spTree>
    <p:extLst>
      <p:ext uri="{BB962C8B-B14F-4D97-AF65-F5344CB8AC3E}">
        <p14:creationId xmlns:p14="http://schemas.microsoft.com/office/powerpoint/2010/main" val="1639435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A4A3-45D1-482C-98E2-DB44BB951A6A}"/>
              </a:ext>
            </a:extLst>
          </p:cNvPr>
          <p:cNvSpPr>
            <a:spLocks noGrp="1"/>
          </p:cNvSpPr>
          <p:nvPr>
            <p:ph type="title"/>
          </p:nvPr>
        </p:nvSpPr>
        <p:spPr/>
        <p:txBody>
          <a:bodyPr/>
          <a:lstStyle/>
          <a:p>
            <a:r>
              <a:rPr lang="en-US" b="1" dirty="0"/>
              <a:t>Explanatory &amp; Predictive Power</a:t>
            </a:r>
          </a:p>
        </p:txBody>
      </p:sp>
      <p:sp>
        <p:nvSpPr>
          <p:cNvPr id="4" name="Slide Number Placeholder 3">
            <a:extLst>
              <a:ext uri="{FF2B5EF4-FFF2-40B4-BE49-F238E27FC236}">
                <a16:creationId xmlns:a16="http://schemas.microsoft.com/office/drawing/2014/main" id="{E2ED4477-42A8-4E81-BE92-36772D62914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graphicFrame>
        <p:nvGraphicFramePr>
          <p:cNvPr id="8" name="Table 7">
            <a:extLst>
              <a:ext uri="{FF2B5EF4-FFF2-40B4-BE49-F238E27FC236}">
                <a16:creationId xmlns:a16="http://schemas.microsoft.com/office/drawing/2014/main" id="{481AA35E-DB46-452A-A115-4F8B9649C073}"/>
              </a:ext>
            </a:extLst>
          </p:cNvPr>
          <p:cNvGraphicFramePr>
            <a:graphicFrameLocks noGrp="1"/>
          </p:cNvGraphicFramePr>
          <p:nvPr>
            <p:extLst>
              <p:ext uri="{D42A27DB-BD31-4B8C-83A1-F6EECF244321}">
                <p14:modId xmlns:p14="http://schemas.microsoft.com/office/powerpoint/2010/main" val="3435192811"/>
              </p:ext>
            </p:extLst>
          </p:nvPr>
        </p:nvGraphicFramePr>
        <p:xfrm>
          <a:off x="0" y="2449259"/>
          <a:ext cx="5420138" cy="3931920"/>
        </p:xfrm>
        <a:graphic>
          <a:graphicData uri="http://schemas.openxmlformats.org/drawingml/2006/table">
            <a:tbl>
              <a:tblPr firstRow="1" bandRow="1">
                <a:tableStyleId>{5C22544A-7EE6-4342-B048-85BDC9FD1C3A}</a:tableStyleId>
              </a:tblPr>
              <a:tblGrid>
                <a:gridCol w="1495816">
                  <a:extLst>
                    <a:ext uri="{9D8B030D-6E8A-4147-A177-3AD203B41FA5}">
                      <a16:colId xmlns:a16="http://schemas.microsoft.com/office/drawing/2014/main" val="4228390102"/>
                    </a:ext>
                  </a:extLst>
                </a:gridCol>
                <a:gridCol w="943048">
                  <a:extLst>
                    <a:ext uri="{9D8B030D-6E8A-4147-A177-3AD203B41FA5}">
                      <a16:colId xmlns:a16="http://schemas.microsoft.com/office/drawing/2014/main" val="4017551965"/>
                    </a:ext>
                  </a:extLst>
                </a:gridCol>
                <a:gridCol w="993758">
                  <a:extLst>
                    <a:ext uri="{9D8B030D-6E8A-4147-A177-3AD203B41FA5}">
                      <a16:colId xmlns:a16="http://schemas.microsoft.com/office/drawing/2014/main" val="2560422355"/>
                    </a:ext>
                  </a:extLst>
                </a:gridCol>
                <a:gridCol w="993758">
                  <a:extLst>
                    <a:ext uri="{9D8B030D-6E8A-4147-A177-3AD203B41FA5}">
                      <a16:colId xmlns:a16="http://schemas.microsoft.com/office/drawing/2014/main" val="514706506"/>
                    </a:ext>
                  </a:extLst>
                </a:gridCol>
                <a:gridCol w="993758">
                  <a:extLst>
                    <a:ext uri="{9D8B030D-6E8A-4147-A177-3AD203B41FA5}">
                      <a16:colId xmlns:a16="http://schemas.microsoft.com/office/drawing/2014/main" val="2905090641"/>
                    </a:ext>
                  </a:extLst>
                </a:gridCol>
              </a:tblGrid>
              <a:tr h="370840">
                <a:tc>
                  <a:txBody>
                    <a:bodyPr/>
                    <a:lstStyle/>
                    <a:p>
                      <a:endParaRPr lang="en-US" sz="1200" dirty="0"/>
                    </a:p>
                  </a:txBody>
                  <a:tcPr>
                    <a:noFill/>
                  </a:tcPr>
                </a:tc>
                <a:tc>
                  <a:txBody>
                    <a:bodyPr/>
                    <a:lstStyle/>
                    <a:p>
                      <a:pPr algn="ctr"/>
                      <a:r>
                        <a:rPr lang="en-US" sz="1200" dirty="0">
                          <a:solidFill>
                            <a:sysClr val="windowText" lastClr="000000"/>
                          </a:solidFill>
                        </a:rPr>
                        <a:t>Random Forest Classifier</a:t>
                      </a:r>
                    </a:p>
                  </a:txBody>
                  <a:tcPr anchor="b">
                    <a:lnB w="12700" cap="flat" cmpd="sng" algn="ctr">
                      <a:solidFill>
                        <a:schemeClr val="tx1"/>
                      </a:solidFill>
                      <a:prstDash val="solid"/>
                      <a:round/>
                      <a:headEnd type="none" w="med" len="med"/>
                      <a:tailEnd type="none" w="med" len="med"/>
                    </a:lnB>
                    <a:noFill/>
                  </a:tcPr>
                </a:tc>
                <a:tc>
                  <a:txBody>
                    <a:bodyPr/>
                    <a:lstStyle/>
                    <a:p>
                      <a:pPr algn="ctr"/>
                      <a:r>
                        <a:rPr lang="en-US" sz="1200" dirty="0">
                          <a:solidFill>
                            <a:sysClr val="windowText" lastClr="000000"/>
                          </a:solidFill>
                        </a:rPr>
                        <a:t>LASSO </a:t>
                      </a:r>
                    </a:p>
                    <a:p>
                      <a:pPr algn="ctr"/>
                      <a:r>
                        <a:rPr lang="en-US" sz="1200" dirty="0">
                          <a:solidFill>
                            <a:sysClr val="windowText" lastClr="000000"/>
                          </a:solidFill>
                        </a:rPr>
                        <a:t>Regressor</a:t>
                      </a:r>
                    </a:p>
                  </a:txBody>
                  <a:tcPr anchor="b">
                    <a:lnB w="12700" cap="flat" cmpd="sng" algn="ctr">
                      <a:solidFill>
                        <a:schemeClr val="tx1"/>
                      </a:solidFill>
                      <a:prstDash val="solid"/>
                      <a:round/>
                      <a:headEnd type="none" w="med" len="med"/>
                      <a:tailEnd type="none" w="med" len="med"/>
                    </a:lnB>
                    <a:noFill/>
                  </a:tcPr>
                </a:tc>
                <a:tc>
                  <a:txBody>
                    <a:bodyPr/>
                    <a:lstStyle/>
                    <a:p>
                      <a:pPr algn="ctr"/>
                      <a:r>
                        <a:rPr lang="en-US" sz="1200" dirty="0">
                          <a:solidFill>
                            <a:sysClr val="windowText" lastClr="000000"/>
                          </a:solidFill>
                        </a:rPr>
                        <a:t>Support Vector Classifier</a:t>
                      </a:r>
                    </a:p>
                  </a:txBody>
                  <a:tcPr anchor="b">
                    <a:lnB w="12700" cap="flat" cmpd="sng" algn="ctr">
                      <a:solidFill>
                        <a:schemeClr val="tx1"/>
                      </a:solidFill>
                      <a:prstDash val="solid"/>
                      <a:round/>
                      <a:headEnd type="none" w="med" len="med"/>
                      <a:tailEnd type="none" w="med" len="med"/>
                    </a:lnB>
                    <a:noFill/>
                  </a:tcPr>
                </a:tc>
                <a:tc>
                  <a:txBody>
                    <a:bodyPr/>
                    <a:lstStyle/>
                    <a:p>
                      <a:pPr algn="ctr"/>
                      <a:r>
                        <a:rPr lang="en-US" sz="1200" dirty="0">
                          <a:solidFill>
                            <a:sysClr val="windowText" lastClr="000000"/>
                          </a:solidFill>
                        </a:rPr>
                        <a:t>Support Vector Regressor</a:t>
                      </a:r>
                    </a:p>
                  </a:txBody>
                  <a:tcPr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0738267"/>
                  </a:ext>
                </a:extLst>
              </a:tr>
              <a:tr h="274320">
                <a:tc>
                  <a:txBody>
                    <a:bodyPr/>
                    <a:lstStyle/>
                    <a:p>
                      <a:pPr algn="r"/>
                      <a:r>
                        <a:rPr lang="en-US" sz="1200" b="1" dirty="0">
                          <a:solidFill>
                            <a:schemeClr val="tx1"/>
                          </a:solidFill>
                        </a:rPr>
                        <a:t>‘Black’</a:t>
                      </a:r>
                    </a:p>
                  </a:txBody>
                  <a:tcPr>
                    <a:lnR w="12700" cap="flat" cmpd="sng" algn="ctr">
                      <a:solidFill>
                        <a:schemeClr val="tx1"/>
                      </a:solidFill>
                      <a:prstDash val="solid"/>
                      <a:round/>
                      <a:headEnd type="none" w="med" len="med"/>
                      <a:tailEnd type="none" w="med" len="med"/>
                    </a:lnR>
                    <a:noFill/>
                  </a:tcPr>
                </a:tc>
                <a:tc>
                  <a:txBody>
                    <a:bodyPr/>
                    <a:lstStyle/>
                    <a:p>
                      <a:pPr algn="ctr"/>
                      <a:r>
                        <a:rPr lang="en-US" sz="1200" b="1" dirty="0"/>
                        <a:t>+</a:t>
                      </a:r>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00B050"/>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entury Gothic" panose="020B0502020202020204"/>
                          <a:ea typeface="+mn-ea"/>
                          <a:cs typeface="+mn-cs"/>
                        </a:rPr>
                        <a:t>+</a:t>
                      </a:r>
                    </a:p>
                  </a:txBody>
                  <a:tcPr anchor="b">
                    <a:lnT w="12700" cap="flat" cmpd="sng" algn="ctr">
                      <a:solidFill>
                        <a:schemeClr val="tx1"/>
                      </a:solidFill>
                      <a:prstDash val="solid"/>
                      <a:round/>
                      <a:headEnd type="none" w="med" len="med"/>
                      <a:tailEnd type="none" w="med" len="med"/>
                    </a:lnT>
                    <a:solidFill>
                      <a:srgbClr val="00B050"/>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entury Gothic" panose="020B0502020202020204"/>
                          <a:ea typeface="+mn-ea"/>
                          <a:cs typeface="+mn-cs"/>
                        </a:rPr>
                        <a:t>+</a:t>
                      </a:r>
                    </a:p>
                  </a:txBody>
                  <a:tcPr anchor="b">
                    <a:lnT w="12700" cap="flat" cmpd="sng" algn="ctr">
                      <a:solidFill>
                        <a:schemeClr val="tx1"/>
                      </a:solidFill>
                      <a:prstDash val="solid"/>
                      <a:round/>
                      <a:headEnd type="none" w="med" len="med"/>
                      <a:tailEnd type="none" w="med" len="med"/>
                    </a:lnT>
                    <a:solidFill>
                      <a:srgbClr val="00B050"/>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entury Gothic" panose="020B0502020202020204"/>
                          <a:ea typeface="+mn-ea"/>
                          <a:cs typeface="+mn-cs"/>
                        </a:rPr>
                        <a:t>+</a:t>
                      </a:r>
                    </a:p>
                  </a:txBody>
                  <a:tcPr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B050"/>
                    </a:solidFill>
                  </a:tcPr>
                </a:tc>
                <a:extLst>
                  <a:ext uri="{0D108BD9-81ED-4DB2-BD59-A6C34878D82A}">
                    <a16:rowId xmlns:a16="http://schemas.microsoft.com/office/drawing/2014/main" val="451044748"/>
                  </a:ext>
                </a:extLst>
              </a:tr>
              <a:tr h="274320">
                <a:tc>
                  <a:txBody>
                    <a:bodyPr/>
                    <a:lstStyle/>
                    <a:p>
                      <a:pPr algn="r"/>
                      <a:r>
                        <a:rPr lang="en-US" sz="1200" b="1" dirty="0">
                          <a:solidFill>
                            <a:schemeClr val="tx1"/>
                          </a:solidFill>
                        </a:rPr>
                        <a:t>‘Carpool’</a:t>
                      </a:r>
                    </a:p>
                  </a:txBody>
                  <a:tcPr>
                    <a:lnR w="12700" cap="flat" cmpd="sng" algn="ctr">
                      <a:solidFill>
                        <a:schemeClr val="tx1"/>
                      </a:solidFill>
                      <a:prstDash val="solid"/>
                      <a:round/>
                      <a:headEnd type="none" w="med" len="med"/>
                      <a:tailEnd type="none" w="med" len="med"/>
                    </a:ln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entury Gothic" panose="020B0502020202020204"/>
                          <a:ea typeface="+mn-ea"/>
                          <a:cs typeface="+mn-cs"/>
                        </a:rPr>
                        <a:t>+</a:t>
                      </a:r>
                    </a:p>
                  </a:txBody>
                  <a:tcPr anchor="b">
                    <a:lnL w="12700" cap="flat" cmpd="sng" algn="ctr">
                      <a:solidFill>
                        <a:schemeClr val="tx1"/>
                      </a:solidFill>
                      <a:prstDash val="solid"/>
                      <a:round/>
                      <a:headEnd type="none" w="med" len="med"/>
                      <a:tailEnd type="none" w="med" len="med"/>
                    </a:lnL>
                    <a:solidFill>
                      <a:srgbClr val="00B050"/>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entury Gothic" panose="020B0502020202020204"/>
                          <a:ea typeface="+mn-ea"/>
                          <a:cs typeface="+mn-cs"/>
                        </a:rPr>
                        <a:t>+</a:t>
                      </a:r>
                    </a:p>
                  </a:txBody>
                  <a:tcPr anchor="b">
                    <a:solidFill>
                      <a:srgbClr val="00B050"/>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entury Gothic" panose="020B0502020202020204"/>
                          <a:ea typeface="+mn-ea"/>
                          <a:cs typeface="+mn-cs"/>
                        </a:rPr>
                        <a:t>+</a:t>
                      </a:r>
                    </a:p>
                  </a:txBody>
                  <a:tcPr anchor="b">
                    <a:solidFill>
                      <a:srgbClr val="00B050"/>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entury Gothic" panose="020B0502020202020204"/>
                          <a:ea typeface="+mn-ea"/>
                          <a:cs typeface="+mn-cs"/>
                        </a:rPr>
                        <a:t>+</a:t>
                      </a:r>
                    </a:p>
                  </a:txBody>
                  <a:tcPr anchor="b">
                    <a:lnR w="12700" cap="flat" cmpd="sng" algn="ctr">
                      <a:solidFill>
                        <a:schemeClr val="tx1"/>
                      </a:solidFill>
                      <a:prstDash val="solid"/>
                      <a:round/>
                      <a:headEnd type="none" w="med" len="med"/>
                      <a:tailEnd type="none" w="med" len="med"/>
                    </a:lnR>
                    <a:solidFill>
                      <a:srgbClr val="00B050"/>
                    </a:solidFill>
                  </a:tcPr>
                </a:tc>
                <a:extLst>
                  <a:ext uri="{0D108BD9-81ED-4DB2-BD59-A6C34878D82A}">
                    <a16:rowId xmlns:a16="http://schemas.microsoft.com/office/drawing/2014/main" val="1849331214"/>
                  </a:ext>
                </a:extLst>
              </a:tr>
              <a:tr h="182880">
                <a:tc>
                  <a:txBody>
                    <a:bodyPr/>
                    <a:lstStyle/>
                    <a:p>
                      <a:pPr algn="r"/>
                      <a:r>
                        <a:rPr lang="en-US" sz="1200" b="1" dirty="0">
                          <a:solidFill>
                            <a:schemeClr val="tx1"/>
                          </a:solidFill>
                        </a:rPr>
                        <a:t>‘Citizen’</a:t>
                      </a:r>
                    </a:p>
                  </a:txBody>
                  <a:tcPr>
                    <a:lnR w="12700" cap="flat" cmpd="sng" algn="ctr">
                      <a:solidFill>
                        <a:schemeClr val="tx1"/>
                      </a:solidFill>
                      <a:prstDash val="solid"/>
                      <a:round/>
                      <a:headEnd type="none" w="med" len="med"/>
                      <a:tailEnd type="none" w="med" len="med"/>
                    </a:ln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1" dirty="0"/>
                        <a:t>-</a:t>
                      </a:r>
                    </a:p>
                  </a:txBody>
                  <a:tcPr anchor="b">
                    <a:lnL w="12700" cap="flat" cmpd="sng" algn="ctr">
                      <a:solidFill>
                        <a:schemeClr val="tx1"/>
                      </a:solidFill>
                      <a:prstDash val="solid"/>
                      <a:round/>
                      <a:headEnd type="none" w="med" len="med"/>
                      <a:tailEnd type="none" w="med" len="med"/>
                    </a:lnL>
                    <a:solidFill>
                      <a:srgbClr val="C1FFDD"/>
                    </a:solidFill>
                  </a:tcPr>
                </a:tc>
                <a:tc>
                  <a:txBody>
                    <a:bodyPr/>
                    <a:lstStyle/>
                    <a:p>
                      <a:pPr algn="ctr"/>
                      <a:endParaRPr lang="en-US" sz="1200" b="1" dirty="0"/>
                    </a:p>
                  </a:txBody>
                  <a:tcPr anchor="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1" dirty="0"/>
                        <a:t>-</a:t>
                      </a:r>
                    </a:p>
                  </a:txBody>
                  <a:tcPr anchor="b">
                    <a:solidFill>
                      <a:srgbClr val="C1FFDD"/>
                    </a:solidFill>
                  </a:tcPr>
                </a:tc>
                <a:tc>
                  <a:txBody>
                    <a:bodyPr/>
                    <a:lstStyle/>
                    <a:p>
                      <a:pPr algn="ctr"/>
                      <a:endParaRPr lang="en-US" sz="1200" b="1" dirty="0"/>
                    </a:p>
                  </a:txBody>
                  <a:tcPr anchor="b">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824102722"/>
                  </a:ext>
                </a:extLst>
              </a:tr>
              <a:tr h="274320">
                <a:tc>
                  <a:txBody>
                    <a:bodyPr/>
                    <a:lstStyle/>
                    <a:p>
                      <a:pPr algn="r"/>
                      <a:r>
                        <a:rPr lang="en-US" sz="1200" b="1" dirty="0">
                          <a:solidFill>
                            <a:schemeClr val="tx1"/>
                          </a:solidFill>
                        </a:rPr>
                        <a:t>‘Drive’</a:t>
                      </a:r>
                    </a:p>
                  </a:txBody>
                  <a:tcPr>
                    <a:lnR w="12700" cap="flat" cmpd="sng" algn="ctr">
                      <a:solidFill>
                        <a:schemeClr val="tx1"/>
                      </a:solidFill>
                      <a:prstDash val="solid"/>
                      <a:round/>
                      <a:headEnd type="none" w="med" len="med"/>
                      <a:tailEnd type="none" w="med" len="med"/>
                    </a:ln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entury Gothic" panose="020B0502020202020204"/>
                          <a:ea typeface="+mn-ea"/>
                          <a:cs typeface="+mn-cs"/>
                        </a:rPr>
                        <a:t>-</a:t>
                      </a:r>
                    </a:p>
                  </a:txBody>
                  <a:tcPr anchor="b">
                    <a:lnL w="12700" cap="flat" cmpd="sng" algn="ctr">
                      <a:solidFill>
                        <a:schemeClr val="tx1"/>
                      </a:solidFill>
                      <a:prstDash val="solid"/>
                      <a:round/>
                      <a:headEnd type="none" w="med" len="med"/>
                      <a:tailEnd type="none" w="med" len="med"/>
                    </a:lnL>
                    <a:solidFill>
                      <a:srgbClr val="00B050"/>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entury Gothic" panose="020B0502020202020204"/>
                          <a:ea typeface="+mn-ea"/>
                          <a:cs typeface="+mn-cs"/>
                        </a:rPr>
                        <a:t>-</a:t>
                      </a:r>
                    </a:p>
                  </a:txBody>
                  <a:tcPr anchor="b">
                    <a:solidFill>
                      <a:srgbClr val="00B050"/>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entury Gothic" panose="020B0502020202020204"/>
                          <a:ea typeface="+mn-ea"/>
                          <a:cs typeface="+mn-cs"/>
                        </a:rPr>
                        <a:t>-</a:t>
                      </a:r>
                    </a:p>
                  </a:txBody>
                  <a:tcPr anchor="b">
                    <a:solidFill>
                      <a:srgbClr val="00B050"/>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entury Gothic" panose="020B0502020202020204"/>
                          <a:ea typeface="+mn-ea"/>
                          <a:cs typeface="+mn-cs"/>
                        </a:rPr>
                        <a:t>-</a:t>
                      </a:r>
                    </a:p>
                  </a:txBody>
                  <a:tcPr anchor="b">
                    <a:lnR w="12700" cap="flat" cmpd="sng" algn="ctr">
                      <a:solidFill>
                        <a:schemeClr val="tx1"/>
                      </a:solidFill>
                      <a:prstDash val="solid"/>
                      <a:round/>
                      <a:headEnd type="none" w="med" len="med"/>
                      <a:tailEnd type="none" w="med" len="med"/>
                    </a:lnR>
                    <a:solidFill>
                      <a:srgbClr val="00B050"/>
                    </a:solidFill>
                  </a:tcPr>
                </a:tc>
                <a:extLst>
                  <a:ext uri="{0D108BD9-81ED-4DB2-BD59-A6C34878D82A}">
                    <a16:rowId xmlns:a16="http://schemas.microsoft.com/office/drawing/2014/main" val="2062382026"/>
                  </a:ext>
                </a:extLst>
              </a:tr>
              <a:tr h="274320">
                <a:tc>
                  <a:txBody>
                    <a:bodyPr/>
                    <a:lstStyle/>
                    <a:p>
                      <a:pPr algn="r"/>
                      <a:r>
                        <a:rPr lang="en-US" sz="1200" b="1" dirty="0">
                          <a:solidFill>
                            <a:schemeClr val="tx1"/>
                          </a:solidFill>
                        </a:rPr>
                        <a:t>‘Employed’</a:t>
                      </a:r>
                    </a:p>
                  </a:txBody>
                  <a:tcPr>
                    <a:lnR w="12700" cap="flat" cmpd="sng" algn="ctr">
                      <a:solidFill>
                        <a:schemeClr val="tx1"/>
                      </a:solidFill>
                      <a:prstDash val="solid"/>
                      <a:round/>
                      <a:headEnd type="none" w="med" len="med"/>
                      <a:tailEnd type="none" w="med" len="med"/>
                    </a:ln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entury Gothic" panose="020B0502020202020204"/>
                          <a:ea typeface="+mn-ea"/>
                          <a:cs typeface="+mn-cs"/>
                        </a:rPr>
                        <a:t>-</a:t>
                      </a:r>
                    </a:p>
                  </a:txBody>
                  <a:tcPr anchor="b">
                    <a:lnL w="12700" cap="flat" cmpd="sng" algn="ctr">
                      <a:solidFill>
                        <a:schemeClr val="tx1"/>
                      </a:solidFill>
                      <a:prstDash val="solid"/>
                      <a:round/>
                      <a:headEnd type="none" w="med" len="med"/>
                      <a:tailEnd type="none" w="med" len="med"/>
                    </a:lnL>
                    <a:solidFill>
                      <a:srgbClr val="00B050"/>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entury Gothic" panose="020B0502020202020204"/>
                          <a:ea typeface="+mn-ea"/>
                          <a:cs typeface="+mn-cs"/>
                        </a:rPr>
                        <a:t>-</a:t>
                      </a:r>
                    </a:p>
                  </a:txBody>
                  <a:tcPr anchor="b">
                    <a:solidFill>
                      <a:srgbClr val="00B050"/>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entury Gothic" panose="020B0502020202020204"/>
                          <a:ea typeface="+mn-ea"/>
                          <a:cs typeface="+mn-cs"/>
                        </a:rPr>
                        <a:t>-</a:t>
                      </a:r>
                    </a:p>
                  </a:txBody>
                  <a:tcPr anchor="b">
                    <a:solidFill>
                      <a:srgbClr val="00B050"/>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entury Gothic" panose="020B0502020202020204"/>
                          <a:ea typeface="+mn-ea"/>
                          <a:cs typeface="+mn-cs"/>
                        </a:rPr>
                        <a:t>-</a:t>
                      </a:r>
                    </a:p>
                  </a:txBody>
                  <a:tcPr anchor="b">
                    <a:lnR w="12700" cap="flat" cmpd="sng" algn="ctr">
                      <a:solidFill>
                        <a:schemeClr val="tx1"/>
                      </a:solidFill>
                      <a:prstDash val="solid"/>
                      <a:round/>
                      <a:headEnd type="none" w="med" len="med"/>
                      <a:tailEnd type="none" w="med" len="med"/>
                    </a:lnR>
                    <a:solidFill>
                      <a:srgbClr val="00B050"/>
                    </a:solidFill>
                  </a:tcPr>
                </a:tc>
                <a:extLst>
                  <a:ext uri="{0D108BD9-81ED-4DB2-BD59-A6C34878D82A}">
                    <a16:rowId xmlns:a16="http://schemas.microsoft.com/office/drawing/2014/main" val="2899159779"/>
                  </a:ext>
                </a:extLst>
              </a:tr>
              <a:tr h="274320">
                <a:tc>
                  <a:txBody>
                    <a:bodyPr/>
                    <a:lstStyle/>
                    <a:p>
                      <a:pPr algn="r"/>
                      <a:r>
                        <a:rPr lang="en-US" sz="1200" b="1" dirty="0">
                          <a:solidFill>
                            <a:schemeClr val="tx1"/>
                          </a:solidFill>
                        </a:rPr>
                        <a:t>‘Hispanic’</a:t>
                      </a:r>
                    </a:p>
                  </a:txBody>
                  <a:tcPr>
                    <a:lnR w="12700" cap="flat" cmpd="sng" algn="ctr">
                      <a:solidFill>
                        <a:schemeClr val="tx1"/>
                      </a:solidFill>
                      <a:prstDash val="solid"/>
                      <a:round/>
                      <a:headEnd type="none" w="med" len="med"/>
                      <a:tailEnd type="none" w="med" len="med"/>
                    </a:ln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1" dirty="0"/>
                        <a:t>+</a:t>
                      </a:r>
                    </a:p>
                  </a:txBody>
                  <a:tcPr anchor="b">
                    <a:lnL w="12700" cap="flat" cmpd="sng" algn="ctr">
                      <a:solidFill>
                        <a:schemeClr val="tx1"/>
                      </a:solidFill>
                      <a:prstDash val="solid"/>
                      <a:round/>
                      <a:headEnd type="none" w="med" len="med"/>
                      <a:tailEnd type="none" w="med" len="med"/>
                    </a:lnL>
                    <a:solidFill>
                      <a:srgbClr val="C1FFDD"/>
                    </a:solidFill>
                  </a:tcPr>
                </a:tc>
                <a:tc>
                  <a:txBody>
                    <a:bodyPr/>
                    <a:lstStyle/>
                    <a:p>
                      <a:pPr algn="ctr"/>
                      <a:endParaRPr lang="en-US" sz="1200" b="1" dirty="0"/>
                    </a:p>
                  </a:txBody>
                  <a:tcPr anchor="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1" dirty="0"/>
                        <a:t>+</a:t>
                      </a:r>
                    </a:p>
                  </a:txBody>
                  <a:tcPr anchor="b">
                    <a:solidFill>
                      <a:srgbClr val="C1FFDD"/>
                    </a:solidFill>
                  </a:tcPr>
                </a:tc>
                <a:tc>
                  <a:txBody>
                    <a:bodyPr/>
                    <a:lstStyle/>
                    <a:p>
                      <a:pPr algn="ctr"/>
                      <a:endParaRPr lang="en-US" sz="1200" b="1" dirty="0"/>
                    </a:p>
                  </a:txBody>
                  <a:tcPr anchor="b">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567333775"/>
                  </a:ext>
                </a:extLst>
              </a:tr>
              <a:tr h="274320">
                <a:tc>
                  <a:txBody>
                    <a:bodyPr/>
                    <a:lstStyle/>
                    <a:p>
                      <a:pPr algn="r"/>
                      <a:r>
                        <a:rPr lang="en-US" sz="1200" b="1" dirty="0">
                          <a:solidFill>
                            <a:schemeClr val="tx1"/>
                          </a:solidFill>
                        </a:rPr>
                        <a:t>‘</a:t>
                      </a:r>
                      <a:r>
                        <a:rPr lang="en-US" sz="1200" b="1" dirty="0" err="1">
                          <a:solidFill>
                            <a:schemeClr val="tx1"/>
                          </a:solidFill>
                        </a:rPr>
                        <a:t>MeanCommute</a:t>
                      </a:r>
                      <a:r>
                        <a:rPr lang="en-US" sz="1200" b="1" dirty="0">
                          <a:solidFill>
                            <a:schemeClr val="tx1"/>
                          </a:solidFill>
                        </a:rPr>
                        <a:t>’</a:t>
                      </a:r>
                    </a:p>
                  </a:txBody>
                  <a:tcPr>
                    <a:lnR w="12700" cap="flat" cmpd="sng" algn="ctr">
                      <a:solidFill>
                        <a:schemeClr val="tx1"/>
                      </a:solidFill>
                      <a:prstDash val="solid"/>
                      <a:round/>
                      <a:headEnd type="none" w="med" len="med"/>
                      <a:tailEnd type="none" w="med" len="med"/>
                    </a:ln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entury Gothic" panose="020B0502020202020204"/>
                          <a:ea typeface="+mn-ea"/>
                          <a:cs typeface="+mn-cs"/>
                        </a:rPr>
                        <a:t>-</a:t>
                      </a:r>
                    </a:p>
                  </a:txBody>
                  <a:tcPr anchor="b">
                    <a:lnL w="12700" cap="flat" cmpd="sng" algn="ctr">
                      <a:solidFill>
                        <a:schemeClr val="tx1"/>
                      </a:solidFill>
                      <a:prstDash val="solid"/>
                      <a:round/>
                      <a:headEnd type="none" w="med" len="med"/>
                      <a:tailEnd type="none" w="med" len="med"/>
                    </a:lnL>
                    <a:solidFill>
                      <a:srgbClr val="00B050"/>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entury Gothic" panose="020B0502020202020204"/>
                          <a:ea typeface="+mn-ea"/>
                          <a:cs typeface="+mn-cs"/>
                        </a:rPr>
                        <a:t>-</a:t>
                      </a:r>
                    </a:p>
                  </a:txBody>
                  <a:tcPr anchor="b">
                    <a:solidFill>
                      <a:srgbClr val="00B050"/>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entury Gothic" panose="020B0502020202020204"/>
                          <a:ea typeface="+mn-ea"/>
                          <a:cs typeface="+mn-cs"/>
                        </a:rPr>
                        <a:t>-</a:t>
                      </a:r>
                    </a:p>
                  </a:txBody>
                  <a:tcPr anchor="b">
                    <a:solidFill>
                      <a:srgbClr val="00B050"/>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entury Gothic" panose="020B0502020202020204"/>
                          <a:ea typeface="+mn-ea"/>
                          <a:cs typeface="+mn-cs"/>
                        </a:rPr>
                        <a:t>-</a:t>
                      </a:r>
                    </a:p>
                  </a:txBody>
                  <a:tcPr anchor="b">
                    <a:lnR w="12700" cap="flat" cmpd="sng" algn="ctr">
                      <a:solidFill>
                        <a:schemeClr val="tx1"/>
                      </a:solidFill>
                      <a:prstDash val="solid"/>
                      <a:round/>
                      <a:headEnd type="none" w="med" len="med"/>
                      <a:tailEnd type="none" w="med" len="med"/>
                    </a:lnR>
                    <a:solidFill>
                      <a:srgbClr val="00B050"/>
                    </a:solidFill>
                  </a:tcPr>
                </a:tc>
                <a:extLst>
                  <a:ext uri="{0D108BD9-81ED-4DB2-BD59-A6C34878D82A}">
                    <a16:rowId xmlns:a16="http://schemas.microsoft.com/office/drawing/2014/main" val="1344977798"/>
                  </a:ext>
                </a:extLst>
              </a:tr>
              <a:tr h="274320">
                <a:tc>
                  <a:txBody>
                    <a:bodyPr/>
                    <a:lstStyle/>
                    <a:p>
                      <a:pPr algn="r"/>
                      <a:r>
                        <a:rPr lang="en-US" sz="1200" b="1" dirty="0">
                          <a:solidFill>
                            <a:schemeClr val="tx1"/>
                          </a:solidFill>
                        </a:rPr>
                        <a:t>‘Production’</a:t>
                      </a:r>
                    </a:p>
                  </a:txBody>
                  <a:tcPr>
                    <a:lnR w="12700" cap="flat" cmpd="sng" algn="ctr">
                      <a:solidFill>
                        <a:schemeClr val="tx1"/>
                      </a:solidFill>
                      <a:prstDash val="solid"/>
                      <a:round/>
                      <a:headEnd type="none" w="med" len="med"/>
                      <a:tailEnd type="none" w="med" len="med"/>
                    </a:ln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1" dirty="0"/>
                        <a:t>-</a:t>
                      </a:r>
                    </a:p>
                  </a:txBody>
                  <a:tcPr anchor="b">
                    <a:lnL w="12700" cap="flat" cmpd="sng" algn="ctr">
                      <a:solidFill>
                        <a:schemeClr val="tx1"/>
                      </a:solidFill>
                      <a:prstDash val="solid"/>
                      <a:round/>
                      <a:headEnd type="none" w="med" len="med"/>
                      <a:tailEnd type="none" w="med" len="med"/>
                    </a:lnL>
                    <a:solidFill>
                      <a:srgbClr val="C1FFDD"/>
                    </a:solidFill>
                  </a:tcPr>
                </a:tc>
                <a:tc>
                  <a:txBody>
                    <a:bodyPr/>
                    <a:lstStyle/>
                    <a:p>
                      <a:pPr algn="ctr"/>
                      <a:endParaRPr lang="en-US" sz="1200" b="1" dirty="0"/>
                    </a:p>
                  </a:txBody>
                  <a:tcPr anchor="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1" dirty="0"/>
                        <a:t>-</a:t>
                      </a:r>
                    </a:p>
                  </a:txBody>
                  <a:tcPr anchor="b">
                    <a:solidFill>
                      <a:srgbClr val="C1FFDD"/>
                    </a:solidFill>
                  </a:tcPr>
                </a:tc>
                <a:tc>
                  <a:txBody>
                    <a:bodyPr/>
                    <a:lstStyle/>
                    <a:p>
                      <a:pPr algn="ctr"/>
                      <a:endParaRPr lang="en-US" sz="1200" b="1" dirty="0"/>
                    </a:p>
                  </a:txBody>
                  <a:tcPr anchor="b">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279919446"/>
                  </a:ext>
                </a:extLst>
              </a:tr>
              <a:tr h="274320">
                <a:tc>
                  <a:txBody>
                    <a:bodyPr/>
                    <a:lstStyle/>
                    <a:p>
                      <a:pPr algn="r"/>
                      <a:r>
                        <a:rPr lang="en-US" sz="1200" b="1" dirty="0">
                          <a:solidFill>
                            <a:schemeClr val="tx1"/>
                          </a:solidFill>
                        </a:rPr>
                        <a:t>‘Professional’</a:t>
                      </a:r>
                    </a:p>
                  </a:txBody>
                  <a:tcPr>
                    <a:lnR w="12700" cap="flat" cmpd="sng" algn="ctr">
                      <a:solidFill>
                        <a:schemeClr val="tx1"/>
                      </a:solidFill>
                      <a:prstDash val="solid"/>
                      <a:round/>
                      <a:headEnd type="none" w="med" len="med"/>
                      <a:tailEnd type="none" w="med" len="med"/>
                    </a:lnR>
                    <a:noFill/>
                  </a:tcPr>
                </a:tc>
                <a:tc>
                  <a:txBody>
                    <a:bodyPr/>
                    <a:lstStyle/>
                    <a:p>
                      <a:pPr algn="ctr"/>
                      <a:endParaRPr lang="en-US" sz="1200" b="1" dirty="0"/>
                    </a:p>
                  </a:txBody>
                  <a:tcPr anchor="b">
                    <a:lnL w="12700"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1" dirty="0"/>
                        <a:t>-</a:t>
                      </a:r>
                    </a:p>
                  </a:txBody>
                  <a:tcPr anchor="b">
                    <a:solidFill>
                      <a:srgbClr val="C1FFDD"/>
                    </a:solidFill>
                  </a:tcPr>
                </a:tc>
                <a:tc>
                  <a:txBody>
                    <a:bodyPr/>
                    <a:lstStyle/>
                    <a:p>
                      <a:pPr algn="ctr"/>
                      <a:endParaRPr lang="en-US" sz="1200" b="1" dirty="0"/>
                    </a:p>
                  </a:txBody>
                  <a:tcPr anchor="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1" dirty="0"/>
                        <a:t>-</a:t>
                      </a:r>
                    </a:p>
                  </a:txBody>
                  <a:tcPr anchor="b">
                    <a:lnR w="12700" cap="flat" cmpd="sng" algn="ctr">
                      <a:solidFill>
                        <a:schemeClr val="tx1"/>
                      </a:solidFill>
                      <a:prstDash val="solid"/>
                      <a:round/>
                      <a:headEnd type="none" w="med" len="med"/>
                      <a:tailEnd type="none" w="med" len="med"/>
                    </a:lnR>
                    <a:solidFill>
                      <a:srgbClr val="C1FFDD"/>
                    </a:solidFill>
                  </a:tcPr>
                </a:tc>
                <a:extLst>
                  <a:ext uri="{0D108BD9-81ED-4DB2-BD59-A6C34878D82A}">
                    <a16:rowId xmlns:a16="http://schemas.microsoft.com/office/drawing/2014/main" val="761506396"/>
                  </a:ext>
                </a:extLst>
              </a:tr>
              <a:tr h="274320">
                <a:tc>
                  <a:txBody>
                    <a:bodyPr/>
                    <a:lstStyle/>
                    <a:p>
                      <a:pPr algn="r"/>
                      <a:r>
                        <a:rPr lang="en-US" sz="1200" b="1" dirty="0">
                          <a:solidFill>
                            <a:schemeClr val="tx1"/>
                          </a:solidFill>
                        </a:rPr>
                        <a:t>‘Unemployment’</a:t>
                      </a:r>
                    </a:p>
                  </a:txBody>
                  <a:tcPr>
                    <a:lnR w="12700" cap="flat" cmpd="sng" algn="ctr">
                      <a:solidFill>
                        <a:schemeClr val="tx1"/>
                      </a:solidFill>
                      <a:prstDash val="solid"/>
                      <a:round/>
                      <a:headEnd type="none" w="med" len="med"/>
                      <a:tailEnd type="none" w="med" len="med"/>
                    </a:ln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entury Gothic" panose="020B0502020202020204"/>
                          <a:ea typeface="+mn-ea"/>
                          <a:cs typeface="+mn-cs"/>
                        </a:rPr>
                        <a:t>+</a:t>
                      </a:r>
                    </a:p>
                  </a:txBody>
                  <a:tcPr anchor="b">
                    <a:lnL w="12700" cap="flat" cmpd="sng" algn="ctr">
                      <a:solidFill>
                        <a:schemeClr val="tx1"/>
                      </a:solidFill>
                      <a:prstDash val="solid"/>
                      <a:round/>
                      <a:headEnd type="none" w="med" len="med"/>
                      <a:tailEnd type="none" w="med" len="med"/>
                    </a:lnL>
                    <a:solidFill>
                      <a:srgbClr val="00B050"/>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entury Gothic" panose="020B0502020202020204"/>
                          <a:ea typeface="+mn-ea"/>
                          <a:cs typeface="+mn-cs"/>
                        </a:rPr>
                        <a:t>+</a:t>
                      </a:r>
                    </a:p>
                  </a:txBody>
                  <a:tcPr anchor="b">
                    <a:solidFill>
                      <a:srgbClr val="00B050"/>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entury Gothic" panose="020B0502020202020204"/>
                          <a:ea typeface="+mn-ea"/>
                          <a:cs typeface="+mn-cs"/>
                        </a:rPr>
                        <a:t>+</a:t>
                      </a:r>
                    </a:p>
                  </a:txBody>
                  <a:tcPr anchor="b">
                    <a:solidFill>
                      <a:srgbClr val="00B050"/>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entury Gothic" panose="020B0502020202020204"/>
                          <a:ea typeface="+mn-ea"/>
                          <a:cs typeface="+mn-cs"/>
                        </a:rPr>
                        <a:t>+</a:t>
                      </a:r>
                    </a:p>
                  </a:txBody>
                  <a:tcPr anchor="b">
                    <a:lnR w="12700" cap="flat" cmpd="sng" algn="ctr">
                      <a:solidFill>
                        <a:schemeClr val="tx1"/>
                      </a:solidFill>
                      <a:prstDash val="solid"/>
                      <a:round/>
                      <a:headEnd type="none" w="med" len="med"/>
                      <a:tailEnd type="none" w="med" len="med"/>
                    </a:lnR>
                    <a:solidFill>
                      <a:srgbClr val="00B050"/>
                    </a:solidFill>
                  </a:tcPr>
                </a:tc>
                <a:extLst>
                  <a:ext uri="{0D108BD9-81ED-4DB2-BD59-A6C34878D82A}">
                    <a16:rowId xmlns:a16="http://schemas.microsoft.com/office/drawing/2014/main" val="1196492715"/>
                  </a:ext>
                </a:extLst>
              </a:tr>
              <a:tr h="274320">
                <a:tc>
                  <a:txBody>
                    <a:bodyPr/>
                    <a:lstStyle/>
                    <a:p>
                      <a:pPr algn="r"/>
                      <a:r>
                        <a:rPr lang="en-US" sz="1200" b="1" dirty="0">
                          <a:solidFill>
                            <a:schemeClr val="tx1"/>
                          </a:solidFill>
                        </a:rPr>
                        <a:t>‘Walk’</a:t>
                      </a:r>
                    </a:p>
                  </a:txBody>
                  <a:tcPr>
                    <a:lnR w="12700" cap="flat" cmpd="sng" algn="ctr">
                      <a:solidFill>
                        <a:schemeClr val="tx1"/>
                      </a:solidFill>
                      <a:prstDash val="solid"/>
                      <a:round/>
                      <a:headEnd type="none" w="med" len="med"/>
                      <a:tailEnd type="none" w="med" len="med"/>
                    </a:lnR>
                    <a:noFill/>
                  </a:tcPr>
                </a:tc>
                <a:tc>
                  <a:txBody>
                    <a:bodyPr/>
                    <a:lstStyle/>
                    <a:p>
                      <a:pPr algn="ctr"/>
                      <a:endParaRPr lang="en-US" sz="1200" b="1" dirty="0"/>
                    </a:p>
                  </a:txBody>
                  <a:tcPr anchor="b">
                    <a:lnL w="12700"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1" dirty="0"/>
                        <a:t>+</a:t>
                      </a:r>
                    </a:p>
                  </a:txBody>
                  <a:tcPr anchor="b">
                    <a:solidFill>
                      <a:srgbClr val="C1FFDD"/>
                    </a:solidFill>
                  </a:tcPr>
                </a:tc>
                <a:tc>
                  <a:txBody>
                    <a:bodyPr/>
                    <a:lstStyle/>
                    <a:p>
                      <a:pPr algn="ctr"/>
                      <a:endParaRPr lang="en-US" sz="1200" b="1" dirty="0"/>
                    </a:p>
                  </a:txBody>
                  <a:tcPr anchor="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1" dirty="0"/>
                        <a:t>+</a:t>
                      </a:r>
                    </a:p>
                  </a:txBody>
                  <a:tcPr anchor="b">
                    <a:lnR w="12700" cap="flat" cmpd="sng" algn="ctr">
                      <a:solidFill>
                        <a:schemeClr val="tx1"/>
                      </a:solidFill>
                      <a:prstDash val="solid"/>
                      <a:round/>
                      <a:headEnd type="none" w="med" len="med"/>
                      <a:tailEnd type="none" w="med" len="med"/>
                    </a:lnR>
                    <a:solidFill>
                      <a:srgbClr val="C1FFDD"/>
                    </a:solidFill>
                  </a:tcPr>
                </a:tc>
                <a:extLst>
                  <a:ext uri="{0D108BD9-81ED-4DB2-BD59-A6C34878D82A}">
                    <a16:rowId xmlns:a16="http://schemas.microsoft.com/office/drawing/2014/main" val="1942876282"/>
                  </a:ext>
                </a:extLst>
              </a:tr>
              <a:tr h="274320">
                <a:tc>
                  <a:txBody>
                    <a:bodyPr/>
                    <a:lstStyle/>
                    <a:p>
                      <a:pPr algn="r"/>
                      <a:r>
                        <a:rPr lang="en-US" sz="1200" b="1" dirty="0">
                          <a:solidFill>
                            <a:schemeClr val="tx1"/>
                          </a:solidFill>
                        </a:rPr>
                        <a:t>‘White’</a:t>
                      </a:r>
                    </a:p>
                  </a:txBody>
                  <a:tcPr>
                    <a:lnR w="12700" cap="flat" cmpd="sng" algn="ctr">
                      <a:solidFill>
                        <a:schemeClr val="tx1"/>
                      </a:solidFill>
                      <a:prstDash val="solid"/>
                      <a:round/>
                      <a:headEnd type="none" w="med" len="med"/>
                      <a:tailEnd type="none" w="med" len="med"/>
                    </a:ln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entury Gothic" panose="020B0502020202020204"/>
                          <a:ea typeface="+mn-ea"/>
                          <a:cs typeface="+mn-cs"/>
                        </a:rPr>
                        <a:t>-</a:t>
                      </a:r>
                    </a:p>
                  </a:txBody>
                  <a:tcPr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00B050"/>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entury Gothic" panose="020B0502020202020204"/>
                          <a:ea typeface="+mn-ea"/>
                          <a:cs typeface="+mn-cs"/>
                        </a:rPr>
                        <a:t>-</a:t>
                      </a:r>
                    </a:p>
                  </a:txBody>
                  <a:tcPr anchor="b">
                    <a:lnB w="12700" cap="flat" cmpd="sng" algn="ctr">
                      <a:solidFill>
                        <a:schemeClr val="tx1"/>
                      </a:solidFill>
                      <a:prstDash val="solid"/>
                      <a:round/>
                      <a:headEnd type="none" w="med" len="med"/>
                      <a:tailEnd type="none" w="med" len="med"/>
                    </a:lnB>
                    <a:solidFill>
                      <a:srgbClr val="00B050"/>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entury Gothic" panose="020B0502020202020204"/>
                          <a:ea typeface="+mn-ea"/>
                          <a:cs typeface="+mn-cs"/>
                        </a:rPr>
                        <a:t>-</a:t>
                      </a:r>
                    </a:p>
                  </a:txBody>
                  <a:tcPr anchor="b">
                    <a:lnB w="12700" cap="flat" cmpd="sng" algn="ctr">
                      <a:solidFill>
                        <a:schemeClr val="tx1"/>
                      </a:solidFill>
                      <a:prstDash val="solid"/>
                      <a:round/>
                      <a:headEnd type="none" w="med" len="med"/>
                      <a:tailEnd type="none" w="med" len="med"/>
                    </a:lnB>
                    <a:solidFill>
                      <a:srgbClr val="00B050"/>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entury Gothic" panose="020B0502020202020204"/>
                          <a:ea typeface="+mn-ea"/>
                          <a:cs typeface="+mn-cs"/>
                        </a:rPr>
                        <a:t>-</a:t>
                      </a:r>
                    </a:p>
                  </a:txBody>
                  <a:tcPr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8570632"/>
                  </a:ext>
                </a:extLst>
              </a:tr>
            </a:tbl>
          </a:graphicData>
        </a:graphic>
      </p:graphicFrame>
      <p:graphicFrame>
        <p:nvGraphicFramePr>
          <p:cNvPr id="14" name="Chart 13">
            <a:extLst>
              <a:ext uri="{FF2B5EF4-FFF2-40B4-BE49-F238E27FC236}">
                <a16:creationId xmlns:a16="http://schemas.microsoft.com/office/drawing/2014/main" id="{CEC10A77-5BD8-4911-B100-809B9030F52E}"/>
              </a:ext>
            </a:extLst>
          </p:cNvPr>
          <p:cNvGraphicFramePr/>
          <p:nvPr>
            <p:extLst>
              <p:ext uri="{D42A27DB-BD31-4B8C-83A1-F6EECF244321}">
                <p14:modId xmlns:p14="http://schemas.microsoft.com/office/powerpoint/2010/main" val="1297393864"/>
              </p:ext>
            </p:extLst>
          </p:nvPr>
        </p:nvGraphicFramePr>
        <p:xfrm>
          <a:off x="5473150" y="2406602"/>
          <a:ext cx="6255025" cy="2018441"/>
        </p:xfrm>
        <a:graphic>
          <a:graphicData uri="http://schemas.openxmlformats.org/drawingml/2006/chart">
            <c:chart xmlns:c="http://schemas.openxmlformats.org/drawingml/2006/chart" xmlns:r="http://schemas.openxmlformats.org/officeDocument/2006/relationships" r:id="rId3"/>
          </a:graphicData>
        </a:graphic>
      </p:graphicFrame>
      <p:grpSp>
        <p:nvGrpSpPr>
          <p:cNvPr id="5" name="Group 4">
            <a:extLst>
              <a:ext uri="{FF2B5EF4-FFF2-40B4-BE49-F238E27FC236}">
                <a16:creationId xmlns:a16="http://schemas.microsoft.com/office/drawing/2014/main" id="{0A78AFA3-28D8-4BBF-8863-7837A6E90ACB}"/>
              </a:ext>
            </a:extLst>
          </p:cNvPr>
          <p:cNvGrpSpPr/>
          <p:nvPr/>
        </p:nvGrpSpPr>
        <p:grpSpPr>
          <a:xfrm>
            <a:off x="5763751" y="4378918"/>
            <a:ext cx="3108960" cy="2200435"/>
            <a:chOff x="5698435" y="4378918"/>
            <a:chExt cx="3108960" cy="2200435"/>
          </a:xfrm>
        </p:grpSpPr>
        <p:pic>
          <p:nvPicPr>
            <p:cNvPr id="9" name="Picture 8">
              <a:extLst>
                <a:ext uri="{FF2B5EF4-FFF2-40B4-BE49-F238E27FC236}">
                  <a16:creationId xmlns:a16="http://schemas.microsoft.com/office/drawing/2014/main" id="{ED3EC2A7-03EB-4B1D-9592-209CC729D2F4}"/>
                </a:ext>
              </a:extLst>
            </p:cNvPr>
            <p:cNvPicPr>
              <a:picLocks noChangeAspect="1"/>
            </p:cNvPicPr>
            <p:nvPr/>
          </p:nvPicPr>
          <p:blipFill rotWithShape="1">
            <a:blip r:embed="rId4"/>
            <a:srcRect l="2998" r="4727"/>
            <a:stretch/>
          </p:blipFill>
          <p:spPr>
            <a:xfrm>
              <a:off x="5698435" y="4378918"/>
              <a:ext cx="3108960" cy="2003244"/>
            </a:xfrm>
            <a:prstGeom prst="rect">
              <a:avLst/>
            </a:prstGeom>
          </p:spPr>
        </p:pic>
        <p:sp>
          <p:nvSpPr>
            <p:cNvPr id="3" name="TextBox 2">
              <a:extLst>
                <a:ext uri="{FF2B5EF4-FFF2-40B4-BE49-F238E27FC236}">
                  <a16:creationId xmlns:a16="http://schemas.microsoft.com/office/drawing/2014/main" id="{0E336BDE-4259-43F3-8EB6-EDF82754C73D}"/>
                </a:ext>
              </a:extLst>
            </p:cNvPr>
            <p:cNvSpPr txBox="1"/>
            <p:nvPr/>
          </p:nvSpPr>
          <p:spPr>
            <a:xfrm>
              <a:off x="6191563" y="6302354"/>
              <a:ext cx="2481943" cy="276999"/>
            </a:xfrm>
            <a:prstGeom prst="rect">
              <a:avLst/>
            </a:prstGeom>
            <a:noFill/>
          </p:spPr>
          <p:txBody>
            <a:bodyPr wrap="square" rtlCol="0">
              <a:spAutoFit/>
            </a:bodyPr>
            <a:lstStyle/>
            <a:p>
              <a:pPr algn="ctr"/>
              <a:r>
                <a:rPr lang="en-US" sz="1200" dirty="0"/>
                <a:t>LASSO Regressor</a:t>
              </a:r>
            </a:p>
          </p:txBody>
        </p:sp>
      </p:grpSp>
      <p:grpSp>
        <p:nvGrpSpPr>
          <p:cNvPr id="6" name="Group 5">
            <a:extLst>
              <a:ext uri="{FF2B5EF4-FFF2-40B4-BE49-F238E27FC236}">
                <a16:creationId xmlns:a16="http://schemas.microsoft.com/office/drawing/2014/main" id="{2BD31988-D946-4B42-91EC-F13E92E4AABB}"/>
              </a:ext>
            </a:extLst>
          </p:cNvPr>
          <p:cNvGrpSpPr/>
          <p:nvPr/>
        </p:nvGrpSpPr>
        <p:grpSpPr>
          <a:xfrm>
            <a:off x="8811782" y="4362765"/>
            <a:ext cx="3141678" cy="2216588"/>
            <a:chOff x="8811782" y="4362765"/>
            <a:chExt cx="3141678" cy="2216588"/>
          </a:xfrm>
        </p:grpSpPr>
        <p:pic>
          <p:nvPicPr>
            <p:cNvPr id="15" name="chart">
              <a:extLst>
                <a:ext uri="{FF2B5EF4-FFF2-40B4-BE49-F238E27FC236}">
                  <a16:creationId xmlns:a16="http://schemas.microsoft.com/office/drawing/2014/main" id="{93712D16-FFC0-4E30-9329-6298A81DEBF8}"/>
                </a:ext>
              </a:extLst>
            </p:cNvPr>
            <p:cNvPicPr>
              <a:picLocks noChangeAspect="1"/>
            </p:cNvPicPr>
            <p:nvPr/>
          </p:nvPicPr>
          <p:blipFill>
            <a:blip r:embed="rId5"/>
            <a:stretch>
              <a:fillRect/>
            </a:stretch>
          </p:blipFill>
          <p:spPr>
            <a:xfrm>
              <a:off x="8811782" y="4362765"/>
              <a:ext cx="3141678" cy="2004811"/>
            </a:xfrm>
            <a:prstGeom prst="rect">
              <a:avLst/>
            </a:prstGeom>
          </p:spPr>
        </p:pic>
        <p:sp>
          <p:nvSpPr>
            <p:cNvPr id="11" name="TextBox 10">
              <a:extLst>
                <a:ext uri="{FF2B5EF4-FFF2-40B4-BE49-F238E27FC236}">
                  <a16:creationId xmlns:a16="http://schemas.microsoft.com/office/drawing/2014/main" id="{7F7EA91A-CE30-4928-887A-0518E859B7A9}"/>
                </a:ext>
              </a:extLst>
            </p:cNvPr>
            <p:cNvSpPr txBox="1"/>
            <p:nvPr/>
          </p:nvSpPr>
          <p:spPr>
            <a:xfrm>
              <a:off x="9175082" y="6302354"/>
              <a:ext cx="2284447" cy="276999"/>
            </a:xfrm>
            <a:prstGeom prst="rect">
              <a:avLst/>
            </a:prstGeom>
            <a:noFill/>
          </p:spPr>
          <p:txBody>
            <a:bodyPr wrap="square" rtlCol="0">
              <a:spAutoFit/>
            </a:bodyPr>
            <a:lstStyle/>
            <a:p>
              <a:pPr algn="ctr"/>
              <a:r>
                <a:rPr lang="en-US" sz="1200" dirty="0"/>
                <a:t>Support Vector Regressor</a:t>
              </a:r>
            </a:p>
          </p:txBody>
        </p:sp>
      </p:grpSp>
    </p:spTree>
    <p:extLst>
      <p:ext uri="{BB962C8B-B14F-4D97-AF65-F5344CB8AC3E}">
        <p14:creationId xmlns:p14="http://schemas.microsoft.com/office/powerpoint/2010/main" val="4170000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72CD6-F386-46E5-B82D-51FEF366CACC}"/>
              </a:ext>
            </a:extLst>
          </p:cNvPr>
          <p:cNvSpPr>
            <a:spLocks noGrp="1"/>
          </p:cNvSpPr>
          <p:nvPr>
            <p:ph type="title"/>
          </p:nvPr>
        </p:nvSpPr>
        <p:spPr>
          <a:xfrm>
            <a:off x="1078107" y="973668"/>
            <a:ext cx="10035786" cy="706964"/>
          </a:xfrm>
        </p:spPr>
        <p:txBody>
          <a:bodyPr/>
          <a:lstStyle/>
          <a:p>
            <a:r>
              <a:rPr lang="en-US" b="1" dirty="0"/>
              <a:t>Self-Attributed Sources of Error &amp; Uncertainty</a:t>
            </a:r>
          </a:p>
        </p:txBody>
      </p:sp>
      <p:sp>
        <p:nvSpPr>
          <p:cNvPr id="3" name="Slide Number Placeholder 2">
            <a:extLst>
              <a:ext uri="{FF2B5EF4-FFF2-40B4-BE49-F238E27FC236}">
                <a16:creationId xmlns:a16="http://schemas.microsoft.com/office/drawing/2014/main" id="{1079516C-A07B-4B8B-A842-002359773467}"/>
              </a:ext>
            </a:extLst>
          </p:cNvPr>
          <p:cNvSpPr>
            <a:spLocks noGrp="1"/>
          </p:cNvSpPr>
          <p:nvPr>
            <p:ph type="sldNum" sz="quarter" idx="12"/>
          </p:nvPr>
        </p:nvSpPr>
        <p:spPr/>
        <p:txBody>
          <a:bodyPr/>
          <a:lstStyle/>
          <a:p>
            <a:fld id="{D57F1E4F-1CFF-5643-939E-217C01CDF565}" type="slidenum">
              <a:rPr lang="en-US" smtClean="0"/>
              <a:pPr/>
              <a:t>17</a:t>
            </a:fld>
            <a:endParaRPr lang="en-US" dirty="0"/>
          </a:p>
        </p:txBody>
      </p:sp>
      <p:grpSp>
        <p:nvGrpSpPr>
          <p:cNvPr id="15" name="Group 14">
            <a:extLst>
              <a:ext uri="{FF2B5EF4-FFF2-40B4-BE49-F238E27FC236}">
                <a16:creationId xmlns:a16="http://schemas.microsoft.com/office/drawing/2014/main" id="{0746ACC6-86C4-411A-B4EC-A9D98CEA1EE9}"/>
              </a:ext>
            </a:extLst>
          </p:cNvPr>
          <p:cNvGrpSpPr/>
          <p:nvPr/>
        </p:nvGrpSpPr>
        <p:grpSpPr>
          <a:xfrm>
            <a:off x="1939797" y="2265305"/>
            <a:ext cx="8312407" cy="4313423"/>
            <a:chOff x="1754606" y="2265305"/>
            <a:chExt cx="8312407" cy="4313423"/>
          </a:xfrm>
        </p:grpSpPr>
        <p:sp>
          <p:nvSpPr>
            <p:cNvPr id="6" name="Rectangle 5">
              <a:extLst>
                <a:ext uri="{FF2B5EF4-FFF2-40B4-BE49-F238E27FC236}">
                  <a16:creationId xmlns:a16="http://schemas.microsoft.com/office/drawing/2014/main" id="{87D42672-A1C8-4E98-A60C-C5907D63CC74}"/>
                </a:ext>
              </a:extLst>
            </p:cNvPr>
            <p:cNvSpPr/>
            <p:nvPr/>
          </p:nvSpPr>
          <p:spPr>
            <a:xfrm>
              <a:off x="1860733" y="2470245"/>
              <a:ext cx="2379984" cy="4108483"/>
            </a:xfrm>
            <a:prstGeom prst="rect">
              <a:avLst/>
            </a:prstGeom>
            <a:ln w="19050"/>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sp>
        <p:sp>
          <p:nvSpPr>
            <p:cNvPr id="8" name="Freeform: Shape 7">
              <a:extLst>
                <a:ext uri="{FF2B5EF4-FFF2-40B4-BE49-F238E27FC236}">
                  <a16:creationId xmlns:a16="http://schemas.microsoft.com/office/drawing/2014/main" id="{2C4DDBD4-51B2-4A5B-8A64-C73741F87FAA}"/>
                </a:ext>
              </a:extLst>
            </p:cNvPr>
            <p:cNvSpPr/>
            <p:nvPr/>
          </p:nvSpPr>
          <p:spPr>
            <a:xfrm>
              <a:off x="1979732" y="3783356"/>
              <a:ext cx="2141986" cy="2639377"/>
            </a:xfrm>
            <a:custGeom>
              <a:avLst/>
              <a:gdLst>
                <a:gd name="connsiteX0" fmla="*/ 0 w 2141986"/>
                <a:gd name="connsiteY0" fmla="*/ 0 h 475974"/>
                <a:gd name="connsiteX1" fmla="*/ 2141986 w 2141986"/>
                <a:gd name="connsiteY1" fmla="*/ 0 h 475974"/>
                <a:gd name="connsiteX2" fmla="*/ 2141986 w 2141986"/>
                <a:gd name="connsiteY2" fmla="*/ 475974 h 475974"/>
                <a:gd name="connsiteX3" fmla="*/ 0 w 2141986"/>
                <a:gd name="connsiteY3" fmla="*/ 475974 h 475974"/>
                <a:gd name="connsiteX4" fmla="*/ 0 w 2141986"/>
                <a:gd name="connsiteY4" fmla="*/ 0 h 475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1986" h="475974">
                  <a:moveTo>
                    <a:pt x="0" y="0"/>
                  </a:moveTo>
                  <a:lnTo>
                    <a:pt x="2141986" y="0"/>
                  </a:lnTo>
                  <a:lnTo>
                    <a:pt x="2141986" y="475974"/>
                  </a:lnTo>
                  <a:lnTo>
                    <a:pt x="0" y="4759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t" anchorCtr="0">
              <a:noAutofit/>
            </a:bodyPr>
            <a:lstStyle/>
            <a:p>
              <a:pPr marL="171450" lvl="0" indent="-171450" defTabSz="488950">
                <a:lnSpc>
                  <a:spcPct val="90000"/>
                </a:lnSpc>
                <a:spcBef>
                  <a:spcPct val="0"/>
                </a:spcBef>
                <a:spcAft>
                  <a:spcPct val="35000"/>
                </a:spcAft>
                <a:buFont typeface="Arial" panose="020B0604020202020204" pitchFamily="34" charset="0"/>
                <a:buChar char="•"/>
              </a:pPr>
              <a:r>
                <a:rPr lang="en-US" sz="1400" b="1" kern="1200" dirty="0">
                  <a:solidFill>
                    <a:schemeClr val="tx1"/>
                  </a:solidFill>
                </a:rPr>
                <a:t>Class Imbalance: </a:t>
              </a:r>
              <a:r>
                <a:rPr lang="en-US" sz="1400" dirty="0">
                  <a:solidFill>
                    <a:schemeClr val="tx1"/>
                  </a:solidFill>
                </a:rPr>
                <a:t>M</a:t>
              </a:r>
              <a:r>
                <a:rPr lang="en-US" sz="1400" kern="1200" dirty="0">
                  <a:solidFill>
                    <a:schemeClr val="tx1"/>
                  </a:solidFill>
                </a:rPr>
                <a:t>edian household ‘Income’ is the basis for ‘</a:t>
              </a:r>
              <a:r>
                <a:rPr lang="en-US" sz="1400" kern="1200" dirty="0" err="1">
                  <a:solidFill>
                    <a:schemeClr val="tx1"/>
                  </a:solidFill>
                </a:rPr>
                <a:t>IncomePerCap</a:t>
              </a:r>
              <a:r>
                <a:rPr lang="en-US" sz="1400" kern="1200" dirty="0">
                  <a:solidFill>
                    <a:schemeClr val="tx1"/>
                  </a:solidFill>
                </a:rPr>
                <a:t>’, which is the basis for ‘</a:t>
              </a:r>
              <a:r>
                <a:rPr lang="en-US" sz="1400" kern="1200" dirty="0" err="1">
                  <a:solidFill>
                    <a:schemeClr val="tx1"/>
                  </a:solidFill>
                </a:rPr>
                <a:t>PovertyBinary</a:t>
              </a:r>
              <a:r>
                <a:rPr lang="en-US" sz="1400" dirty="0">
                  <a:solidFill>
                    <a:schemeClr val="tx1"/>
                  </a:solidFill>
                </a:rPr>
                <a:t>’ when combined with the federal individual poverty threshold for 2015.</a:t>
              </a:r>
            </a:p>
          </p:txBody>
        </p:sp>
        <p:sp>
          <p:nvSpPr>
            <p:cNvPr id="10" name="Rectangle 9">
              <a:extLst>
                <a:ext uri="{FF2B5EF4-FFF2-40B4-BE49-F238E27FC236}">
                  <a16:creationId xmlns:a16="http://schemas.microsoft.com/office/drawing/2014/main" id="{AFFD7723-B83E-479E-94C1-5CEE79300DAC}"/>
                </a:ext>
              </a:extLst>
            </p:cNvPr>
            <p:cNvSpPr/>
            <p:nvPr/>
          </p:nvSpPr>
          <p:spPr>
            <a:xfrm>
              <a:off x="4775153" y="2470244"/>
              <a:ext cx="2379984" cy="4108483"/>
            </a:xfrm>
            <a:prstGeom prst="rect">
              <a:avLst/>
            </a:prstGeom>
            <a:ln w="19050"/>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sp>
        <p:sp>
          <p:nvSpPr>
            <p:cNvPr id="12" name="Freeform: Shape 11">
              <a:extLst>
                <a:ext uri="{FF2B5EF4-FFF2-40B4-BE49-F238E27FC236}">
                  <a16:creationId xmlns:a16="http://schemas.microsoft.com/office/drawing/2014/main" id="{F09AC9AF-C3D3-4B20-AC46-21D2F970F6D9}"/>
                </a:ext>
              </a:extLst>
            </p:cNvPr>
            <p:cNvSpPr/>
            <p:nvPr/>
          </p:nvSpPr>
          <p:spPr>
            <a:xfrm>
              <a:off x="4894152" y="3783356"/>
              <a:ext cx="2141986" cy="2639377"/>
            </a:xfrm>
            <a:custGeom>
              <a:avLst/>
              <a:gdLst>
                <a:gd name="connsiteX0" fmla="*/ 0 w 2141986"/>
                <a:gd name="connsiteY0" fmla="*/ 0 h 475974"/>
                <a:gd name="connsiteX1" fmla="*/ 2141986 w 2141986"/>
                <a:gd name="connsiteY1" fmla="*/ 0 h 475974"/>
                <a:gd name="connsiteX2" fmla="*/ 2141986 w 2141986"/>
                <a:gd name="connsiteY2" fmla="*/ 475974 h 475974"/>
                <a:gd name="connsiteX3" fmla="*/ 0 w 2141986"/>
                <a:gd name="connsiteY3" fmla="*/ 475974 h 475974"/>
                <a:gd name="connsiteX4" fmla="*/ 0 w 2141986"/>
                <a:gd name="connsiteY4" fmla="*/ 0 h 475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1986" h="475974">
                  <a:moveTo>
                    <a:pt x="0" y="0"/>
                  </a:moveTo>
                  <a:lnTo>
                    <a:pt x="2141986" y="0"/>
                  </a:lnTo>
                  <a:lnTo>
                    <a:pt x="2141986" y="475974"/>
                  </a:lnTo>
                  <a:lnTo>
                    <a:pt x="0" y="4759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t" anchorCtr="0">
              <a:noAutofit/>
            </a:bodyPr>
            <a:lstStyle/>
            <a:p>
              <a:pPr marL="171450" lvl="0" indent="-171450" defTabSz="488950">
                <a:lnSpc>
                  <a:spcPct val="90000"/>
                </a:lnSpc>
                <a:spcBef>
                  <a:spcPct val="0"/>
                </a:spcBef>
                <a:spcAft>
                  <a:spcPct val="35000"/>
                </a:spcAft>
                <a:buFont typeface="Arial" panose="020B0604020202020204" pitchFamily="34" charset="0"/>
                <a:buChar char="•"/>
              </a:pPr>
              <a:r>
                <a:rPr lang="en-US" sz="1400" b="1" dirty="0">
                  <a:solidFill>
                    <a:schemeClr val="tx1"/>
                  </a:solidFill>
                </a:rPr>
                <a:t>Non-Random </a:t>
              </a:r>
              <a:r>
                <a:rPr lang="en-US" sz="1400" b="1" dirty="0" err="1">
                  <a:solidFill>
                    <a:schemeClr val="tx1"/>
                  </a:solidFill>
                </a:rPr>
                <a:t>Missingness</a:t>
              </a:r>
              <a:r>
                <a:rPr lang="en-US" sz="1400" b="1" dirty="0">
                  <a:solidFill>
                    <a:schemeClr val="tx1"/>
                  </a:solidFill>
                </a:rPr>
                <a:t>: </a:t>
              </a:r>
              <a:r>
                <a:rPr lang="en-US" sz="1400" dirty="0">
                  <a:solidFill>
                    <a:schemeClr val="tx1"/>
                  </a:solidFill>
                </a:rPr>
                <a:t>It’s possible that I may not have detected an underlying pattern of null observations because it exists at the tract level whereas I’ve been preoccupied with the state level.  </a:t>
              </a:r>
              <a:endParaRPr lang="en-US" sz="1400" kern="1200" dirty="0">
                <a:solidFill>
                  <a:schemeClr val="tx1"/>
                </a:solidFill>
              </a:endParaRPr>
            </a:p>
            <a:p>
              <a:pPr marL="0" lvl="0" indent="0" algn="l" defTabSz="488950">
                <a:lnSpc>
                  <a:spcPct val="90000"/>
                </a:lnSpc>
                <a:spcBef>
                  <a:spcPct val="0"/>
                </a:spcBef>
                <a:spcAft>
                  <a:spcPct val="35000"/>
                </a:spcAft>
                <a:buNone/>
              </a:pPr>
              <a:endParaRPr lang="en-US" sz="1400" kern="1200" dirty="0">
                <a:solidFill>
                  <a:schemeClr val="tx1"/>
                </a:solidFill>
              </a:endParaRPr>
            </a:p>
          </p:txBody>
        </p:sp>
        <p:sp>
          <p:nvSpPr>
            <p:cNvPr id="14" name="Rectangle 13">
              <a:extLst>
                <a:ext uri="{FF2B5EF4-FFF2-40B4-BE49-F238E27FC236}">
                  <a16:creationId xmlns:a16="http://schemas.microsoft.com/office/drawing/2014/main" id="{3BBAFB8D-2950-42E9-B268-13A9F1435C4C}"/>
                </a:ext>
              </a:extLst>
            </p:cNvPr>
            <p:cNvSpPr/>
            <p:nvPr/>
          </p:nvSpPr>
          <p:spPr>
            <a:xfrm>
              <a:off x="7689573" y="2470245"/>
              <a:ext cx="2377440" cy="4108483"/>
            </a:xfrm>
            <a:prstGeom prst="rect">
              <a:avLst/>
            </a:prstGeom>
            <a:ln w="19050"/>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sp>
        <p:sp>
          <p:nvSpPr>
            <p:cNvPr id="16" name="Freeform: Shape 15">
              <a:extLst>
                <a:ext uri="{FF2B5EF4-FFF2-40B4-BE49-F238E27FC236}">
                  <a16:creationId xmlns:a16="http://schemas.microsoft.com/office/drawing/2014/main" id="{1D56AC6F-1641-42BB-9B0C-C5EC154B9528}"/>
                </a:ext>
              </a:extLst>
            </p:cNvPr>
            <p:cNvSpPr/>
            <p:nvPr/>
          </p:nvSpPr>
          <p:spPr>
            <a:xfrm>
              <a:off x="7808572" y="3783356"/>
              <a:ext cx="2139696" cy="2639377"/>
            </a:xfrm>
            <a:custGeom>
              <a:avLst/>
              <a:gdLst>
                <a:gd name="connsiteX0" fmla="*/ 0 w 2141986"/>
                <a:gd name="connsiteY0" fmla="*/ 0 h 475974"/>
                <a:gd name="connsiteX1" fmla="*/ 2141986 w 2141986"/>
                <a:gd name="connsiteY1" fmla="*/ 0 h 475974"/>
                <a:gd name="connsiteX2" fmla="*/ 2141986 w 2141986"/>
                <a:gd name="connsiteY2" fmla="*/ 475974 h 475974"/>
                <a:gd name="connsiteX3" fmla="*/ 0 w 2141986"/>
                <a:gd name="connsiteY3" fmla="*/ 475974 h 475974"/>
                <a:gd name="connsiteX4" fmla="*/ 0 w 2141986"/>
                <a:gd name="connsiteY4" fmla="*/ 0 h 475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1986" h="475974">
                  <a:moveTo>
                    <a:pt x="0" y="0"/>
                  </a:moveTo>
                  <a:lnTo>
                    <a:pt x="2141986" y="0"/>
                  </a:lnTo>
                  <a:lnTo>
                    <a:pt x="2141986" y="475974"/>
                  </a:lnTo>
                  <a:lnTo>
                    <a:pt x="0" y="4759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t" anchorCtr="0">
              <a:noAutofit/>
            </a:bodyPr>
            <a:lstStyle/>
            <a:p>
              <a:pPr marL="171450" indent="-171450" defTabSz="488950">
                <a:lnSpc>
                  <a:spcPct val="90000"/>
                </a:lnSpc>
                <a:spcBef>
                  <a:spcPct val="0"/>
                </a:spcBef>
                <a:spcAft>
                  <a:spcPct val="35000"/>
                </a:spcAft>
                <a:buFont typeface="Arial" panose="020B0604020202020204" pitchFamily="34" charset="0"/>
                <a:buChar char="•"/>
              </a:pPr>
              <a:r>
                <a:rPr lang="en-US" sz="1400" b="1" dirty="0">
                  <a:solidFill>
                    <a:schemeClr val="tx1"/>
                  </a:solidFill>
                </a:rPr>
                <a:t>Bias Introduction: </a:t>
              </a:r>
              <a:r>
                <a:rPr lang="en-US" sz="1400" dirty="0">
                  <a:solidFill>
                    <a:schemeClr val="tx1"/>
                  </a:solidFill>
                </a:rPr>
                <a:t>Outside the pipelines, I normalized the entire feature set before arbitrarily deciding to make 10 selections based on importance and then 13 selections based on coefficients. This directly influenced the pipelines’ inputs.  </a:t>
              </a:r>
            </a:p>
            <a:p>
              <a:pPr marL="171450" lvl="0" indent="-171450" defTabSz="488950">
                <a:lnSpc>
                  <a:spcPct val="90000"/>
                </a:lnSpc>
                <a:spcBef>
                  <a:spcPct val="0"/>
                </a:spcBef>
                <a:spcAft>
                  <a:spcPct val="35000"/>
                </a:spcAft>
                <a:buFont typeface="Arial" panose="020B0604020202020204" pitchFamily="34" charset="0"/>
                <a:buChar char="•"/>
              </a:pPr>
              <a:endParaRPr lang="en-US" sz="1400" kern="1200" dirty="0">
                <a:solidFill>
                  <a:schemeClr val="tx1"/>
                </a:solidFill>
              </a:endParaRPr>
            </a:p>
          </p:txBody>
        </p:sp>
        <p:pic>
          <p:nvPicPr>
            <p:cNvPr id="27" name="Picture 26">
              <a:extLst>
                <a:ext uri="{FF2B5EF4-FFF2-40B4-BE49-F238E27FC236}">
                  <a16:creationId xmlns:a16="http://schemas.microsoft.com/office/drawing/2014/main" id="{1C157D2C-ECAC-4628-9B3E-1B688F8C5D3A}"/>
                </a:ext>
              </a:extLst>
            </p:cNvPr>
            <p:cNvPicPr>
              <a:picLocks noChangeAspect="1"/>
            </p:cNvPicPr>
            <p:nvPr/>
          </p:nvPicPr>
          <p:blipFill>
            <a:blip r:embed="rId2"/>
            <a:stretch>
              <a:fillRect/>
            </a:stretch>
          </p:blipFill>
          <p:spPr>
            <a:xfrm rot="5400000">
              <a:off x="8250596" y="2326066"/>
              <a:ext cx="1276528" cy="1619476"/>
            </a:xfrm>
            <a:prstGeom prst="rect">
              <a:avLst/>
            </a:prstGeom>
          </p:spPr>
        </p:pic>
        <p:pic>
          <p:nvPicPr>
            <p:cNvPr id="7" name="Picture 6">
              <a:extLst>
                <a:ext uri="{FF2B5EF4-FFF2-40B4-BE49-F238E27FC236}">
                  <a16:creationId xmlns:a16="http://schemas.microsoft.com/office/drawing/2014/main" id="{FC177DF4-545F-46D2-A8E4-2BA2B73BB2E4}"/>
                </a:ext>
              </a:extLst>
            </p:cNvPr>
            <p:cNvPicPr>
              <a:picLocks noChangeAspect="1"/>
            </p:cNvPicPr>
            <p:nvPr/>
          </p:nvPicPr>
          <p:blipFill>
            <a:blip r:embed="rId3"/>
            <a:stretch>
              <a:fillRect/>
            </a:stretch>
          </p:blipFill>
          <p:spPr>
            <a:xfrm rot="5400000">
              <a:off x="2441463" y="2360359"/>
              <a:ext cx="1114581" cy="1419423"/>
            </a:xfrm>
            <a:prstGeom prst="rect">
              <a:avLst/>
            </a:prstGeom>
          </p:spPr>
        </p:pic>
        <p:sp>
          <p:nvSpPr>
            <p:cNvPr id="11" name="Arrow: Right 10">
              <a:extLst>
                <a:ext uri="{FF2B5EF4-FFF2-40B4-BE49-F238E27FC236}">
                  <a16:creationId xmlns:a16="http://schemas.microsoft.com/office/drawing/2014/main" id="{C38593FE-D44A-441C-A577-E5DDB06DE169}"/>
                </a:ext>
              </a:extLst>
            </p:cNvPr>
            <p:cNvSpPr/>
            <p:nvPr/>
          </p:nvSpPr>
          <p:spPr>
            <a:xfrm>
              <a:off x="4375702" y="4325703"/>
              <a:ext cx="278296" cy="397566"/>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814FC977-E833-4EB4-B0F7-F4F055633DEF}"/>
                </a:ext>
              </a:extLst>
            </p:cNvPr>
            <p:cNvSpPr/>
            <p:nvPr/>
          </p:nvSpPr>
          <p:spPr>
            <a:xfrm>
              <a:off x="7300641" y="4325702"/>
              <a:ext cx="278296" cy="397566"/>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F592193-D672-473B-8BE4-C4FF7582AD91}"/>
                </a:ext>
              </a:extLst>
            </p:cNvPr>
            <p:cNvPicPr>
              <a:picLocks noChangeAspect="1"/>
            </p:cNvPicPr>
            <p:nvPr/>
          </p:nvPicPr>
          <p:blipFill>
            <a:blip r:embed="rId4"/>
            <a:stretch>
              <a:fillRect/>
            </a:stretch>
          </p:blipFill>
          <p:spPr>
            <a:xfrm rot="5400000">
              <a:off x="5360307" y="2354665"/>
              <a:ext cx="1209675" cy="1495425"/>
            </a:xfrm>
            <a:prstGeom prst="rect">
              <a:avLst/>
            </a:prstGeom>
          </p:spPr>
        </p:pic>
        <p:grpSp>
          <p:nvGrpSpPr>
            <p:cNvPr id="13" name="Group 12">
              <a:extLst>
                <a:ext uri="{FF2B5EF4-FFF2-40B4-BE49-F238E27FC236}">
                  <a16:creationId xmlns:a16="http://schemas.microsoft.com/office/drawing/2014/main" id="{9E22352F-9C91-449E-9253-59F5185559E4}"/>
                </a:ext>
              </a:extLst>
            </p:cNvPr>
            <p:cNvGrpSpPr/>
            <p:nvPr/>
          </p:nvGrpSpPr>
          <p:grpSpPr>
            <a:xfrm>
              <a:off x="1754606" y="2265305"/>
              <a:ext cx="228600" cy="723393"/>
              <a:chOff x="11353800" y="3707214"/>
              <a:chExt cx="228600" cy="723393"/>
            </a:xfrm>
          </p:grpSpPr>
          <p:sp>
            <p:nvSpPr>
              <p:cNvPr id="4" name="Flowchart: Connector 3">
                <a:extLst>
                  <a:ext uri="{FF2B5EF4-FFF2-40B4-BE49-F238E27FC236}">
                    <a16:creationId xmlns:a16="http://schemas.microsoft.com/office/drawing/2014/main" id="{A425D5B7-9587-40A1-ADAF-30A471960912}"/>
                  </a:ext>
                </a:extLst>
              </p:cNvPr>
              <p:cNvSpPr/>
              <p:nvPr/>
            </p:nvSpPr>
            <p:spPr>
              <a:xfrm>
                <a:off x="11353800" y="4202007"/>
                <a:ext cx="228600" cy="228600"/>
              </a:xfrm>
              <a:prstGeom prst="flowChartConnector">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BF6D150-A92C-443B-97B7-9D00DAC7DF6E}"/>
                  </a:ext>
                </a:extLst>
              </p:cNvPr>
              <p:cNvSpPr/>
              <p:nvPr/>
            </p:nvSpPr>
            <p:spPr>
              <a:xfrm>
                <a:off x="11353800" y="3707214"/>
                <a:ext cx="205355" cy="404153"/>
              </a:xfrm>
              <a:prstGeom prst="rect">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8" name="Flowchart: Connector 27">
            <a:extLst>
              <a:ext uri="{FF2B5EF4-FFF2-40B4-BE49-F238E27FC236}">
                <a16:creationId xmlns:a16="http://schemas.microsoft.com/office/drawing/2014/main" id="{3516C784-5449-4B0D-AE15-D38A47AE4397}"/>
              </a:ext>
            </a:extLst>
          </p:cNvPr>
          <p:cNvSpPr/>
          <p:nvPr/>
        </p:nvSpPr>
        <p:spPr>
          <a:xfrm>
            <a:off x="4839189" y="2762960"/>
            <a:ext cx="228600" cy="228600"/>
          </a:xfrm>
          <a:prstGeom prst="flowChartConnector">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DBB1873-EF18-468B-B984-00252EA96936}"/>
              </a:ext>
            </a:extLst>
          </p:cNvPr>
          <p:cNvSpPr/>
          <p:nvPr/>
        </p:nvSpPr>
        <p:spPr>
          <a:xfrm>
            <a:off x="4839189" y="2268167"/>
            <a:ext cx="205355" cy="404153"/>
          </a:xfrm>
          <a:prstGeom prst="rect">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29">
            <a:extLst>
              <a:ext uri="{FF2B5EF4-FFF2-40B4-BE49-F238E27FC236}">
                <a16:creationId xmlns:a16="http://schemas.microsoft.com/office/drawing/2014/main" id="{7F4F229E-C75B-4825-9CAB-035ED4982EB9}"/>
              </a:ext>
            </a:extLst>
          </p:cNvPr>
          <p:cNvSpPr/>
          <p:nvPr/>
        </p:nvSpPr>
        <p:spPr>
          <a:xfrm>
            <a:off x="7763785" y="2760098"/>
            <a:ext cx="228600" cy="228600"/>
          </a:xfrm>
          <a:prstGeom prst="flowChartConnector">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DBB606A-3361-417F-BB79-FAB22A0E4F0C}"/>
              </a:ext>
            </a:extLst>
          </p:cNvPr>
          <p:cNvSpPr/>
          <p:nvPr/>
        </p:nvSpPr>
        <p:spPr>
          <a:xfrm>
            <a:off x="7763785" y="2265305"/>
            <a:ext cx="205355" cy="404153"/>
          </a:xfrm>
          <a:prstGeom prst="rect">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4788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BF86-378C-49B5-9B9E-210D6B0593E6}"/>
              </a:ext>
            </a:extLst>
          </p:cNvPr>
          <p:cNvSpPr>
            <a:spLocks noGrp="1"/>
          </p:cNvSpPr>
          <p:nvPr>
            <p:ph type="title"/>
          </p:nvPr>
        </p:nvSpPr>
        <p:spPr/>
        <p:txBody>
          <a:bodyPr/>
          <a:lstStyle/>
          <a:p>
            <a:r>
              <a:rPr lang="en-US" b="1" dirty="0"/>
              <a:t>Model Extensions/Improvements</a:t>
            </a:r>
          </a:p>
        </p:txBody>
      </p:sp>
      <p:sp>
        <p:nvSpPr>
          <p:cNvPr id="3" name="Content Placeholder 2">
            <a:extLst>
              <a:ext uri="{FF2B5EF4-FFF2-40B4-BE49-F238E27FC236}">
                <a16:creationId xmlns:a16="http://schemas.microsoft.com/office/drawing/2014/main" id="{9CCF160A-C43E-4FB8-A54A-DBD5BABE113F}"/>
              </a:ext>
            </a:extLst>
          </p:cNvPr>
          <p:cNvSpPr>
            <a:spLocks noGrp="1"/>
          </p:cNvSpPr>
          <p:nvPr>
            <p:ph idx="1"/>
          </p:nvPr>
        </p:nvSpPr>
        <p:spPr>
          <a:xfrm>
            <a:off x="822139" y="2630004"/>
            <a:ext cx="10547723" cy="3416300"/>
          </a:xfrm>
        </p:spPr>
        <p:txBody>
          <a:bodyPr/>
          <a:lstStyle/>
          <a:p>
            <a:r>
              <a:rPr lang="en-US" b="1" dirty="0"/>
              <a:t>Feature Scope &amp; Engineering: </a:t>
            </a:r>
            <a:r>
              <a:rPr lang="en-US" dirty="0"/>
              <a:t>Geography is an important consideration that I’ve consciously omitted – I’d extend the model to include county/state-based features via on-hot encoding and examine how they enhance/detract from the models.</a:t>
            </a:r>
          </a:p>
          <a:p>
            <a:r>
              <a:rPr lang="en-US" b="1" dirty="0"/>
              <a:t>Transformation &amp; Dimensionality Reduction: </a:t>
            </a:r>
            <a:r>
              <a:rPr lang="en-US" dirty="0"/>
              <a:t>I’d skip preliminary scaling/selection and pass the entire feature set to the pipeline so that all steps are subject to cross-validation. </a:t>
            </a:r>
          </a:p>
          <a:p>
            <a:r>
              <a:rPr lang="en-US" b="1" dirty="0"/>
              <a:t>Hyperparameter Tuning: </a:t>
            </a:r>
            <a:r>
              <a:rPr lang="en-US" dirty="0"/>
              <a:t>With more computation power (or simply time) at my disposal, I’d broaden the value ranges over which the grid-search runs to find the performance inflection point.</a:t>
            </a:r>
          </a:p>
          <a:p>
            <a:endParaRPr lang="en-US" dirty="0"/>
          </a:p>
          <a:p>
            <a:endParaRPr lang="en-US" dirty="0"/>
          </a:p>
        </p:txBody>
      </p:sp>
      <p:sp>
        <p:nvSpPr>
          <p:cNvPr id="4" name="Slide Number Placeholder 3">
            <a:extLst>
              <a:ext uri="{FF2B5EF4-FFF2-40B4-BE49-F238E27FC236}">
                <a16:creationId xmlns:a16="http://schemas.microsoft.com/office/drawing/2014/main" id="{BB7F1581-5D93-49CA-AD30-917453A5BD1A}"/>
              </a:ext>
            </a:extLst>
          </p:cNvPr>
          <p:cNvSpPr>
            <a:spLocks noGrp="1"/>
          </p:cNvSpPr>
          <p:nvPr>
            <p:ph type="sldNum" sz="quarter" idx="12"/>
          </p:nvPr>
        </p:nvSpPr>
        <p:spPr/>
        <p:txBody>
          <a:bodyPr/>
          <a:lstStyle/>
          <a:p>
            <a:fld id="{D57F1E4F-1CFF-5643-939E-217C01CDF565}" type="slidenum">
              <a:rPr lang="en-US" smtClean="0"/>
              <a:pPr/>
              <a:t>18</a:t>
            </a:fld>
            <a:endParaRPr lang="en-US" dirty="0"/>
          </a:p>
        </p:txBody>
      </p:sp>
      <p:grpSp>
        <p:nvGrpSpPr>
          <p:cNvPr id="15" name="Group 14">
            <a:extLst>
              <a:ext uri="{FF2B5EF4-FFF2-40B4-BE49-F238E27FC236}">
                <a16:creationId xmlns:a16="http://schemas.microsoft.com/office/drawing/2014/main" id="{D3983888-2701-4EDA-AD84-73B8D0B328E4}"/>
              </a:ext>
            </a:extLst>
          </p:cNvPr>
          <p:cNvGrpSpPr/>
          <p:nvPr/>
        </p:nvGrpSpPr>
        <p:grpSpPr>
          <a:xfrm>
            <a:off x="577150" y="2487878"/>
            <a:ext cx="500666" cy="2045564"/>
            <a:chOff x="571806" y="2479332"/>
            <a:chExt cx="500666" cy="2045564"/>
          </a:xfrm>
        </p:grpSpPr>
        <p:pic>
          <p:nvPicPr>
            <p:cNvPr id="12" name="Picture 11">
              <a:extLst>
                <a:ext uri="{FF2B5EF4-FFF2-40B4-BE49-F238E27FC236}">
                  <a16:creationId xmlns:a16="http://schemas.microsoft.com/office/drawing/2014/main" id="{7362C2DF-DAE8-4ACF-AD27-675392FBE6F0}"/>
                </a:ext>
              </a:extLst>
            </p:cNvPr>
            <p:cNvPicPr>
              <a:picLocks noChangeAspect="1"/>
            </p:cNvPicPr>
            <p:nvPr/>
          </p:nvPicPr>
          <p:blipFill>
            <a:blip r:embed="rId2"/>
            <a:stretch>
              <a:fillRect/>
            </a:stretch>
          </p:blipFill>
          <p:spPr>
            <a:xfrm>
              <a:off x="571806" y="3433061"/>
              <a:ext cx="500666" cy="427956"/>
            </a:xfrm>
            <a:prstGeom prst="rect">
              <a:avLst/>
            </a:prstGeom>
          </p:spPr>
        </p:pic>
        <p:pic>
          <p:nvPicPr>
            <p:cNvPr id="13" name="Picture 12">
              <a:extLst>
                <a:ext uri="{FF2B5EF4-FFF2-40B4-BE49-F238E27FC236}">
                  <a16:creationId xmlns:a16="http://schemas.microsoft.com/office/drawing/2014/main" id="{ABAB1482-E480-45E7-922E-D6F00BFCF830}"/>
                </a:ext>
              </a:extLst>
            </p:cNvPr>
            <p:cNvPicPr>
              <a:picLocks noChangeAspect="1"/>
            </p:cNvPicPr>
            <p:nvPr/>
          </p:nvPicPr>
          <p:blipFill>
            <a:blip r:embed="rId2"/>
            <a:stretch>
              <a:fillRect/>
            </a:stretch>
          </p:blipFill>
          <p:spPr>
            <a:xfrm>
              <a:off x="571806" y="4096940"/>
              <a:ext cx="500666" cy="427956"/>
            </a:xfrm>
            <a:prstGeom prst="rect">
              <a:avLst/>
            </a:prstGeom>
          </p:spPr>
        </p:pic>
        <p:pic>
          <p:nvPicPr>
            <p:cNvPr id="14" name="Picture 13">
              <a:extLst>
                <a:ext uri="{FF2B5EF4-FFF2-40B4-BE49-F238E27FC236}">
                  <a16:creationId xmlns:a16="http://schemas.microsoft.com/office/drawing/2014/main" id="{53F7F4F0-5BA4-4827-A203-5F986A426E8D}"/>
                </a:ext>
              </a:extLst>
            </p:cNvPr>
            <p:cNvPicPr>
              <a:picLocks noChangeAspect="1"/>
            </p:cNvPicPr>
            <p:nvPr/>
          </p:nvPicPr>
          <p:blipFill>
            <a:blip r:embed="rId2"/>
            <a:stretch>
              <a:fillRect/>
            </a:stretch>
          </p:blipFill>
          <p:spPr>
            <a:xfrm>
              <a:off x="571806" y="2479332"/>
              <a:ext cx="500666" cy="427956"/>
            </a:xfrm>
            <a:prstGeom prst="rect">
              <a:avLst/>
            </a:prstGeom>
          </p:spPr>
        </p:pic>
      </p:grpSp>
    </p:spTree>
    <p:extLst>
      <p:ext uri="{BB962C8B-B14F-4D97-AF65-F5344CB8AC3E}">
        <p14:creationId xmlns:p14="http://schemas.microsoft.com/office/powerpoint/2010/main" val="1554716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2FEA9-BE45-4CF7-9B01-67F5F8C8DEEB}"/>
              </a:ext>
            </a:extLst>
          </p:cNvPr>
          <p:cNvSpPr>
            <a:spLocks noGrp="1"/>
          </p:cNvSpPr>
          <p:nvPr>
            <p:ph type="title"/>
          </p:nvPr>
        </p:nvSpPr>
        <p:spPr/>
        <p:txBody>
          <a:bodyPr/>
          <a:lstStyle/>
          <a:p>
            <a:r>
              <a:rPr lang="en-US" b="1" dirty="0"/>
              <a:t>Research Question &amp; Interest</a:t>
            </a:r>
          </a:p>
        </p:txBody>
      </p:sp>
      <p:sp>
        <p:nvSpPr>
          <p:cNvPr id="3" name="Content Placeholder 2">
            <a:extLst>
              <a:ext uri="{FF2B5EF4-FFF2-40B4-BE49-F238E27FC236}">
                <a16:creationId xmlns:a16="http://schemas.microsoft.com/office/drawing/2014/main" id="{A0500132-0936-455F-9ECB-625DE70168D3}"/>
              </a:ext>
            </a:extLst>
          </p:cNvPr>
          <p:cNvSpPr>
            <a:spLocks noGrp="1"/>
          </p:cNvSpPr>
          <p:nvPr>
            <p:ph idx="1"/>
          </p:nvPr>
        </p:nvSpPr>
        <p:spPr>
          <a:xfrm>
            <a:off x="1154953" y="2603500"/>
            <a:ext cx="9784080" cy="3416300"/>
          </a:xfrm>
        </p:spPr>
        <p:txBody>
          <a:bodyPr>
            <a:normAutofit fontScale="77500" lnSpcReduction="20000"/>
          </a:bodyPr>
          <a:lstStyle/>
          <a:p>
            <a:r>
              <a:rPr lang="en-US" sz="3600" b="1" dirty="0"/>
              <a:t>WHAT:</a:t>
            </a:r>
            <a:r>
              <a:rPr lang="en-US" b="1" dirty="0"/>
              <a:t> </a:t>
            </a:r>
          </a:p>
          <a:p>
            <a:pPr lvl="1">
              <a:buFont typeface="Wingdings" panose="05000000000000000000" pitchFamily="2" charset="2"/>
              <a:buChar char="§"/>
            </a:pPr>
            <a:r>
              <a:rPr lang="en-US" sz="2200" b="1" dirty="0"/>
              <a:t>“. . . does a demographic profile of America’s poor look like?” </a:t>
            </a:r>
          </a:p>
          <a:p>
            <a:endParaRPr lang="en-US" dirty="0"/>
          </a:p>
          <a:p>
            <a:r>
              <a:rPr lang="en-US" sz="3600" b="1" dirty="0"/>
              <a:t>WHY: </a:t>
            </a:r>
          </a:p>
          <a:p>
            <a:pPr lvl="1">
              <a:buFont typeface="Wingdings" panose="05000000000000000000" pitchFamily="2" charset="2"/>
              <a:buChar char="§"/>
            </a:pPr>
            <a:r>
              <a:rPr lang="en-US" sz="2200" dirty="0"/>
              <a:t>Poverty is a perennial challenge that openly </a:t>
            </a:r>
            <a:r>
              <a:rPr lang="en-US" sz="2200" b="1" dirty="0"/>
              <a:t>contradicts our status as a democratic society and developed economy</a:t>
            </a:r>
            <a:r>
              <a:rPr lang="en-US" sz="2200" dirty="0"/>
              <a:t>.</a:t>
            </a:r>
          </a:p>
          <a:p>
            <a:pPr lvl="1">
              <a:buFont typeface="Wingdings" panose="05000000000000000000" pitchFamily="2" charset="2"/>
              <a:buChar char="§"/>
            </a:pPr>
            <a:r>
              <a:rPr lang="en-US" sz="2200" dirty="0"/>
              <a:t>Conventional collaboration between public policymakers and demographic researchers is evolving at the intersection with data science. </a:t>
            </a:r>
          </a:p>
          <a:p>
            <a:pPr lvl="1">
              <a:buFont typeface="Wingdings" panose="05000000000000000000" pitchFamily="2" charset="2"/>
              <a:buChar char="§"/>
            </a:pPr>
            <a:r>
              <a:rPr lang="en-US" sz="2200" dirty="0"/>
              <a:t>Having information about who the socioeconomically deprived are is a pre-requisite for </a:t>
            </a:r>
            <a:r>
              <a:rPr lang="en-US" sz="2200" b="1" dirty="0"/>
              <a:t>creating novel and improving existing targeted interventions</a:t>
            </a:r>
            <a:r>
              <a:rPr lang="en-US" sz="2200" dirty="0"/>
              <a:t>. </a:t>
            </a:r>
          </a:p>
        </p:txBody>
      </p:sp>
      <p:sp>
        <p:nvSpPr>
          <p:cNvPr id="4" name="Slide Number Placeholder 3">
            <a:extLst>
              <a:ext uri="{FF2B5EF4-FFF2-40B4-BE49-F238E27FC236}">
                <a16:creationId xmlns:a16="http://schemas.microsoft.com/office/drawing/2014/main" id="{3A2786CE-C9EE-482C-A104-34F92730C9B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23821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305A-0A69-49DE-8E99-4C666E19AF04}"/>
              </a:ext>
            </a:extLst>
          </p:cNvPr>
          <p:cNvSpPr>
            <a:spLocks noGrp="1"/>
          </p:cNvSpPr>
          <p:nvPr>
            <p:ph type="title"/>
          </p:nvPr>
        </p:nvSpPr>
        <p:spPr/>
        <p:txBody>
          <a:bodyPr/>
          <a:lstStyle/>
          <a:p>
            <a:r>
              <a:rPr lang="en-US" b="1" dirty="0"/>
              <a:t>Data Background</a:t>
            </a:r>
          </a:p>
        </p:txBody>
      </p:sp>
      <p:sp>
        <p:nvSpPr>
          <p:cNvPr id="3" name="Content Placeholder 2">
            <a:extLst>
              <a:ext uri="{FF2B5EF4-FFF2-40B4-BE49-F238E27FC236}">
                <a16:creationId xmlns:a16="http://schemas.microsoft.com/office/drawing/2014/main" id="{D5E17CCD-F6C6-497A-83C1-7E594AB388F1}"/>
              </a:ext>
            </a:extLst>
          </p:cNvPr>
          <p:cNvSpPr>
            <a:spLocks noGrp="1"/>
          </p:cNvSpPr>
          <p:nvPr>
            <p:ph idx="1"/>
          </p:nvPr>
        </p:nvSpPr>
        <p:spPr>
          <a:xfrm>
            <a:off x="492345" y="2815535"/>
            <a:ext cx="4092907" cy="3416300"/>
          </a:xfrm>
        </p:spPr>
        <p:txBody>
          <a:bodyPr>
            <a:normAutofit fontScale="85000" lnSpcReduction="20000"/>
          </a:bodyPr>
          <a:lstStyle/>
          <a:p>
            <a:r>
              <a:rPr lang="en-US" dirty="0"/>
              <a:t>Extracted from two Data Profiles from the </a:t>
            </a:r>
            <a:r>
              <a:rPr lang="en-US" b="1" dirty="0"/>
              <a:t>U.S. Census Bureau's 2015 American Community Survey (Tables DP03 and DP05) </a:t>
            </a:r>
            <a:r>
              <a:rPr lang="en-US" dirty="0"/>
              <a:t>and published on </a:t>
            </a:r>
            <a:r>
              <a:rPr lang="en-US" dirty="0">
                <a:hlinkClick r:id="rId2"/>
              </a:rPr>
              <a:t>Kaggle</a:t>
            </a:r>
            <a:r>
              <a:rPr lang="en-US" dirty="0"/>
              <a:t>.</a:t>
            </a:r>
          </a:p>
          <a:p>
            <a:pPr lvl="1">
              <a:buFont typeface="Wingdings" panose="05000000000000000000" pitchFamily="2" charset="2"/>
              <a:buChar char="§"/>
            </a:pPr>
            <a:r>
              <a:rPr lang="en-US" b="1" dirty="0"/>
              <a:t>DP03:</a:t>
            </a:r>
            <a:r>
              <a:rPr lang="en-US" dirty="0"/>
              <a:t> Economic Characteristics</a:t>
            </a:r>
          </a:p>
          <a:p>
            <a:pPr lvl="1">
              <a:buFont typeface="Wingdings" panose="05000000000000000000" pitchFamily="2" charset="2"/>
              <a:buChar char="§"/>
            </a:pPr>
            <a:r>
              <a:rPr lang="en-US" b="1" dirty="0"/>
              <a:t>DP05: </a:t>
            </a:r>
            <a:r>
              <a:rPr lang="en-US" dirty="0"/>
              <a:t>Demographic Characteristics</a:t>
            </a:r>
          </a:p>
          <a:p>
            <a:endParaRPr lang="en-US" dirty="0"/>
          </a:p>
          <a:p>
            <a:r>
              <a:rPr lang="en-US" dirty="0"/>
              <a:t>ACS's strength is in estimating characteristic distributions, so the bureau </a:t>
            </a:r>
            <a:r>
              <a:rPr lang="en-US" b="1" dirty="0"/>
              <a:t>recommended comparing derived measures (percentages, means, and medians)</a:t>
            </a:r>
            <a:r>
              <a:rPr lang="en-US" dirty="0"/>
              <a:t> rather than actual population estimates.</a:t>
            </a:r>
          </a:p>
        </p:txBody>
      </p:sp>
      <p:sp>
        <p:nvSpPr>
          <p:cNvPr id="4" name="Content Placeholder 2">
            <a:extLst>
              <a:ext uri="{FF2B5EF4-FFF2-40B4-BE49-F238E27FC236}">
                <a16:creationId xmlns:a16="http://schemas.microsoft.com/office/drawing/2014/main" id="{FBE6216A-7440-4DA6-B1F1-278CD8FE7C67}"/>
              </a:ext>
            </a:extLst>
          </p:cNvPr>
          <p:cNvSpPr txBox="1">
            <a:spLocks/>
          </p:cNvSpPr>
          <p:nvPr/>
        </p:nvSpPr>
        <p:spPr>
          <a:xfrm>
            <a:off x="4585251" y="2815535"/>
            <a:ext cx="7089913"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1500" b="1" dirty="0"/>
              <a:t>Methodological Sources of Error &amp; Uncertainty:</a:t>
            </a:r>
          </a:p>
          <a:p>
            <a:pPr lvl="1">
              <a:buFont typeface="Wingdings" panose="05000000000000000000" pitchFamily="2" charset="2"/>
              <a:buChar char="§"/>
            </a:pPr>
            <a:r>
              <a:rPr lang="en-US" sz="1400" dirty="0"/>
              <a:t>There is geographic variance in </a:t>
            </a:r>
            <a:r>
              <a:rPr lang="en-US" sz="1400" b="1" dirty="0"/>
              <a:t>sample size </a:t>
            </a:r>
            <a:r>
              <a:rPr lang="en-US" sz="1400" dirty="0"/>
              <a:t>used to produce estimates, </a:t>
            </a:r>
            <a:r>
              <a:rPr lang="en-US" sz="1400" b="1" dirty="0"/>
              <a:t>population coverage rates</a:t>
            </a:r>
            <a:r>
              <a:rPr lang="en-US" sz="1400" dirty="0"/>
              <a:t>, </a:t>
            </a:r>
            <a:r>
              <a:rPr lang="en-US" sz="1400" b="1" dirty="0"/>
              <a:t>response rates</a:t>
            </a:r>
            <a:r>
              <a:rPr lang="en-US" sz="1400" dirty="0"/>
              <a:t>, and </a:t>
            </a:r>
            <a:r>
              <a:rPr lang="en-US" sz="1400" b="1" dirty="0"/>
              <a:t>item allocation rates  </a:t>
            </a:r>
            <a:r>
              <a:rPr lang="en-US" sz="1400" dirty="0"/>
              <a:t>by year and state (ratio of responses for which statistical procedures such as within-household or nearest neighbor matrices populated by donors, were used to impute missing values to all expected responses.) </a:t>
            </a:r>
          </a:p>
          <a:p>
            <a:pPr lvl="1">
              <a:buFont typeface="Wingdings" panose="05000000000000000000" pitchFamily="2" charset="2"/>
              <a:buChar char="§"/>
            </a:pPr>
            <a:endParaRPr lang="en-US" sz="1300" dirty="0"/>
          </a:p>
          <a:p>
            <a:r>
              <a:rPr lang="en-US" sz="1500" b="1" dirty="0"/>
              <a:t>Technical Sources of Error &amp; Uncertainty:</a:t>
            </a:r>
          </a:p>
          <a:p>
            <a:pPr lvl="1">
              <a:buFont typeface="Wingdings" panose="05000000000000000000" pitchFamily="2" charset="2"/>
              <a:buChar char="§"/>
            </a:pPr>
            <a:r>
              <a:rPr lang="en-US" sz="1500" dirty="0" err="1"/>
              <a:t>Missingness</a:t>
            </a:r>
            <a:r>
              <a:rPr lang="en-US" sz="1500" dirty="0"/>
              <a:t> may be due in part to </a:t>
            </a:r>
            <a:r>
              <a:rPr lang="en-US" sz="1500" b="1" dirty="0"/>
              <a:t>data suppression</a:t>
            </a:r>
            <a:r>
              <a:rPr lang="en-US" sz="1500" dirty="0"/>
              <a:t>, a technique ACS applies to estimates to limit the disclosure of information about individual respondents and to reduce the number of estimates with unacceptable levels of statistical reliability.</a:t>
            </a:r>
          </a:p>
        </p:txBody>
      </p:sp>
      <p:sp>
        <p:nvSpPr>
          <p:cNvPr id="6" name="Slide Number Placeholder 5">
            <a:extLst>
              <a:ext uri="{FF2B5EF4-FFF2-40B4-BE49-F238E27FC236}">
                <a16:creationId xmlns:a16="http://schemas.microsoft.com/office/drawing/2014/main" id="{E063C119-2D09-47DE-ABF8-E60BCD8977BC}"/>
              </a:ext>
            </a:extLst>
          </p:cNvPr>
          <p:cNvSpPr>
            <a:spLocks noGrp="1"/>
          </p:cNvSpPr>
          <p:nvPr>
            <p:ph type="sldNum" sz="quarter" idx="12"/>
          </p:nvPr>
        </p:nvSpPr>
        <p:spPr/>
        <p:txBody>
          <a:bodyPr/>
          <a:lstStyle/>
          <a:p>
            <a:fld id="{D57F1E4F-1CFF-5643-939E-217C01CDF565}" type="slidenum">
              <a:rPr lang="en-US" smtClean="0"/>
              <a:pPr/>
              <a:t>3</a:t>
            </a:fld>
            <a:endParaRPr lang="en-US" dirty="0"/>
          </a:p>
        </p:txBody>
      </p:sp>
      <p:cxnSp>
        <p:nvCxnSpPr>
          <p:cNvPr id="8" name="Straight Connector 7">
            <a:extLst>
              <a:ext uri="{FF2B5EF4-FFF2-40B4-BE49-F238E27FC236}">
                <a16:creationId xmlns:a16="http://schemas.microsoft.com/office/drawing/2014/main" id="{10DC27FE-5250-4500-A82F-3E1A5A0B1522}"/>
              </a:ext>
            </a:extLst>
          </p:cNvPr>
          <p:cNvCxnSpPr/>
          <p:nvPr/>
        </p:nvCxnSpPr>
        <p:spPr>
          <a:xfrm>
            <a:off x="4585252" y="2815535"/>
            <a:ext cx="0" cy="34163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1418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AE440B3-88D7-469C-BF21-E04FFE8F5017}"/>
              </a:ext>
            </a:extLst>
          </p:cNvPr>
          <p:cNvSpPr/>
          <p:nvPr/>
        </p:nvSpPr>
        <p:spPr>
          <a:xfrm>
            <a:off x="331303" y="3286539"/>
            <a:ext cx="1974575" cy="2796209"/>
          </a:xfrm>
          <a:prstGeom prst="roundRect">
            <a:avLst>
              <a:gd name="adj" fmla="val 4586"/>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4B811-B290-4D76-96C0-981C71A35BA9}"/>
              </a:ext>
            </a:extLst>
          </p:cNvPr>
          <p:cNvSpPr>
            <a:spLocks noGrp="1"/>
          </p:cNvSpPr>
          <p:nvPr>
            <p:ph type="title"/>
          </p:nvPr>
        </p:nvSpPr>
        <p:spPr/>
        <p:txBody>
          <a:bodyPr/>
          <a:lstStyle/>
          <a:p>
            <a:r>
              <a:rPr lang="en-US" b="1" dirty="0"/>
              <a:t>Modeling Workflow </a:t>
            </a:r>
          </a:p>
        </p:txBody>
      </p:sp>
      <p:graphicFrame>
        <p:nvGraphicFramePr>
          <p:cNvPr id="4" name="Content Placeholder 3">
            <a:extLst>
              <a:ext uri="{FF2B5EF4-FFF2-40B4-BE49-F238E27FC236}">
                <a16:creationId xmlns:a16="http://schemas.microsoft.com/office/drawing/2014/main" id="{B85EDAA2-A02B-4610-8DB9-599700348BBD}"/>
              </a:ext>
            </a:extLst>
          </p:cNvPr>
          <p:cNvGraphicFramePr>
            <a:graphicFrameLocks noGrp="1"/>
          </p:cNvGraphicFramePr>
          <p:nvPr>
            <p:ph idx="1"/>
            <p:extLst>
              <p:ext uri="{D42A27DB-BD31-4B8C-83A1-F6EECF244321}">
                <p14:modId xmlns:p14="http://schemas.microsoft.com/office/powerpoint/2010/main" val="2349227647"/>
              </p:ext>
            </p:extLst>
          </p:nvPr>
        </p:nvGraphicFramePr>
        <p:xfrm>
          <a:off x="530432" y="2542025"/>
          <a:ext cx="11449189" cy="4339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710813CF-8694-4E43-A2FB-DDBE59AEAA82}"/>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420313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4B54-7D44-4949-8A6B-9486208F4B13}"/>
              </a:ext>
            </a:extLst>
          </p:cNvPr>
          <p:cNvSpPr>
            <a:spLocks noGrp="1"/>
          </p:cNvSpPr>
          <p:nvPr>
            <p:ph type="title"/>
          </p:nvPr>
        </p:nvSpPr>
        <p:spPr/>
        <p:txBody>
          <a:bodyPr/>
          <a:lstStyle/>
          <a:p>
            <a:r>
              <a:rPr lang="en-US" b="1" dirty="0"/>
              <a:t>Exploratory Data Analysis</a:t>
            </a:r>
          </a:p>
        </p:txBody>
      </p:sp>
      <p:sp>
        <p:nvSpPr>
          <p:cNvPr id="5" name="Content Placeholder 4">
            <a:extLst>
              <a:ext uri="{FF2B5EF4-FFF2-40B4-BE49-F238E27FC236}">
                <a16:creationId xmlns:a16="http://schemas.microsoft.com/office/drawing/2014/main" id="{CDC346C8-F2ED-4C86-A976-8EE151B582B0}"/>
              </a:ext>
            </a:extLst>
          </p:cNvPr>
          <p:cNvSpPr>
            <a:spLocks noGrp="1"/>
          </p:cNvSpPr>
          <p:nvPr>
            <p:ph idx="1"/>
          </p:nvPr>
        </p:nvSpPr>
        <p:spPr>
          <a:xfrm>
            <a:off x="616224" y="2603500"/>
            <a:ext cx="11260465" cy="3416300"/>
          </a:xfrm>
        </p:spPr>
        <p:txBody>
          <a:bodyPr>
            <a:normAutofit/>
          </a:bodyPr>
          <a:lstStyle/>
          <a:p>
            <a:r>
              <a:rPr lang="en-US" sz="1600" b="1" dirty="0"/>
              <a:t>SHAPE: </a:t>
            </a:r>
            <a:r>
              <a:rPr lang="en-US" sz="1600" dirty="0"/>
              <a:t>74001 Rows (Census Tracts For Each State), 37 Columns (Demographic &amp; Economic Characteristics)</a:t>
            </a:r>
          </a:p>
          <a:p>
            <a:r>
              <a:rPr lang="en-US" sz="1600" b="1" dirty="0"/>
              <a:t>DATA TYPES: </a:t>
            </a:r>
            <a:r>
              <a:rPr lang="en-US" sz="1600" dirty="0"/>
              <a:t>float64, int64, object</a:t>
            </a:r>
          </a:p>
          <a:p>
            <a:r>
              <a:rPr lang="en-US" sz="1600" b="1" dirty="0"/>
              <a:t>UNIVARIATE DISTRIBUTIONS: </a:t>
            </a:r>
            <a:r>
              <a:rPr lang="en-US" sz="1600" dirty="0"/>
              <a:t>Kernel Density Estimates; Generally Seem To Resemble Log-Normal</a:t>
            </a:r>
          </a:p>
          <a:p>
            <a:r>
              <a:rPr lang="en-US" sz="1600" b="1" dirty="0"/>
              <a:t>FEATURE-TARGET RELATIONSHIPS: </a:t>
            </a:r>
            <a:r>
              <a:rPr lang="en-US" sz="1600" dirty="0" err="1"/>
              <a:t>Hexbins</a:t>
            </a:r>
            <a:r>
              <a:rPr lang="en-US" sz="1600" dirty="0"/>
              <a:t>; Intuitively Consistent Findings </a:t>
            </a:r>
          </a:p>
          <a:p>
            <a:r>
              <a:rPr lang="en-US" sz="1600" b="1" dirty="0"/>
              <a:t>MULTIVARIATE RELATIONSHIPS: </a:t>
            </a:r>
            <a:r>
              <a:rPr lang="en-US" sz="1600" dirty="0"/>
              <a:t>Pair Grid</a:t>
            </a:r>
            <a:r>
              <a:rPr lang="en-US" sz="1600" b="1" dirty="0"/>
              <a:t> </a:t>
            </a:r>
            <a:r>
              <a:rPr lang="en-US" sz="1600" dirty="0" err="1"/>
              <a:t>Hexbins</a:t>
            </a:r>
            <a:r>
              <a:rPr lang="en-US" sz="1600" dirty="0"/>
              <a:t>; State-Level Context </a:t>
            </a:r>
          </a:p>
          <a:p>
            <a:pPr lvl="1">
              <a:buFont typeface="Wingdings" panose="05000000000000000000" pitchFamily="2" charset="2"/>
              <a:buChar char="§"/>
            </a:pPr>
            <a:r>
              <a:rPr lang="en-US" sz="1400" b="1" dirty="0"/>
              <a:t>MULTICOLLINEARITY: </a:t>
            </a:r>
            <a:r>
              <a:rPr lang="en-US" sz="1400" dirty="0"/>
              <a:t>‘Drive’ &amp; ‘Transit’ (-0.71), ‘Drive’ &amp; ‘Walk’ (-0.51), ‘Employed’ &amp; ‘Professional’ (0.50), ‘Hispanic’ &amp; ‘White’ (-0.63), ‘</a:t>
            </a:r>
            <a:r>
              <a:rPr lang="en-US" sz="1400" dirty="0" err="1"/>
              <a:t>IncomePerCap</a:t>
            </a:r>
            <a:r>
              <a:rPr lang="en-US" sz="1400" dirty="0"/>
              <a:t>’ &amp; ‘Poverty’ (0.59), ‘Production’ &amp; ‘Professional’ (-0.62), ‘Professional’ &amp; ‘Poverty’ (-0.50), ‘</a:t>
            </a:r>
            <a:r>
              <a:rPr lang="en-US" sz="1400" dirty="0" err="1"/>
              <a:t>PublicWork</a:t>
            </a:r>
            <a:r>
              <a:rPr lang="en-US" sz="1400" dirty="0"/>
              <a:t>’ &amp; ‘</a:t>
            </a:r>
            <a:r>
              <a:rPr lang="en-US" sz="1400" dirty="0" err="1"/>
              <a:t>PrivateWork</a:t>
            </a:r>
            <a:r>
              <a:rPr lang="en-US" sz="1400" dirty="0"/>
              <a:t>’ (0.50), ‘Unemployment’ &amp; ‘Poverty’ (0.64)</a:t>
            </a:r>
            <a:endParaRPr lang="en-US" sz="1600" b="1" dirty="0"/>
          </a:p>
          <a:p>
            <a:endParaRPr lang="en-US" sz="1600" dirty="0"/>
          </a:p>
          <a:p>
            <a:endParaRPr lang="en-US" sz="1600" dirty="0"/>
          </a:p>
        </p:txBody>
      </p:sp>
      <p:sp>
        <p:nvSpPr>
          <p:cNvPr id="3" name="Slide Number Placeholder 2">
            <a:extLst>
              <a:ext uri="{FF2B5EF4-FFF2-40B4-BE49-F238E27FC236}">
                <a16:creationId xmlns:a16="http://schemas.microsoft.com/office/drawing/2014/main" id="{548813F5-A497-4F78-9A61-3E1AD8D8B984}"/>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641459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AE440B3-88D7-469C-BF21-E04FFE8F5017}"/>
              </a:ext>
            </a:extLst>
          </p:cNvPr>
          <p:cNvSpPr/>
          <p:nvPr/>
        </p:nvSpPr>
        <p:spPr>
          <a:xfrm>
            <a:off x="2358883" y="3313504"/>
            <a:ext cx="1722783" cy="2796209"/>
          </a:xfrm>
          <a:prstGeom prst="roundRect">
            <a:avLst>
              <a:gd name="adj" fmla="val 4586"/>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B85EDAA2-A02B-4610-8DB9-599700348BBD}"/>
              </a:ext>
            </a:extLst>
          </p:cNvPr>
          <p:cNvGraphicFramePr>
            <a:graphicFrameLocks noGrp="1"/>
          </p:cNvGraphicFramePr>
          <p:nvPr>
            <p:ph idx="1"/>
            <p:extLst>
              <p:ext uri="{D42A27DB-BD31-4B8C-83A1-F6EECF244321}">
                <p14:modId xmlns:p14="http://schemas.microsoft.com/office/powerpoint/2010/main" val="2106702717"/>
              </p:ext>
            </p:extLst>
          </p:nvPr>
        </p:nvGraphicFramePr>
        <p:xfrm>
          <a:off x="530432" y="2542025"/>
          <a:ext cx="11449189" cy="4339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C154B811-B290-4D76-96C0-981C71A35BA9}"/>
              </a:ext>
            </a:extLst>
          </p:cNvPr>
          <p:cNvSpPr>
            <a:spLocks noGrp="1"/>
          </p:cNvSpPr>
          <p:nvPr>
            <p:ph type="title"/>
          </p:nvPr>
        </p:nvSpPr>
        <p:spPr/>
        <p:txBody>
          <a:bodyPr/>
          <a:lstStyle/>
          <a:p>
            <a:r>
              <a:rPr lang="en-US" b="1" dirty="0"/>
              <a:t>Modeling Workflow </a:t>
            </a:r>
          </a:p>
        </p:txBody>
      </p:sp>
      <p:sp>
        <p:nvSpPr>
          <p:cNvPr id="5" name="Slide Number Placeholder 4">
            <a:extLst>
              <a:ext uri="{FF2B5EF4-FFF2-40B4-BE49-F238E27FC236}">
                <a16:creationId xmlns:a16="http://schemas.microsoft.com/office/drawing/2014/main" id="{BCCAD392-CDC4-4033-93EA-1BA9BDE46105}"/>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380322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4B54-7D44-4949-8A6B-9486208F4B13}"/>
              </a:ext>
            </a:extLst>
          </p:cNvPr>
          <p:cNvSpPr>
            <a:spLocks noGrp="1"/>
          </p:cNvSpPr>
          <p:nvPr>
            <p:ph type="title"/>
          </p:nvPr>
        </p:nvSpPr>
        <p:spPr>
          <a:xfrm>
            <a:off x="1154954" y="973668"/>
            <a:ext cx="8761413" cy="706964"/>
          </a:xfrm>
        </p:spPr>
        <p:txBody>
          <a:bodyPr/>
          <a:lstStyle/>
          <a:p>
            <a:r>
              <a:rPr lang="en-US" b="1" dirty="0"/>
              <a:t>Feature Engineering</a:t>
            </a:r>
          </a:p>
        </p:txBody>
      </p:sp>
      <p:graphicFrame>
        <p:nvGraphicFramePr>
          <p:cNvPr id="5" name="Content Placeholder 4">
            <a:extLst>
              <a:ext uri="{FF2B5EF4-FFF2-40B4-BE49-F238E27FC236}">
                <a16:creationId xmlns:a16="http://schemas.microsoft.com/office/drawing/2014/main" id="{D572312A-CDD3-4635-A035-9077CC12E7F6}"/>
              </a:ext>
            </a:extLst>
          </p:cNvPr>
          <p:cNvGraphicFramePr>
            <a:graphicFrameLocks noGrp="1"/>
          </p:cNvGraphicFramePr>
          <p:nvPr>
            <p:ph idx="1"/>
            <p:extLst>
              <p:ext uri="{D42A27DB-BD31-4B8C-83A1-F6EECF244321}">
                <p14:modId xmlns:p14="http://schemas.microsoft.com/office/powerpoint/2010/main" val="3141261258"/>
              </p:ext>
            </p:extLst>
          </p:nvPr>
        </p:nvGraphicFramePr>
        <p:xfrm>
          <a:off x="1147606" y="2417970"/>
          <a:ext cx="10035039" cy="3206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13CF9C11-AA62-49CC-A7A9-08C7A40FE4DC}"/>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7" name="TextBox 6">
            <a:extLst>
              <a:ext uri="{FF2B5EF4-FFF2-40B4-BE49-F238E27FC236}">
                <a16:creationId xmlns:a16="http://schemas.microsoft.com/office/drawing/2014/main" id="{6B2B8C78-70BB-4949-8AC3-D2E86232D294}"/>
              </a:ext>
            </a:extLst>
          </p:cNvPr>
          <p:cNvSpPr txBox="1"/>
          <p:nvPr/>
        </p:nvSpPr>
        <p:spPr>
          <a:xfrm>
            <a:off x="1155700" y="5777948"/>
            <a:ext cx="10035039" cy="523220"/>
          </a:xfrm>
          <a:prstGeom prst="rect">
            <a:avLst/>
          </a:prstGeom>
          <a:noFill/>
        </p:spPr>
        <p:txBody>
          <a:bodyPr wrap="square" rtlCol="0">
            <a:spAutoFit/>
          </a:bodyPr>
          <a:lstStyle/>
          <a:p>
            <a:r>
              <a:rPr lang="en-US" sz="1400" b="1" i="1" dirty="0"/>
              <a:t>*To percentages using ‘</a:t>
            </a:r>
            <a:r>
              <a:rPr lang="en-US" sz="1400" b="1" i="1" dirty="0" err="1"/>
              <a:t>TotalPop</a:t>
            </a:r>
            <a:r>
              <a:rPr lang="en-US" sz="1400" b="1" i="1" dirty="0"/>
              <a:t>’ for the corresponding census tract.</a:t>
            </a:r>
          </a:p>
          <a:p>
            <a:r>
              <a:rPr lang="en-US" sz="1400" b="1" i="1" dirty="0"/>
              <a:t>**Using ‘</a:t>
            </a:r>
            <a:r>
              <a:rPr lang="en-US" sz="1400" b="1" i="1" dirty="0" err="1"/>
              <a:t>IncomePerCap</a:t>
            </a:r>
            <a:r>
              <a:rPr lang="en-US" sz="1400" b="1" i="1" dirty="0"/>
              <a:t>’ and the federal individual poverty threshold in 2015. &gt; $11,770 = 0 | &lt; $11,770 = 1. </a:t>
            </a:r>
          </a:p>
        </p:txBody>
      </p:sp>
    </p:spTree>
    <p:extLst>
      <p:ext uri="{BB962C8B-B14F-4D97-AF65-F5344CB8AC3E}">
        <p14:creationId xmlns:p14="http://schemas.microsoft.com/office/powerpoint/2010/main" val="3401891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AE440B3-88D7-469C-BF21-E04FFE8F5017}"/>
              </a:ext>
            </a:extLst>
          </p:cNvPr>
          <p:cNvSpPr/>
          <p:nvPr/>
        </p:nvSpPr>
        <p:spPr>
          <a:xfrm>
            <a:off x="4365983" y="3313504"/>
            <a:ext cx="1722783" cy="2796209"/>
          </a:xfrm>
          <a:prstGeom prst="roundRect">
            <a:avLst>
              <a:gd name="adj" fmla="val 4586"/>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B85EDAA2-A02B-4610-8DB9-599700348BBD}"/>
              </a:ext>
            </a:extLst>
          </p:cNvPr>
          <p:cNvGraphicFramePr>
            <a:graphicFrameLocks noGrp="1"/>
          </p:cNvGraphicFramePr>
          <p:nvPr>
            <p:ph idx="1"/>
            <p:extLst>
              <p:ext uri="{D42A27DB-BD31-4B8C-83A1-F6EECF244321}">
                <p14:modId xmlns:p14="http://schemas.microsoft.com/office/powerpoint/2010/main" val="3313214782"/>
              </p:ext>
            </p:extLst>
          </p:nvPr>
        </p:nvGraphicFramePr>
        <p:xfrm>
          <a:off x="530432" y="2542025"/>
          <a:ext cx="11449189" cy="4339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C154B811-B290-4D76-96C0-981C71A35BA9}"/>
              </a:ext>
            </a:extLst>
          </p:cNvPr>
          <p:cNvSpPr>
            <a:spLocks noGrp="1"/>
          </p:cNvSpPr>
          <p:nvPr>
            <p:ph type="title"/>
          </p:nvPr>
        </p:nvSpPr>
        <p:spPr/>
        <p:txBody>
          <a:bodyPr/>
          <a:lstStyle/>
          <a:p>
            <a:r>
              <a:rPr lang="en-US" b="1" dirty="0"/>
              <a:t>Modeling Workflow</a:t>
            </a:r>
          </a:p>
        </p:txBody>
      </p:sp>
      <p:sp>
        <p:nvSpPr>
          <p:cNvPr id="5" name="Slide Number Placeholder 4">
            <a:extLst>
              <a:ext uri="{FF2B5EF4-FFF2-40B4-BE49-F238E27FC236}">
                <a16:creationId xmlns:a16="http://schemas.microsoft.com/office/drawing/2014/main" id="{54211981-2148-4D5F-BAEC-E7A7DF9FCE74}"/>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062396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BDC9B-B5A6-4DEE-B3F6-3E7F322C0163}"/>
              </a:ext>
            </a:extLst>
          </p:cNvPr>
          <p:cNvSpPr>
            <a:spLocks noGrp="1"/>
          </p:cNvSpPr>
          <p:nvPr>
            <p:ph type="title"/>
          </p:nvPr>
        </p:nvSpPr>
        <p:spPr/>
        <p:txBody>
          <a:bodyPr/>
          <a:lstStyle/>
          <a:p>
            <a:r>
              <a:rPr lang="en-US" b="1" dirty="0"/>
              <a:t>Imputation</a:t>
            </a:r>
          </a:p>
        </p:txBody>
      </p:sp>
      <p:sp>
        <p:nvSpPr>
          <p:cNvPr id="4" name="Content Placeholder 3">
            <a:extLst>
              <a:ext uri="{FF2B5EF4-FFF2-40B4-BE49-F238E27FC236}">
                <a16:creationId xmlns:a16="http://schemas.microsoft.com/office/drawing/2014/main" id="{30C7CA0D-79F8-4EDB-A1E8-9BC8FA6A6106}"/>
              </a:ext>
            </a:extLst>
          </p:cNvPr>
          <p:cNvSpPr>
            <a:spLocks noGrp="1"/>
          </p:cNvSpPr>
          <p:nvPr>
            <p:ph sz="half" idx="2"/>
          </p:nvPr>
        </p:nvSpPr>
        <p:spPr>
          <a:xfrm>
            <a:off x="6208712" y="2603500"/>
            <a:ext cx="5466453" cy="4075596"/>
          </a:xfrm>
        </p:spPr>
        <p:txBody>
          <a:bodyPr>
            <a:normAutofit fontScale="85000" lnSpcReduction="20000"/>
          </a:bodyPr>
          <a:lstStyle/>
          <a:p>
            <a:r>
              <a:rPr lang="en-US" b="1" dirty="0"/>
              <a:t>Missing ‘</a:t>
            </a:r>
            <a:r>
              <a:rPr lang="en-US" b="1" dirty="0" err="1"/>
              <a:t>Sorta</a:t>
            </a:r>
            <a:r>
              <a:rPr lang="en-US" b="1" dirty="0"/>
              <a:t>’ At Random (MSAR)</a:t>
            </a:r>
          </a:p>
          <a:p>
            <a:pPr lvl="1">
              <a:buFont typeface="Wingdings" panose="05000000000000000000" pitchFamily="2" charset="2"/>
              <a:buChar char="§"/>
            </a:pPr>
            <a:r>
              <a:rPr lang="en-US" sz="1800" dirty="0"/>
              <a:t>Null observations seemed to be randomly distributed throughout the features despite similar counts in adjacently-located categories (employment, ethnicity/race, gender, immigration status, and transportation), so I  opted for a median-based approach for the entire dataset. </a:t>
            </a:r>
          </a:p>
          <a:p>
            <a:pPr lvl="1">
              <a:buFont typeface="Wingdings" panose="05000000000000000000" pitchFamily="2" charset="2"/>
              <a:buChar char="§"/>
            </a:pPr>
            <a:r>
              <a:rPr lang="en-US" b="1" dirty="0"/>
              <a:t>Random: </a:t>
            </a:r>
          </a:p>
          <a:p>
            <a:pPr lvl="2">
              <a:buFont typeface="Arial" panose="020B0604020202020204" pitchFamily="34" charset="0"/>
              <a:buChar char="•"/>
            </a:pPr>
            <a:r>
              <a:rPr lang="en-US" sz="1800" dirty="0"/>
              <a:t>Sample Size </a:t>
            </a:r>
          </a:p>
          <a:p>
            <a:pPr lvl="2">
              <a:buFont typeface="Arial" panose="020B0604020202020204" pitchFamily="34" charset="0"/>
              <a:buChar char="•"/>
            </a:pPr>
            <a:r>
              <a:rPr lang="en-US" sz="1800" dirty="0"/>
              <a:t>Population Coverage Rates</a:t>
            </a:r>
          </a:p>
          <a:p>
            <a:pPr lvl="2">
              <a:buFont typeface="Arial" panose="020B0604020202020204" pitchFamily="34" charset="0"/>
              <a:buChar char="•"/>
            </a:pPr>
            <a:r>
              <a:rPr lang="en-US" sz="1800" dirty="0"/>
              <a:t>Response Rates</a:t>
            </a:r>
          </a:p>
          <a:p>
            <a:pPr lvl="2">
              <a:buFont typeface="Arial" panose="020B0604020202020204" pitchFamily="34" charset="0"/>
              <a:buChar char="•"/>
            </a:pPr>
            <a:r>
              <a:rPr lang="en-US" sz="1800" dirty="0"/>
              <a:t>Item Allocation Rates </a:t>
            </a:r>
          </a:p>
          <a:p>
            <a:pPr lvl="1">
              <a:buFont typeface="Wingdings" panose="05000000000000000000" pitchFamily="2" charset="2"/>
              <a:buChar char="§"/>
            </a:pPr>
            <a:r>
              <a:rPr lang="en-US" b="1" dirty="0"/>
              <a:t>Not-So-Random: </a:t>
            </a:r>
          </a:p>
          <a:p>
            <a:pPr lvl="2">
              <a:buFont typeface="Arial" panose="020B0604020202020204" pitchFamily="34" charset="0"/>
              <a:buChar char="•"/>
            </a:pPr>
            <a:r>
              <a:rPr lang="en-US" sz="1800" dirty="0"/>
              <a:t>Data Suppression</a:t>
            </a:r>
          </a:p>
          <a:p>
            <a:pPr lvl="1">
              <a:buFont typeface="Wingdings" panose="05000000000000000000" pitchFamily="2" charset="2"/>
              <a:buChar char="§"/>
            </a:pPr>
            <a:endParaRPr lang="en-US" dirty="0"/>
          </a:p>
        </p:txBody>
      </p:sp>
      <p:sp>
        <p:nvSpPr>
          <p:cNvPr id="5" name="Slide Number Placeholder 4">
            <a:extLst>
              <a:ext uri="{FF2B5EF4-FFF2-40B4-BE49-F238E27FC236}">
                <a16:creationId xmlns:a16="http://schemas.microsoft.com/office/drawing/2014/main" id="{31537181-BAD9-45BA-84B3-D2A6B759F5D8}"/>
              </a:ext>
            </a:extLst>
          </p:cNvPr>
          <p:cNvSpPr>
            <a:spLocks noGrp="1"/>
          </p:cNvSpPr>
          <p:nvPr>
            <p:ph type="sldNum" sz="quarter" idx="12"/>
          </p:nvPr>
        </p:nvSpPr>
        <p:spPr/>
        <p:txBody>
          <a:bodyPr/>
          <a:lstStyle/>
          <a:p>
            <a:fld id="{D57F1E4F-1CFF-5643-939E-217C01CDF565}" type="slidenum">
              <a:rPr lang="en-US" smtClean="0"/>
              <a:pPr/>
              <a:t>9</a:t>
            </a:fld>
            <a:endParaRPr lang="en-US" dirty="0"/>
          </a:p>
        </p:txBody>
      </p:sp>
      <p:graphicFrame>
        <p:nvGraphicFramePr>
          <p:cNvPr id="6" name="Chart 5">
            <a:extLst>
              <a:ext uri="{FF2B5EF4-FFF2-40B4-BE49-F238E27FC236}">
                <a16:creationId xmlns:a16="http://schemas.microsoft.com/office/drawing/2014/main" id="{4F948C50-41C2-4435-B1C9-028EB228EF68}"/>
              </a:ext>
            </a:extLst>
          </p:cNvPr>
          <p:cNvGraphicFramePr>
            <a:graphicFrameLocks/>
          </p:cNvGraphicFramePr>
          <p:nvPr>
            <p:extLst>
              <p:ext uri="{D42A27DB-BD31-4B8C-83A1-F6EECF244321}">
                <p14:modId xmlns:p14="http://schemas.microsoft.com/office/powerpoint/2010/main" val="3912672504"/>
              </p:ext>
            </p:extLst>
          </p:nvPr>
        </p:nvGraphicFramePr>
        <p:xfrm>
          <a:off x="662609" y="2358887"/>
          <a:ext cx="5791200" cy="41479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46016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Thinkful">
      <a:dk1>
        <a:sysClr val="windowText" lastClr="000000"/>
      </a:dk1>
      <a:lt1>
        <a:sysClr val="window" lastClr="FFFFFF"/>
      </a:lt1>
      <a:dk2>
        <a:srgbClr val="3B3059"/>
      </a:dk2>
      <a:lt2>
        <a:srgbClr val="EBEBEB"/>
      </a:lt2>
      <a:accent1>
        <a:srgbClr val="C3A6F7"/>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2305</TotalTime>
  <Words>1693</Words>
  <Application>Microsoft Office PowerPoint</Application>
  <PresentationFormat>Widescreen</PresentationFormat>
  <Paragraphs>372</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Wingdings</vt:lpstr>
      <vt:lpstr>Wingdings 3</vt:lpstr>
      <vt:lpstr>Ion Boardroom</vt:lpstr>
      <vt:lpstr>Predicting American Poverty: A Demographic Profile</vt:lpstr>
      <vt:lpstr>Research Question &amp; Interest</vt:lpstr>
      <vt:lpstr>Data Background</vt:lpstr>
      <vt:lpstr>Modeling Workflow </vt:lpstr>
      <vt:lpstr>Exploratory Data Analysis</vt:lpstr>
      <vt:lpstr>Modeling Workflow </vt:lpstr>
      <vt:lpstr>Feature Engineering</vt:lpstr>
      <vt:lpstr>Modeling Workflow</vt:lpstr>
      <vt:lpstr>Imputation</vt:lpstr>
      <vt:lpstr>Modeling Workflow</vt:lpstr>
      <vt:lpstr>Dimensionality Reduction</vt:lpstr>
      <vt:lpstr>Modeling Workflow</vt:lpstr>
      <vt:lpstr>Pipeline Construction</vt:lpstr>
      <vt:lpstr>Modeling Workflow</vt:lpstr>
      <vt:lpstr>Hyperparameter Tuning</vt:lpstr>
      <vt:lpstr>Explanatory &amp; Predictive Power</vt:lpstr>
      <vt:lpstr>Self-Attributed Sources of Error &amp; Uncertainty</vt:lpstr>
      <vt:lpstr>Model Extensions/Improvements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Demographically-Driven  Poverty Prediction</dc:title>
  <dc:creator>Adaeze.Adaure.Adaugo. Adaeze.Adaure.Adaugo.</dc:creator>
  <cp:lastModifiedBy>Adaeze.Adaure.Adaugo. Adaeze.Adaure.Adaugo.</cp:lastModifiedBy>
  <cp:revision>90</cp:revision>
  <dcterms:created xsi:type="dcterms:W3CDTF">2018-05-01T07:40:22Z</dcterms:created>
  <dcterms:modified xsi:type="dcterms:W3CDTF">2018-05-09T11:08:17Z</dcterms:modified>
</cp:coreProperties>
</file>