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0" r:id="rId5"/>
    <p:sldId id="258" r:id="rId6"/>
    <p:sldId id="259"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5/25/2021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 science img.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0" y="0"/>
            <a:ext cx="9144000" cy="1470025"/>
          </a:xfrm>
        </p:spPr>
        <p:txBody>
          <a:bodyPr/>
          <a:lstStyle/>
          <a:p>
            <a:r>
              <a:rPr lang="en-US" b="1" dirty="0" smtClean="0">
                <a:solidFill>
                  <a:schemeClr val="bg1"/>
                </a:solidFill>
              </a:rPr>
              <a:t>PROJECT PRESENTATION</a:t>
            </a:r>
            <a:endParaRPr lang="en-US" b="1" dirty="0">
              <a:solidFill>
                <a:schemeClr val="bg1"/>
              </a:solidFill>
            </a:endParaRPr>
          </a:p>
        </p:txBody>
      </p:sp>
      <p:sp>
        <p:nvSpPr>
          <p:cNvPr id="3" name="Subtitle 2"/>
          <p:cNvSpPr>
            <a:spLocks noGrp="1"/>
          </p:cNvSpPr>
          <p:nvPr>
            <p:ph type="subTitle" idx="1"/>
          </p:nvPr>
        </p:nvSpPr>
        <p:spPr>
          <a:xfrm>
            <a:off x="1981200" y="1066800"/>
            <a:ext cx="4953000" cy="762000"/>
          </a:xfrm>
        </p:spPr>
        <p:txBody>
          <a:bodyPr>
            <a:normAutofit/>
          </a:bodyPr>
          <a:lstStyle/>
          <a:p>
            <a:r>
              <a:rPr lang="en-US" b="1" dirty="0" smtClean="0">
                <a:solidFill>
                  <a:schemeClr val="bg1"/>
                </a:solidFill>
              </a:rPr>
              <a:t>DIABETES PREDICTION USING PYTHON</a:t>
            </a:r>
            <a:endParaRPr lang="en-US" b="1" dirty="0">
              <a:solidFill>
                <a:schemeClr val="bg1"/>
              </a:solidFill>
            </a:endParaRPr>
          </a:p>
        </p:txBody>
      </p:sp>
      <p:sp>
        <p:nvSpPr>
          <p:cNvPr id="5" name="TextBox 4"/>
          <p:cNvSpPr txBox="1"/>
          <p:nvPr/>
        </p:nvSpPr>
        <p:spPr>
          <a:xfrm>
            <a:off x="6858000" y="6096000"/>
            <a:ext cx="184731" cy="369332"/>
          </a:xfrm>
          <a:prstGeom prst="rect">
            <a:avLst/>
          </a:prstGeom>
          <a:noFill/>
        </p:spPr>
        <p:txBody>
          <a:bodyPr wrap="none" rtlCol="0">
            <a:spAutoFit/>
          </a:bodyPr>
          <a:lstStyle/>
          <a:p>
            <a:endParaRPr lang="en-US" dirty="0"/>
          </a:p>
        </p:txBody>
      </p:sp>
      <p:sp>
        <p:nvSpPr>
          <p:cNvPr id="6" name="TextBox 5"/>
          <p:cNvSpPr txBox="1"/>
          <p:nvPr/>
        </p:nvSpPr>
        <p:spPr>
          <a:xfrm>
            <a:off x="6553200" y="5715000"/>
            <a:ext cx="2362200" cy="646331"/>
          </a:xfrm>
          <a:prstGeom prst="rect">
            <a:avLst/>
          </a:prstGeom>
          <a:noFill/>
        </p:spPr>
        <p:txBody>
          <a:bodyPr wrap="square" rtlCol="0">
            <a:spAutoFit/>
          </a:bodyPr>
          <a:lstStyle/>
          <a:p>
            <a:r>
              <a:rPr lang="en-US" b="1" dirty="0" smtClean="0">
                <a:solidFill>
                  <a:schemeClr val="bg1"/>
                </a:solidFill>
              </a:rPr>
              <a:t>PRSENTED BY,</a:t>
            </a:r>
          </a:p>
          <a:p>
            <a:r>
              <a:rPr lang="en-US" b="1" dirty="0" smtClean="0">
                <a:solidFill>
                  <a:schemeClr val="bg1"/>
                </a:solidFill>
              </a:rPr>
              <a:t>HARSHINI SA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fe-Cycle-of-Data-Science-0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228600"/>
            <a:ext cx="7696200" cy="6463308"/>
          </a:xfrm>
          <a:prstGeom prst="rect">
            <a:avLst/>
          </a:prstGeom>
          <a:noFill/>
        </p:spPr>
        <p:txBody>
          <a:bodyPr wrap="square" rtlCol="0">
            <a:spAutoFit/>
          </a:bodyPr>
          <a:lstStyle/>
          <a:p>
            <a:pPr>
              <a:buFont typeface="Arial" pitchFamily="34" charset="0"/>
              <a:buChar char="•"/>
            </a:pPr>
            <a:r>
              <a:rPr lang="en-IN" b="1" dirty="0" smtClean="0">
                <a:solidFill>
                  <a:schemeClr val="bg1"/>
                </a:solidFill>
              </a:rPr>
              <a:t>DIABETES  MELLITUS:</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Diabetes mellitus, commonly known as diabetes, is a metabolic disease that causes high blood sugar. The hormone insulin moves sugar from the blood into your cells to be stored or used for energy. With diabetes, your body either doesn't make enough insulin or can't effectively use the insulin it does make.</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In people with diabetes, blood sugar levels remain high. This may be because insulin is not being produced at all, is not made at sufficient levels, or is not as effective as it should be. The most common forms of diabetes are type 1 diabetes (5%), which is an autoimmune disorder, and type 2 diabetes (95%), which is associated with obesity. Gestational diabetes is a form of diabetes that occurs in pregnancy, and other forms of diabetes are very rare and are caused by a single gene mutation.</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For many years, scientists have been searching for clues in our genetic makeup that may explain why some people are more likely to get diabetes than others are. "The Genetic Landscape of Diabetes" introduces some of the genes that have been suggested to play a role in the development of diabetes.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 SCIENCE.png"/>
          <p:cNvPicPr>
            <a:picLocks noChangeAspect="1"/>
          </p:cNvPicPr>
          <p:nvPr/>
        </p:nvPicPr>
        <p:blipFill>
          <a:blip r:embed="rId2"/>
          <a:stretch>
            <a:fillRect/>
          </a:stretch>
        </p:blipFill>
        <p:spPr>
          <a:xfrm>
            <a:off x="15767" y="0"/>
            <a:ext cx="9112467"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7848600" cy="5632311"/>
          </a:xfrm>
          <a:prstGeom prst="rect">
            <a:avLst/>
          </a:prstGeom>
          <a:noFill/>
        </p:spPr>
        <p:txBody>
          <a:bodyPr wrap="square" rtlCol="0">
            <a:spAutoFit/>
          </a:bodyPr>
          <a:lstStyle/>
          <a:p>
            <a:pPr algn="just">
              <a:buFont typeface="Arial" pitchFamily="34" charset="0"/>
              <a:buChar char="•"/>
            </a:pPr>
            <a:endParaRPr lang="en-US" b="1" dirty="0" smtClean="0">
              <a:solidFill>
                <a:schemeClr val="bg1"/>
              </a:solidFill>
            </a:endParaRPr>
          </a:p>
          <a:p>
            <a:pPr algn="just">
              <a:buFont typeface="Arial" pitchFamily="34" charset="0"/>
              <a:buChar char="•"/>
            </a:pPr>
            <a:endParaRPr lang="en-US" b="1" dirty="0" smtClean="0">
              <a:solidFill>
                <a:schemeClr val="bg1"/>
              </a:solidFill>
            </a:endParaRPr>
          </a:p>
          <a:p>
            <a:pPr algn="just">
              <a:buFont typeface="Arial" pitchFamily="34" charset="0"/>
              <a:buChar char="•"/>
            </a:pPr>
            <a:r>
              <a:rPr lang="en-US" b="1" dirty="0" smtClean="0">
                <a:solidFill>
                  <a:schemeClr val="bg1"/>
                </a:solidFill>
              </a:rPr>
              <a:t>With the development of Data mining, researchers find that machine learning is playing an increasingly important role in diabetes research. </a:t>
            </a:r>
          </a:p>
          <a:p>
            <a:pPr algn="just">
              <a:buFont typeface="Arial" pitchFamily="34" charset="0"/>
              <a:buChar char="•"/>
            </a:pPr>
            <a:endParaRPr lang="en-US" b="1" dirty="0" smtClean="0">
              <a:solidFill>
                <a:schemeClr val="bg1"/>
              </a:solidFill>
            </a:endParaRPr>
          </a:p>
          <a:p>
            <a:pPr algn="just">
              <a:buFont typeface="Arial" pitchFamily="34" charset="0"/>
              <a:buChar char="•"/>
            </a:pPr>
            <a:r>
              <a:rPr lang="en-US" b="1" dirty="0" smtClean="0">
                <a:solidFill>
                  <a:schemeClr val="bg1"/>
                </a:solidFill>
              </a:rPr>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buFont typeface="Arial" pitchFamily="34" charset="0"/>
              <a:buChar char="•"/>
            </a:pPr>
            <a:endParaRPr lang="en-US" b="1" dirty="0" smtClean="0">
              <a:solidFill>
                <a:schemeClr val="bg1"/>
              </a:solidFill>
            </a:endParaRPr>
          </a:p>
          <a:p>
            <a:pPr algn="just">
              <a:buFont typeface="Arial" pitchFamily="34" charset="0"/>
              <a:buChar char="•"/>
            </a:pPr>
            <a:r>
              <a:rPr lang="en-US" b="1" dirty="0" smtClean="0">
                <a:solidFill>
                  <a:schemeClr val="bg1"/>
                </a:solidFill>
              </a:rPr>
              <a:t>So this project provides a survey of machine learning techniques that has been applied to diabetes data screening and diagnosis of the disease.</a:t>
            </a:r>
          </a:p>
          <a:p>
            <a:pPr algn="just">
              <a:buFont typeface="Arial" pitchFamily="34" charset="0"/>
              <a:buChar char="•"/>
            </a:pPr>
            <a:endParaRPr lang="en-US" b="1" dirty="0" smtClean="0">
              <a:solidFill>
                <a:schemeClr val="bg1"/>
              </a:solidFill>
            </a:endParaRPr>
          </a:p>
          <a:p>
            <a:pPr algn="just">
              <a:buFont typeface="Arial" pitchFamily="34" charset="0"/>
              <a:buChar char="•"/>
            </a:pPr>
            <a:r>
              <a:rPr lang="en-US" b="1" dirty="0" smtClean="0">
                <a:solidFill>
                  <a:schemeClr val="bg1"/>
                </a:solidFill>
              </a:rPr>
              <a:t> In this project, conventional machine learning techniques are described in early screening and diagnosis of diabetes.</a:t>
            </a:r>
          </a:p>
          <a:p>
            <a:pPr algn="just">
              <a:buFont typeface="Arial" pitchFamily="34" charset="0"/>
              <a:buChar char="•"/>
            </a:pPr>
            <a:r>
              <a:rPr lang="en-US" b="1" dirty="0" smtClean="0">
                <a:solidFill>
                  <a:schemeClr val="bg1"/>
                </a:solidFill>
              </a:rPr>
              <a:t> More over deep learning techniques which have a significance of biomedical effect are also described.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52600"/>
            <a:ext cx="6248400" cy="3970318"/>
          </a:xfrm>
          <a:prstGeom prst="rect">
            <a:avLst/>
          </a:prstGeom>
        </p:spPr>
        <p:txBody>
          <a:bodyPr wrap="square">
            <a:spAutoFit/>
          </a:bodyPr>
          <a:lstStyle/>
          <a:p>
            <a:pPr>
              <a:buFont typeface="Arial" pitchFamily="34" charset="0"/>
              <a:buChar char="•"/>
            </a:pPr>
            <a:r>
              <a:rPr lang="en-US" sz="2800" b="1" dirty="0" smtClean="0">
                <a:solidFill>
                  <a:schemeClr val="bg1"/>
                </a:solidFill>
              </a:rPr>
              <a:t>Anaconda Navigator -Jupyter notebook.</a:t>
            </a:r>
          </a:p>
          <a:p>
            <a:pPr>
              <a:buFont typeface="Arial" pitchFamily="34" charset="0"/>
              <a:buChar char="•"/>
            </a:pPr>
            <a:r>
              <a:rPr lang="en-US" sz="2800" b="1" dirty="0" smtClean="0">
                <a:solidFill>
                  <a:schemeClr val="bg1"/>
                </a:solidFill>
              </a:rPr>
              <a:t>Kaggle notebook for dataset-PIMA Indian diabetes   dataset.</a:t>
            </a:r>
          </a:p>
          <a:p>
            <a:pPr>
              <a:buFont typeface="Arial" pitchFamily="34" charset="0"/>
              <a:buChar char="•"/>
            </a:pPr>
            <a:r>
              <a:rPr lang="en-US" sz="2800" b="1" dirty="0" smtClean="0">
                <a:solidFill>
                  <a:schemeClr val="bg1"/>
                </a:solidFill>
              </a:rPr>
              <a:t>Libraries:</a:t>
            </a:r>
          </a:p>
          <a:p>
            <a:pPr>
              <a:buFont typeface="Arial" pitchFamily="34" charset="0"/>
              <a:buChar char="•"/>
            </a:pPr>
            <a:r>
              <a:rPr lang="en-US" sz="2800" b="1" dirty="0" smtClean="0">
                <a:solidFill>
                  <a:schemeClr val="bg1"/>
                </a:solidFill>
              </a:rPr>
              <a:t>Pandas</a:t>
            </a:r>
          </a:p>
          <a:p>
            <a:pPr>
              <a:buFont typeface="Arial" pitchFamily="34" charset="0"/>
              <a:buChar char="•"/>
            </a:pPr>
            <a:r>
              <a:rPr lang="en-US" sz="2800" b="1" dirty="0" smtClean="0">
                <a:solidFill>
                  <a:schemeClr val="bg1"/>
                </a:solidFill>
              </a:rPr>
              <a:t>Numpy</a:t>
            </a:r>
          </a:p>
          <a:p>
            <a:pPr>
              <a:buFont typeface="Arial" pitchFamily="34" charset="0"/>
              <a:buChar char="•"/>
            </a:pPr>
            <a:r>
              <a:rPr lang="en-US" sz="2800" b="1" dirty="0" smtClean="0">
                <a:solidFill>
                  <a:schemeClr val="bg1"/>
                </a:solidFill>
              </a:rPr>
              <a:t>ScikitLearn.</a:t>
            </a:r>
          </a:p>
          <a:p>
            <a:pPr>
              <a:buFont typeface="Arial" pitchFamily="34" charset="0"/>
              <a:buChar char="•"/>
            </a:pPr>
            <a:r>
              <a:rPr lang="en-US" sz="2800" b="1" dirty="0" smtClean="0">
                <a:solidFill>
                  <a:schemeClr val="bg1"/>
                </a:solidFill>
              </a:rPr>
              <a:t>Seaborn.</a:t>
            </a:r>
          </a:p>
        </p:txBody>
      </p:sp>
      <p:sp>
        <p:nvSpPr>
          <p:cNvPr id="3" name="Rectangle 2"/>
          <p:cNvSpPr/>
          <p:nvPr/>
        </p:nvSpPr>
        <p:spPr>
          <a:xfrm>
            <a:off x="838200" y="457200"/>
            <a:ext cx="6447599" cy="584775"/>
          </a:xfrm>
          <a:prstGeom prst="rect">
            <a:avLst/>
          </a:prstGeom>
        </p:spPr>
        <p:txBody>
          <a:bodyPr wrap="none">
            <a:spAutoFit/>
          </a:bodyPr>
          <a:lstStyle/>
          <a:p>
            <a:r>
              <a:rPr lang="en-US" sz="3200" b="1" dirty="0" smtClean="0">
                <a:solidFill>
                  <a:schemeClr val="bg1"/>
                </a:solidFill>
              </a:rPr>
              <a:t>Softwares and libraries required</a:t>
            </a:r>
            <a:endParaRPr lang="en-US" sz="32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81000" y="533400"/>
            <a:ext cx="82296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Procedure of Proposed Methodology: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Step1: Import required libraries, Import diabetes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Step2: Pre-process data to remove missing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Step3: Perform percentage split of 80% to divide dataset as Training set and 20% to Test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Step4: Select the machine learning algorithm i.e. K- Nearest Neighbor, Support Vector Machine, Decision Tree, Logistic regression, Random Forest and Gradient boosting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Step5: Build the classifier model for the mentioned ma- chine learning algorithm based on training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Step6: Test the Classifier model for the mentioned ma- chine learning algorithm based on test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Step7: Perform Comparison Evaluation of the experimental performance results obtained for each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Step8: After analyzing based on various measures conclude the best performing algorithm.</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14263" t="17959" r="15865" b="15621"/>
          <a:stretch>
            <a:fillRect/>
          </a:stretch>
        </p:blipFill>
        <p:spPr bwMode="auto">
          <a:xfrm>
            <a:off x="762000" y="304800"/>
            <a:ext cx="7162800" cy="3352800"/>
          </a:xfrm>
          <a:prstGeom prst="rect">
            <a:avLst/>
          </a:prstGeom>
          <a:noFill/>
          <a:ln w="9525">
            <a:noFill/>
            <a:miter lim="800000"/>
            <a:headEnd/>
            <a:tailEnd/>
          </a:ln>
        </p:spPr>
      </p:pic>
      <p:pic>
        <p:nvPicPr>
          <p:cNvPr id="3" name="Picture 2"/>
          <p:cNvPicPr/>
          <p:nvPr/>
        </p:nvPicPr>
        <p:blipFill>
          <a:blip r:embed="rId3"/>
          <a:srcRect t="4561" r="8333" b="7074"/>
          <a:stretch>
            <a:fillRect/>
          </a:stretch>
        </p:blipFill>
        <p:spPr bwMode="auto">
          <a:xfrm>
            <a:off x="685800" y="3124200"/>
            <a:ext cx="7239000" cy="34956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524000"/>
            <a:ext cx="7086600" cy="4154984"/>
          </a:xfrm>
          <a:prstGeom prst="rect">
            <a:avLst/>
          </a:prstGeom>
        </p:spPr>
        <p:txBody>
          <a:bodyPr wrap="square">
            <a:spAutoFit/>
          </a:bodyPr>
          <a:lstStyle/>
          <a:p>
            <a:pPr lvl="0" eaLnBrk="0" fontAlgn="base" hangingPunct="0">
              <a:spcBef>
                <a:spcPct val="0"/>
              </a:spcBef>
              <a:spcAft>
                <a:spcPct val="0"/>
              </a:spcAft>
              <a:buFontTx/>
              <a:buChar char="•"/>
            </a:pPr>
            <a:r>
              <a:rPr lang="en-US" sz="2400" b="1" dirty="0" smtClean="0">
                <a:solidFill>
                  <a:schemeClr val="bg1"/>
                </a:solidFill>
                <a:latin typeface="Arial" pitchFamily="34" charset="0"/>
                <a:ea typeface="Times New Roman" pitchFamily="18" charset="0"/>
                <a:cs typeface="Arial" pitchFamily="34" charset="0"/>
              </a:rPr>
              <a:t>The main aim of this project was to design and implement Diabetes Prediction Using Machine Learning Methods and Performance Analysis of that methods and it has been achieved successfully. </a:t>
            </a:r>
          </a:p>
          <a:p>
            <a:pPr lvl="0" eaLnBrk="0" fontAlgn="base" hangingPunct="0">
              <a:spcBef>
                <a:spcPct val="0"/>
              </a:spcBef>
              <a:spcAft>
                <a:spcPct val="0"/>
              </a:spcAft>
            </a:pPr>
            <a:r>
              <a:rPr lang="en-US" sz="2400" b="1" dirty="0" smtClean="0">
                <a:solidFill>
                  <a:schemeClr val="bg1"/>
                </a:solidFill>
                <a:latin typeface="Arial" pitchFamily="34" charset="0"/>
                <a:ea typeface="Times New Roman" pitchFamily="18" charset="0"/>
                <a:cs typeface="Arial" pitchFamily="34" charset="0"/>
              </a:rPr>
              <a:t>I HARSHINI SA of  St.Joseph’s Institute of technology has completed my project in exposys data labs on data science. I thank exposys data labs for giving this wonderful opportunity.</a:t>
            </a:r>
          </a:p>
          <a:p>
            <a:pPr lvl="0" eaLnBrk="0" fontAlgn="base" hangingPunct="0">
              <a:spcBef>
                <a:spcPct val="0"/>
              </a:spcBef>
              <a:spcAft>
                <a:spcPct val="0"/>
              </a:spcAft>
            </a:pPr>
            <a:r>
              <a:rPr lang="en-IN" sz="2400" b="1" dirty="0" smtClean="0">
                <a:solidFill>
                  <a:schemeClr val="bg1"/>
                </a:solidFill>
                <a:latin typeface="Arial" pitchFamily="34" charset="0"/>
                <a:cs typeface="Arial" pitchFamily="34" charset="0"/>
              </a:rPr>
              <a:t>                               THANKYOU</a:t>
            </a:r>
            <a:endParaRPr lang="en-US" sz="2400" b="1" dirty="0" smtClean="0">
              <a:solidFill>
                <a:schemeClr val="bg1"/>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TotalTime>
  <Words>367</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PROJECT PRESENTATION</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SARAVANAKUMAR</dc:creator>
  <cp:lastModifiedBy>HP</cp:lastModifiedBy>
  <cp:revision>10</cp:revision>
  <dcterms:created xsi:type="dcterms:W3CDTF">2006-08-16T00:00:00Z</dcterms:created>
  <dcterms:modified xsi:type="dcterms:W3CDTF">2021-05-25T11:25:44Z</dcterms:modified>
</cp:coreProperties>
</file>