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54" autoAdjust="0"/>
  </p:normalViewPr>
  <p:slideViewPr>
    <p:cSldViewPr>
      <p:cViewPr varScale="1">
        <p:scale>
          <a:sx n="83" d="100"/>
          <a:sy n="83" d="100"/>
        </p:scale>
        <p:origin x="-62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b="1" dirty="0" smtClean="0"/>
              <a:t>HARSHINI M</a:t>
            </a:r>
          </a:p>
          <a:p>
            <a:r>
              <a:rPr lang="en-US" sz="2400" dirty="0" smtClean="0"/>
              <a:t>REGISTER </a:t>
            </a:r>
            <a:r>
              <a:rPr lang="en-US" sz="2400" dirty="0"/>
              <a:t>NO AND NMID: </a:t>
            </a:r>
            <a:r>
              <a:rPr lang="en-US" sz="2400" b="1" dirty="0" smtClean="0"/>
              <a:t>asbruce2422j1180</a:t>
            </a:r>
            <a:endParaRPr lang="en-US" sz="2400" b="1" dirty="0">
              <a:cs typeface="Calibri"/>
            </a:endParaRPr>
          </a:p>
          <a:p>
            <a:r>
              <a:rPr lang="en-US" sz="2400" dirty="0"/>
              <a:t>DEPARTMENT: </a:t>
            </a:r>
            <a:r>
              <a:rPr lang="en-US" sz="2400" b="1" dirty="0" smtClean="0"/>
              <a:t>BCA</a:t>
            </a:r>
            <a:endParaRPr lang="en-US" sz="2400" b="1" dirty="0"/>
          </a:p>
          <a:p>
            <a:r>
              <a:rPr lang="en-US" sz="2400" dirty="0"/>
              <a:t>COLLEGE: COLLEGE/ </a:t>
            </a:r>
            <a:r>
              <a:rPr lang="en-US" sz="2400" dirty="0" smtClean="0"/>
              <a:t>UNIVERSITY: </a:t>
            </a:r>
            <a:r>
              <a:rPr lang="en-US" sz="2400" b="1" dirty="0" err="1" smtClean="0"/>
              <a:t>Bharathiar</a:t>
            </a:r>
            <a:r>
              <a:rPr lang="en-US" sz="2400" b="1" dirty="0"/>
              <a:t> </a:t>
            </a:r>
            <a:r>
              <a:rPr lang="en-US" sz="2400" b="1" dirty="0" smtClean="0"/>
              <a:t>University</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26" name="Picture 2" descr="C:\Users\hp\Download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665134"/>
            <a:ext cx="6946138" cy="2209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hp\Downloads\2H.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38910" y="4124596"/>
            <a:ext cx="5811518" cy="1952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1143000"/>
            <a:ext cx="9760268" cy="2229456"/>
          </a:xfrm>
          <a:prstGeom prst="rect">
            <a:avLst/>
          </a:prstGeom>
        </p:spPr>
        <p:txBody>
          <a:bodyPr vert="horz" wrap="square" lIns="0" tIns="13335" rIns="0" bIns="0" rtlCol="0">
            <a:spAutoFit/>
          </a:bodyPr>
          <a:lstStyle/>
          <a:p>
            <a:pPr marL="12700">
              <a:lnSpc>
                <a:spcPct val="100000"/>
              </a:lnSpc>
              <a:spcBef>
                <a:spcPts val="105"/>
              </a:spcBef>
            </a:pPr>
            <a:r>
              <a:rPr lang="en-IN" dirty="0" smtClean="0"/>
              <a:t>GITHUB LINK</a:t>
            </a:r>
            <a:r>
              <a:rPr lang="en-IN" dirty="0" smtClean="0"/>
              <a:t/>
            </a:r>
            <a:br>
              <a:rPr lang="en-IN" dirty="0" smtClean="0"/>
            </a:br>
            <a:r>
              <a:rPr lang="en-IN" dirty="0"/>
              <a:t/>
            </a:r>
            <a:br>
              <a:rPr lang="en-IN" dirty="0"/>
            </a:br>
            <a:r>
              <a:rPr lang="en-IN" dirty="0"/>
              <a:t>https://github.com/Harshini-mm</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extLst>
      <p:ext uri="{BB962C8B-B14F-4D97-AF65-F5344CB8AC3E}">
        <p14:creationId xmlns:p14="http://schemas.microsoft.com/office/powerpoint/2010/main" val="284148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914400" y="2019300"/>
            <a:ext cx="6858000" cy="1754326"/>
          </a:xfrm>
          <a:prstGeom prst="rect">
            <a:avLst/>
          </a:prstGeom>
          <a:noFill/>
        </p:spPr>
        <p:txBody>
          <a:bodyPr wrap="square" rtlCol="0">
            <a:spAutoFit/>
          </a:bodyPr>
          <a:lstStyle/>
          <a:p>
            <a:r>
              <a:rPr lang="en-US" dirty="0">
                <a:latin typeface="Arial" pitchFamily="34" charset="0"/>
                <a:cs typeface="Arial" pitchFamily="34" charset="0"/>
              </a:rPr>
              <a:t>This digital portfolio effectively showcases my skills, projects, and professional background in a clear and organized way. It provides a smooth and responsive experience across all devices, with a dark mode feature for user comfort. Overall, it serves as a strong online presence to connect with potential employers, clients, and collaborators.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8"/>
            <a:ext cx="8328025" cy="2632772"/>
          </a:xfrm>
          <a:prstGeom prst="rect">
            <a:avLst/>
          </a:prstGeom>
        </p:spPr>
        <p:txBody>
          <a:bodyPr vert="horz" wrap="square" lIns="0" tIns="16510" rIns="0" bIns="0" rtlCol="0">
            <a:spAutoFit/>
          </a:bodyPr>
          <a:lstStyle/>
          <a:p>
            <a:pPr marL="12700" algn="l">
              <a:lnSpc>
                <a:spcPct val="100000"/>
              </a:lnSpc>
              <a:spcBef>
                <a:spcPts val="130"/>
              </a:spcBef>
            </a:pPr>
            <a:r>
              <a:rPr sz="4250" u="sng" spc="5" dirty="0"/>
              <a:t>PROJECT</a:t>
            </a:r>
            <a:r>
              <a:rPr sz="4250" u="sng" spc="-85" dirty="0"/>
              <a:t> </a:t>
            </a:r>
            <a:r>
              <a:rPr sz="4250" u="sng" spc="25" dirty="0" smtClean="0"/>
              <a:t>TITLE</a:t>
            </a:r>
            <a:r>
              <a:rPr lang="en-US" sz="4250" spc="25" dirty="0" smtClean="0"/>
              <a:t/>
            </a:r>
            <a:br>
              <a:rPr lang="en-US" sz="4250" spc="25" dirty="0" smtClean="0"/>
            </a:br>
            <a:r>
              <a:rPr lang="en-US" sz="4250" spc="25" dirty="0"/>
              <a:t> </a:t>
            </a:r>
            <a:r>
              <a:rPr lang="en-US" sz="4250" spc="25" dirty="0" smtClean="0"/>
              <a:t> </a:t>
            </a:r>
            <a:br>
              <a:rPr lang="en-US" sz="4250" spc="25" dirty="0" smtClean="0"/>
            </a:br>
            <a:r>
              <a:rPr lang="en-US" sz="4250" spc="25" dirty="0"/>
              <a:t> </a:t>
            </a:r>
            <a:r>
              <a:rPr lang="en-US" sz="4250" spc="25" dirty="0" smtClean="0"/>
              <a:t/>
            </a:r>
            <a:br>
              <a:rPr lang="en-US" sz="4250" spc="25" dirty="0" smtClean="0"/>
            </a:br>
            <a:r>
              <a:rPr lang="en-US" sz="4250" spc="25" dirty="0" smtClean="0">
                <a:solidFill>
                  <a:schemeClr val="accent5"/>
                </a:solidFill>
              </a:rPr>
              <a:t>      </a:t>
            </a:r>
            <a:r>
              <a:rPr lang="en-US" sz="4250" spc="25" dirty="0" smtClean="0">
                <a:solidFill>
                  <a:schemeClr val="accent5"/>
                </a:solidFill>
                <a:latin typeface="Berlin Sans FB Demi" pitchFamily="34" charset="0"/>
              </a:rPr>
              <a:t>DIGITAL</a:t>
            </a:r>
            <a:r>
              <a:rPr lang="en-US" sz="4250" spc="25" dirty="0" smtClean="0">
                <a:solidFill>
                  <a:schemeClr val="accent5"/>
                </a:solidFill>
                <a:latin typeface="Berlin Sans FB Demi" pitchFamily="34" charset="0"/>
              </a:rPr>
              <a:t> </a:t>
            </a:r>
            <a:r>
              <a:rPr lang="en-US" sz="4250" spc="25" dirty="0" smtClean="0">
                <a:solidFill>
                  <a:schemeClr val="accent5"/>
                </a:solidFill>
                <a:latin typeface="Berlin Sans FB Demi" pitchFamily="34" charset="0"/>
              </a:rPr>
              <a:t>PORTFOLIO</a:t>
            </a:r>
            <a:endParaRPr sz="4250" dirty="0">
              <a:solidFill>
                <a:schemeClr val="accent5"/>
              </a:solidFill>
              <a:latin typeface="Berlin Sans FB Demi"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i="1" dirty="0">
                <a:solidFill>
                  <a:srgbClr val="0D0D0D"/>
                </a:solidFill>
                <a:latin typeface="Times New Roman" panose="02020603050405020304" pitchFamily="18" charset="0"/>
                <a:cs typeface="Times New Roman" panose="02020603050405020304" pitchFamily="18" charset="0"/>
              </a:rPr>
              <a:t>Tools and Technologies</a:t>
            </a:r>
            <a:endParaRPr lang="en-US" sz="28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i="1" dirty="0">
                <a:solidFill>
                  <a:srgbClr val="0D0D0D"/>
                </a:solidFill>
                <a:latin typeface="Times New Roman" panose="02020603050405020304" pitchFamily="18" charset="0"/>
                <a:cs typeface="Times New Roman" panose="02020603050405020304" pitchFamily="18" charset="0"/>
              </a:rPr>
              <a:t>Features and Functionality</a:t>
            </a:r>
            <a:endParaRPr lang="en-US" sz="28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Results and </a:t>
            </a:r>
            <a:r>
              <a:rPr lang="en-US" sz="2800" i="1" dirty="0">
                <a:solidFill>
                  <a:srgbClr val="0D0D0D"/>
                </a:solidFill>
                <a:latin typeface="Times New Roman" panose="02020603050405020304" pitchFamily="18" charset="0"/>
                <a:cs typeface="Times New Roman" panose="02020603050405020304" pitchFamily="18" charset="0"/>
              </a:rPr>
              <a:t>Screenshots</a:t>
            </a:r>
            <a:endParaRPr lang="en-US" sz="2800" b="0"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1"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i="1" dirty="0" err="1">
                <a:solidFill>
                  <a:srgbClr val="0D0D0D"/>
                </a:solidFill>
                <a:latin typeface="Times New Roman" panose="02020603050405020304" pitchFamily="18" charset="0"/>
                <a:cs typeface="Times New Roman" panose="02020603050405020304" pitchFamily="18" charset="0"/>
              </a:rPr>
              <a:t>Github</a:t>
            </a:r>
            <a:r>
              <a:rPr lang="en-US" sz="2800" i="1" dirty="0">
                <a:solidFill>
                  <a:srgbClr val="0D0D0D"/>
                </a:solidFill>
                <a:latin typeface="Times New Roman" panose="02020603050405020304" pitchFamily="18" charset="0"/>
                <a:cs typeface="Times New Roman" panose="02020603050405020304" pitchFamily="18" charset="0"/>
              </a:rPr>
              <a:t> Link</a:t>
            </a:r>
            <a:endParaRPr lang="en-US" sz="2800" b="0" i="1"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42928" cy="1978747"/>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304800" y="2195036"/>
            <a:ext cx="8732520" cy="2031325"/>
          </a:xfrm>
          <a:prstGeom prst="rect">
            <a:avLst/>
          </a:prstGeom>
          <a:noFill/>
        </p:spPr>
        <p:txBody>
          <a:bodyPr wrap="square" rtlCol="0">
            <a:spAutoFit/>
          </a:bodyPr>
          <a:lstStyle/>
          <a:p>
            <a:r>
              <a:rPr lang="en-US" dirty="0">
                <a:latin typeface="Arial" pitchFamily="34" charset="0"/>
                <a:cs typeface="Arial" pitchFamily="34" charset="0"/>
              </a:rPr>
              <a:t>Many professionals and </a:t>
            </a:r>
            <a:r>
              <a:rPr lang="en-US" dirty="0" err="1">
                <a:latin typeface="Arial" pitchFamily="34" charset="0"/>
                <a:cs typeface="Arial" pitchFamily="34" charset="0"/>
              </a:rPr>
              <a:t>creatives</a:t>
            </a:r>
            <a:r>
              <a:rPr lang="en-US" dirty="0">
                <a:latin typeface="Arial" pitchFamily="34" charset="0"/>
                <a:cs typeface="Arial" pitchFamily="34" charset="0"/>
              </a:rPr>
              <a:t> struggle to effectively showcase their skills, projects, and experience in a way that is easily accessible, visually appealing, and tailored to different devices. There is a need for a responsive digital portfolio website that presents this information clearly, provides smooth navigation, and includes features like dark mode to enhance user experience and accessibility, helping individuals stand out and connect with potential employers or clients.</a:t>
            </a:r>
          </a:p>
          <a:p>
            <a:endParaRPr lang="en-US" i="1"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457200" y="2647950"/>
            <a:ext cx="8610600" cy="2585323"/>
          </a:xfrm>
          <a:prstGeom prst="rect">
            <a:avLst/>
          </a:prstGeom>
          <a:noFill/>
        </p:spPr>
        <p:txBody>
          <a:bodyPr wrap="square" rtlCol="0">
            <a:spAutoFit/>
          </a:bodyPr>
          <a:lstStyle/>
          <a:p>
            <a:r>
              <a:rPr lang="en-US" dirty="0">
                <a:latin typeface="Arial" pitchFamily="34" charset="0"/>
                <a:cs typeface="Arial" pitchFamily="34" charset="0"/>
              </a:rPr>
              <a:t>This project involves designing and developing a personal digital portfolio website to showcase a web developer’s skills, projects, and professional background. The portfolio is built with modern web technologies and features a clean, responsive design that works well on both desktop and mobile devices. Key functionalities include smooth navigation, a dark mode toggle for better accessibility, and clearly organized sections such as About Me, Skills, Projects, Resume, and Contact. The goal is to create an engaging and professional online presence that effectively communicates the developer’s capabilities to potential employers or clients.</a:t>
            </a:r>
          </a:p>
          <a:p>
            <a:endParaRPr lang="en-US"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723900" y="2338465"/>
            <a:ext cx="8115300" cy="2862322"/>
          </a:xfrm>
          <a:prstGeom prst="rect">
            <a:avLst/>
          </a:prstGeom>
          <a:noFill/>
        </p:spPr>
        <p:txBody>
          <a:bodyPr wrap="square" rtlCol="0">
            <a:spAutoFit/>
          </a:bodyPr>
          <a:lstStyle/>
          <a:p>
            <a:pPr marL="342900" indent="-342900">
              <a:buFont typeface="Wingdings" pitchFamily="2" charset="2"/>
              <a:buChar char="q"/>
            </a:pPr>
            <a:r>
              <a:rPr lang="en-US" sz="2000" b="1" dirty="0"/>
              <a:t>Hiring Managers:</a:t>
            </a:r>
            <a:r>
              <a:rPr lang="en-US" sz="2000" dirty="0"/>
              <a:t> Seeking detailed information about your qualifications and past projects to make informed recruitment decisions.</a:t>
            </a:r>
          </a:p>
          <a:p>
            <a:pPr marL="342900" indent="-342900">
              <a:buFont typeface="Wingdings" pitchFamily="2" charset="2"/>
              <a:buChar char="q"/>
            </a:pPr>
            <a:r>
              <a:rPr lang="en-US" sz="2000" b="1" dirty="0"/>
              <a:t>Clients:</a:t>
            </a:r>
            <a:r>
              <a:rPr lang="en-US" sz="2000" dirty="0"/>
              <a:t> Looking to assess your capabilities and portfolio before engaging your services for web development work.</a:t>
            </a:r>
          </a:p>
          <a:p>
            <a:pPr marL="457200" indent="-457200">
              <a:buFont typeface="Wingdings" pitchFamily="2" charset="2"/>
              <a:buChar char="q"/>
            </a:pPr>
            <a:r>
              <a:rPr lang="en-US" sz="2000" b="1" dirty="0"/>
              <a:t>Industry Peers:</a:t>
            </a:r>
            <a:r>
              <a:rPr lang="en-US" sz="2000" dirty="0"/>
              <a:t> Interested in your technical skills and projects for collaboration or networking purposes.</a:t>
            </a:r>
          </a:p>
          <a:p>
            <a:pPr marL="342900" indent="-342900">
              <a:buFont typeface="Wingdings" pitchFamily="2" charset="2"/>
              <a:buChar char="q"/>
            </a:pPr>
            <a:r>
              <a:rPr lang="en-US" sz="2000" b="1" dirty="0"/>
              <a:t>Visitors &amp; Enthusiasts:</a:t>
            </a:r>
            <a:r>
              <a:rPr lang="en-US" sz="2000" dirty="0"/>
              <a:t> Anyone curious about your work, skills, or background, including friends, family, or potential mentors.</a:t>
            </a:r>
          </a:p>
          <a:p>
            <a:pPr marL="285750" indent="-285750">
              <a:buFont typeface="Wingdings" pitchFamily="2" charset="2"/>
              <a:buChar char="ü"/>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4187952" y="2133600"/>
            <a:ext cx="4045622" cy="1384995"/>
          </a:xfrm>
          <a:prstGeom prst="rect">
            <a:avLst/>
          </a:prstGeom>
          <a:noFill/>
        </p:spPr>
        <p:txBody>
          <a:bodyPr wrap="square" rtlCol="0">
            <a:spAutoFit/>
          </a:bodyPr>
          <a:lstStyle/>
          <a:p>
            <a:pPr marL="285750" indent="-285750">
              <a:buFont typeface="Wingdings" pitchFamily="2" charset="2"/>
              <a:buChar char="§"/>
            </a:pPr>
            <a:r>
              <a:rPr lang="en-US" sz="2800" b="1" dirty="0" smtClean="0"/>
              <a:t>HTML        </a:t>
            </a:r>
            <a:r>
              <a:rPr lang="en-US" sz="2800" dirty="0" smtClean="0"/>
              <a:t> </a:t>
            </a:r>
            <a:r>
              <a:rPr lang="en-US" sz="2000" dirty="0"/>
              <a:t>→ F</a:t>
            </a:r>
            <a:r>
              <a:rPr lang="en-US" sz="2000" dirty="0" smtClean="0"/>
              <a:t>or structuring</a:t>
            </a:r>
          </a:p>
          <a:p>
            <a:pPr marL="285750" indent="-285750">
              <a:buFont typeface="Wingdings" pitchFamily="2" charset="2"/>
              <a:buChar char="§"/>
            </a:pPr>
            <a:r>
              <a:rPr lang="en-US" sz="2800" b="1" dirty="0" smtClean="0"/>
              <a:t>CSS             </a:t>
            </a:r>
            <a:r>
              <a:rPr lang="en-US" sz="2000" dirty="0" smtClean="0"/>
              <a:t>→ For styling</a:t>
            </a:r>
          </a:p>
          <a:p>
            <a:pPr marL="285750" indent="-285750">
              <a:buFont typeface="Wingdings" pitchFamily="2" charset="2"/>
              <a:buChar char="§"/>
            </a:pPr>
            <a:r>
              <a:rPr lang="en-US" sz="2800" b="1" dirty="0" smtClean="0"/>
              <a:t>JavaScript</a:t>
            </a:r>
            <a:r>
              <a:rPr lang="en-US" sz="2000" dirty="0" smtClean="0"/>
              <a:t>  →  For </a:t>
            </a:r>
            <a:r>
              <a:rPr lang="en-US" sz="2000" dirty="0"/>
              <a:t>interactivity</a:t>
            </a:r>
            <a:endParaRPr lang="en-US" sz="20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090970"/>
            <a:ext cx="8848725" cy="2308324"/>
          </a:xfrm>
          <a:prstGeom prst="rect">
            <a:avLst/>
          </a:prstGeom>
          <a:noFill/>
        </p:spPr>
        <p:txBody>
          <a:bodyPr wrap="square" rtlCol="0">
            <a:spAutoFit/>
          </a:bodyPr>
          <a:lstStyle/>
          <a:p>
            <a:pPr marL="285750" indent="-285750">
              <a:buFont typeface="Wingdings" pitchFamily="2" charset="2"/>
              <a:buChar char="Ø"/>
            </a:pPr>
            <a:r>
              <a:rPr lang="en-US" sz="1600" dirty="0"/>
              <a:t>Clean and simple design</a:t>
            </a:r>
          </a:p>
          <a:p>
            <a:pPr marL="285750" indent="-285750">
              <a:buFont typeface="Wingdings" pitchFamily="2" charset="2"/>
              <a:buChar char="Ø"/>
            </a:pPr>
            <a:r>
              <a:rPr lang="en-US" sz="1600" dirty="0"/>
              <a:t>Responsive layout for all devices (desktop and mobile)</a:t>
            </a:r>
          </a:p>
          <a:p>
            <a:pPr marL="285750" indent="-285750">
              <a:buFont typeface="Wingdings" pitchFamily="2" charset="2"/>
              <a:buChar char="Ø"/>
            </a:pPr>
            <a:r>
              <a:rPr lang="en-US" sz="1600" dirty="0"/>
              <a:t>Clear navigation menu at the top</a:t>
            </a:r>
          </a:p>
          <a:p>
            <a:pPr marL="285750" indent="-285750">
              <a:buFont typeface="Wingdings" pitchFamily="2" charset="2"/>
              <a:buChar char="Ø"/>
            </a:pPr>
            <a:r>
              <a:rPr lang="en-US" sz="1600" dirty="0"/>
              <a:t>Sections like About, Skills, Projects, Resume, and Contact</a:t>
            </a:r>
          </a:p>
          <a:p>
            <a:pPr marL="285750" indent="-285750">
              <a:buFont typeface="Wingdings" pitchFamily="2" charset="2"/>
              <a:buChar char="Ø"/>
            </a:pPr>
            <a:r>
              <a:rPr lang="en-US" sz="1600" dirty="0"/>
              <a:t>Skills shown as colored tags/badges</a:t>
            </a:r>
          </a:p>
          <a:p>
            <a:pPr marL="285750" indent="-285750">
              <a:buFont typeface="Wingdings" pitchFamily="2" charset="2"/>
              <a:buChar char="Ø"/>
            </a:pPr>
            <a:r>
              <a:rPr lang="en-US" sz="1600" dirty="0"/>
              <a:t>Projects listed clearly for easy reading</a:t>
            </a:r>
          </a:p>
          <a:p>
            <a:pPr marL="285750" indent="-285750">
              <a:buFont typeface="Wingdings" pitchFamily="2" charset="2"/>
              <a:buChar char="Ø"/>
            </a:pPr>
            <a:r>
              <a:rPr lang="en-US" sz="1600" dirty="0"/>
              <a:t>Dark mode toggle for better viewing in different light</a:t>
            </a:r>
          </a:p>
          <a:p>
            <a:pPr marL="285750" indent="-285750">
              <a:buFont typeface="Wingdings" pitchFamily="2" charset="2"/>
              <a:buChar char="Ø"/>
            </a:pPr>
            <a:r>
              <a:rPr lang="en-US" sz="1600" dirty="0"/>
              <a:t>Neat and professional appearance</a:t>
            </a:r>
          </a:p>
          <a:p>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990600" y="1371600"/>
            <a:ext cx="7239000" cy="2585323"/>
          </a:xfrm>
          <a:prstGeom prst="rect">
            <a:avLst/>
          </a:prstGeom>
          <a:noFill/>
        </p:spPr>
        <p:txBody>
          <a:bodyPr wrap="square" rtlCol="0">
            <a:spAutoFit/>
          </a:bodyPr>
          <a:lstStyle/>
          <a:p>
            <a:pPr marL="342900" indent="-342900">
              <a:buFont typeface="+mj-lt"/>
              <a:buAutoNum type="arabicPeriod"/>
            </a:pPr>
            <a:r>
              <a:rPr lang="en-US" sz="1600" dirty="0"/>
              <a:t>Mobile-friendly and adjusts to any device</a:t>
            </a:r>
          </a:p>
          <a:p>
            <a:pPr marL="342900" indent="-342900">
              <a:buFont typeface="+mj-lt"/>
              <a:buAutoNum type="arabicPeriod"/>
            </a:pPr>
            <a:r>
              <a:rPr lang="en-US" sz="1600" dirty="0"/>
              <a:t>Easy-to-use navigation menu at the top</a:t>
            </a:r>
          </a:p>
          <a:p>
            <a:pPr marL="342900" indent="-342900">
              <a:buFont typeface="+mj-lt"/>
              <a:buAutoNum type="arabicPeriod"/>
            </a:pPr>
            <a:r>
              <a:rPr lang="en-US" sz="1600" dirty="0"/>
              <a:t>Light and dark mode switch for user preference</a:t>
            </a:r>
          </a:p>
          <a:p>
            <a:pPr marL="342900" indent="-342900">
              <a:buFont typeface="+mj-lt"/>
              <a:buAutoNum type="arabicPeriod"/>
            </a:pPr>
            <a:r>
              <a:rPr lang="en-US" sz="1600" dirty="0"/>
              <a:t>Organized sections to showcase personal info and work</a:t>
            </a:r>
          </a:p>
          <a:p>
            <a:pPr marL="342900" indent="-342900">
              <a:buFont typeface="+mj-lt"/>
              <a:buAutoNum type="arabicPeriod"/>
            </a:pPr>
            <a:r>
              <a:rPr lang="en-US" sz="1600" dirty="0"/>
              <a:t>Visual skill tags for quick skill recognition</a:t>
            </a:r>
          </a:p>
          <a:p>
            <a:pPr marL="342900" indent="-342900">
              <a:buFont typeface="+mj-lt"/>
              <a:buAutoNum type="arabicPeriod"/>
            </a:pPr>
            <a:r>
              <a:rPr lang="en-US" sz="1600" dirty="0"/>
              <a:t>Project descriptions highlighting key work</a:t>
            </a:r>
          </a:p>
          <a:p>
            <a:pPr marL="342900" indent="-342900">
              <a:buFont typeface="+mj-lt"/>
              <a:buAutoNum type="arabicPeriod"/>
            </a:pPr>
            <a:r>
              <a:rPr lang="en-US" sz="1600" dirty="0"/>
              <a:t>Downloadable resume link for easy access</a:t>
            </a:r>
          </a:p>
          <a:p>
            <a:pPr marL="342900" indent="-342900">
              <a:buFont typeface="+mj-lt"/>
              <a:buAutoNum type="arabicPeriod"/>
            </a:pPr>
            <a:r>
              <a:rPr lang="en-US" sz="1600" dirty="0"/>
              <a:t>Contact links for email and social profiles</a:t>
            </a:r>
          </a:p>
          <a:p>
            <a:pPr marL="342900" indent="-342900">
              <a:buFont typeface="+mj-lt"/>
              <a:buAutoNum type="arabicPeriod"/>
            </a:pPr>
            <a:r>
              <a:rPr lang="en-US" sz="1600" dirty="0"/>
              <a:t>Smooth scrolling for seamless browsing experience</a:t>
            </a:r>
          </a:p>
          <a:p>
            <a:pPr marL="342900" indent="-342900">
              <a:buFont typeface="+mj-lt"/>
              <a:buAutoNum type="arabicPeriod"/>
            </a:pPr>
            <a:endParaRPr lang="en-US" sz="16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TotalTime>
  <Words>536</Words>
  <Application>Microsoft Office PowerPoint</Application>
  <PresentationFormat>Custom</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DIGITAL PORTFOLIO</vt:lpstr>
      <vt:lpstr>AGENDA</vt:lpstr>
      <vt:lpstr>PROBLEM STATEMENT  </vt:lpstr>
      <vt:lpstr>PROJECT OVERVIEW</vt:lpstr>
      <vt:lpstr>WHO ARE THE END USERS?</vt:lpstr>
      <vt:lpstr>TOOLS AND TECHNIQUES</vt:lpstr>
      <vt:lpstr>PowerPoint Presentation</vt:lpstr>
      <vt:lpstr>FEATURES AND FUNCTIONALITY</vt:lpstr>
      <vt:lpstr>RESULTS AND SCREENSHOTS</vt:lpstr>
      <vt:lpstr>GITHUB LINK  https://github.com/Harshini-mm</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32</cp:revision>
  <dcterms:created xsi:type="dcterms:W3CDTF">2024-03-29T15:07:22Z</dcterms:created>
  <dcterms:modified xsi:type="dcterms:W3CDTF">2025-09-03T15:05:12Z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