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108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F51E-4908-8BE0-C086B8C024BF}"/>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F51E-4908-8BE0-C086B8C024BF}"/>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F51E-4908-8BE0-C086B8C024BF}"/>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F51E-4908-8BE0-C086B8C024BF}"/>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F51E-4908-8BE0-C086B8C024BF}"/>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FB92-46D7-91B1-0B95CDD386EA}"/>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FB92-46D7-91B1-0B95CDD386EA}"/>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FB92-46D7-91B1-0B95CDD386EA}"/>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FB92-46D7-91B1-0B95CDD386EA}"/>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FB92-46D7-91B1-0B95CDD386EA}"/>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22.09.2024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22.09.2024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6" name="object 2"/>
          <p:cNvGrpSpPr/>
          <p:nvPr/>
        </p:nvGrpSpPr>
        <p:grpSpPr bwMode="auto">
          <a:xfrm>
            <a:off x="8049270" y="4334197"/>
            <a:ext cx="3855202" cy="2204714"/>
            <a:chOff x="0" y="0"/>
            <a:chExt cx="3855202" cy="2204714"/>
          </a:xfrm>
        </p:grpSpPr>
        <p:sp>
          <p:nvSpPr>
            <p:cNvPr id="1048599"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00"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01"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02"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03"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2" name="object 9"/>
          <p:cNvPicPr>
            <a:picLocks/>
          </p:cNvPicPr>
          <p:nvPr/>
        </p:nvPicPr>
        <p:blipFill>
          <a:blip r:embed="rId2"/>
          <a:stretch>
            <a:fillRect/>
          </a:stretch>
        </p:blipFill>
        <p:spPr bwMode="auto">
          <a:xfrm>
            <a:off x="676275" y="6467475"/>
            <a:ext cx="2143125" cy="200025"/>
          </a:xfrm>
          <a:prstGeom prst="rect">
            <a:avLst/>
          </a:prstGeom>
        </p:spPr>
      </p:pic>
      <p:sp>
        <p:nvSpPr>
          <p:cNvPr id="1048604"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05" name="TextBox 13"/>
          <p:cNvSpPr txBox="1"/>
          <p:nvPr/>
        </p:nvSpPr>
        <p:spPr bwMode="auto">
          <a:xfrm>
            <a:off x="2877530" y="2800636"/>
            <a:ext cx="8198519" cy="2616101"/>
          </a:xfrm>
          <a:prstGeom prst="rect">
            <a:avLst/>
          </a:prstGeom>
          <a:noFill/>
        </p:spPr>
        <p:txBody>
          <a:bodyPr wrap="square" rtlCol="0">
            <a:spAutoFit/>
          </a:bodyPr>
          <a:lstStyle/>
          <a:p>
            <a:r>
              <a:rPr lang="en-US" sz="2800" b="1" dirty="0">
                <a:latin typeface="Asana Math"/>
                <a:cs typeface="Asana Math"/>
              </a:rPr>
              <a:t>STUDENT NAME :  HARSHINI S</a:t>
            </a:r>
            <a:endParaRPr sz="2800" b="1" dirty="0">
              <a:latin typeface="Asana Math"/>
              <a:cs typeface="Asana Math"/>
            </a:endParaRPr>
          </a:p>
          <a:p>
            <a:r>
              <a:rPr lang="en-US" sz="2800" b="1" dirty="0">
                <a:latin typeface="Asana Math"/>
                <a:cs typeface="Asana Math"/>
              </a:rPr>
              <a:t>REGISTER NO       : 312203013 /  U/COM-G/22/50</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 			 ARTS AND SCIENCE</a:t>
            </a:r>
            <a:endParaRPr sz="2600" b="1" dirty="0">
              <a:latin typeface="Asana Math"/>
              <a:cs typeface="Asana Math"/>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7"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68"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78"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80"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81" name="Star: 4 Points 1048680"/>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82" name="TextBox 1048681"/>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69" name="Picture 2097168"/>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Заголовок 1"/>
          <p:cNvSpPr>
            <a:spLocks noGrp="1"/>
          </p:cNvSpPr>
          <p:nvPr>
            <p:ph type="title"/>
          </p:nvPr>
        </p:nvSpPr>
        <p:spPr bwMode="auto"/>
        <p:txBody>
          <a:bodyPr/>
          <a:lstStyle/>
          <a:p>
            <a:r>
              <a:t>.</a:t>
            </a:r>
          </a:p>
        </p:txBody>
      </p:sp>
      <p:sp>
        <p:nvSpPr>
          <p:cNvPr id="1048684"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686"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4" name="Table 4194303"/>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7"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88"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9"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90"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70" name="Picture 2097169"/>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1"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2"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3"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a:off x="1666875" y="6467475"/>
            <a:ext cx="76200" cy="177800"/>
          </a:xfrm>
          <a:prstGeom prst="rect">
            <a:avLst/>
          </a:prstGeom>
        </p:spPr>
      </p:pic>
      <p:sp>
        <p:nvSpPr>
          <p:cNvPr id="1048694"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95"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96" name="Star: 4 Points 1048695"/>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97" name="Star: 4 Points 1048696"/>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4194306" name="Chart 4194305"/>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98" name="TextBox 1048697"/>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702" name="TextBox 10487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72" name="Picture 209717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06"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5" name="object 3"/>
          <p:cNvGrpSpPr/>
          <p:nvPr/>
        </p:nvGrpSpPr>
        <p:grpSpPr bwMode="auto">
          <a:xfrm>
            <a:off x="12176599" y="6721474"/>
            <a:ext cx="151731" cy="136779"/>
            <a:chOff x="0" y="0"/>
            <a:chExt cx="151731" cy="136779"/>
          </a:xfrm>
        </p:grpSpPr>
        <p:sp>
          <p:nvSpPr>
            <p:cNvPr id="1048607"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08"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09"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0"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1"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2"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3"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4"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5"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6"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7"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18"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19"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20"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36" name="object 18"/>
          <p:cNvGrpSpPr/>
          <p:nvPr/>
        </p:nvGrpSpPr>
        <p:grpSpPr bwMode="auto">
          <a:xfrm>
            <a:off x="466725" y="6410325"/>
            <a:ext cx="3705225" cy="295274"/>
            <a:chOff x="466725" y="6410325"/>
            <a:chExt cx="3705225" cy="295274"/>
          </a:xfrm>
        </p:grpSpPr>
        <p:pic>
          <p:nvPicPr>
            <p:cNvPr id="2097153" name="object 19"/>
            <p:cNvPicPr>
              <a:picLocks/>
            </p:cNvPicPr>
            <p:nvPr/>
          </p:nvPicPr>
          <p:blipFill>
            <a:blip r:embed="rId2"/>
            <a:stretch>
              <a:fillRect/>
            </a:stretch>
          </p:blipFill>
          <p:spPr bwMode="auto">
            <a:xfrm>
              <a:off x="676275" y="6467475"/>
              <a:ext cx="2143125" cy="200025"/>
            </a:xfrm>
            <a:prstGeom prst="rect">
              <a:avLst/>
            </a:prstGeom>
          </p:spPr>
        </p:pic>
        <p:pic>
          <p:nvPicPr>
            <p:cNvPr id="2097154"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21"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22"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5" name="Picture 2097154"/>
          <p:cNvPicPr>
            <a:picLocks noChangeAspect="1"/>
          </p:cNvPicPr>
          <p:nvPr/>
        </p:nvPicPr>
        <p:blipFill>
          <a:blip r:embed="rId4"/>
          <a:stretch>
            <a:fillRect/>
          </a:stretch>
        </p:blipFill>
        <p:spPr bwMode="auto">
          <a:xfrm>
            <a:off x="9029700" y="2335267"/>
            <a:ext cx="1964099" cy="1996834"/>
          </a:xfrm>
          <a:prstGeom prst="rect">
            <a:avLst/>
          </a:prstGeom>
        </p:spPr>
      </p:pic>
      <p:sp>
        <p:nvSpPr>
          <p:cNvPr id="1048623" name="Star: 4 Points 1048622"/>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24"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38" name="object 3"/>
          <p:cNvGrpSpPr/>
          <p:nvPr/>
        </p:nvGrpSpPr>
        <p:grpSpPr bwMode="auto">
          <a:xfrm>
            <a:off x="11919557" y="6647996"/>
            <a:ext cx="277265" cy="215082"/>
            <a:chOff x="0" y="0"/>
            <a:chExt cx="277265" cy="215082"/>
          </a:xfrm>
        </p:grpSpPr>
        <p:sp>
          <p:nvSpPr>
            <p:cNvPr id="1048625"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6"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7"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8"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9"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0"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1"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2"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3"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4"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5"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6"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37"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6" name="object 17"/>
          <p:cNvPicPr>
            <a:picLocks/>
          </p:cNvPicPr>
          <p:nvPr/>
        </p:nvPicPr>
        <p:blipFill>
          <a:blip r:embed="rId2"/>
          <a:stretch>
            <a:fillRect/>
          </a:stretch>
        </p:blipFill>
        <p:spPr bwMode="auto">
          <a:xfrm>
            <a:off x="10515600" y="6291262"/>
            <a:ext cx="247650" cy="247650"/>
          </a:xfrm>
          <a:prstGeom prst="rect">
            <a:avLst/>
          </a:prstGeom>
        </p:spPr>
      </p:pic>
      <p:grpSp>
        <p:nvGrpSpPr>
          <p:cNvPr id="39" name="object 18"/>
          <p:cNvGrpSpPr/>
          <p:nvPr/>
        </p:nvGrpSpPr>
        <p:grpSpPr bwMode="auto">
          <a:xfrm>
            <a:off x="-93740" y="4007180"/>
            <a:ext cx="4019990" cy="3009899"/>
            <a:chOff x="0" y="0"/>
            <a:chExt cx="4019990" cy="3009899"/>
          </a:xfrm>
        </p:grpSpPr>
        <p:pic>
          <p:nvPicPr>
            <p:cNvPr id="2097157" name="object 19"/>
            <p:cNvPicPr>
              <a:picLocks/>
            </p:cNvPicPr>
            <p:nvPr/>
          </p:nvPicPr>
          <p:blipFill>
            <a:blip r:embed="rId3"/>
            <a:stretch>
              <a:fillRect/>
            </a:stretch>
          </p:blipFill>
          <p:spPr bwMode="auto">
            <a:xfrm>
              <a:off x="408497" y="2590801"/>
              <a:ext cx="3611493" cy="295273"/>
            </a:xfrm>
            <a:prstGeom prst="rect">
              <a:avLst/>
            </a:prstGeom>
          </p:spPr>
        </p:pic>
        <p:pic>
          <p:nvPicPr>
            <p:cNvPr id="2097158" name="object 20"/>
            <p:cNvPicPr>
              <a:picLocks/>
            </p:cNvPicPr>
            <p:nvPr/>
          </p:nvPicPr>
          <p:blipFill>
            <a:blip r:embed="rId4"/>
            <a:stretch>
              <a:fillRect/>
            </a:stretch>
          </p:blipFill>
          <p:spPr bwMode="auto">
            <a:xfrm>
              <a:off x="0" y="0"/>
              <a:ext cx="1689694" cy="3009897"/>
            </a:xfrm>
            <a:prstGeom prst="rect">
              <a:avLst/>
            </a:prstGeom>
          </p:spPr>
        </p:pic>
      </p:grpSp>
      <p:sp>
        <p:nvSpPr>
          <p:cNvPr id="1048638"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39"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40"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1" name="object 2"/>
          <p:cNvGrpSpPr/>
          <p:nvPr/>
        </p:nvGrpSpPr>
        <p:grpSpPr bwMode="auto">
          <a:xfrm>
            <a:off x="7991475" y="2933699"/>
            <a:ext cx="2762250" cy="3257550"/>
            <a:chOff x="7991475" y="2933699"/>
            <a:chExt cx="2762250" cy="3257550"/>
          </a:xfrm>
        </p:grpSpPr>
        <p:sp>
          <p:nvSpPr>
            <p:cNvPr id="104864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9"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43"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4"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0"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45"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46" name="Star: 4 Points 1048645"/>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47" name="TextBox 1048646"/>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3" name="object 2"/>
          <p:cNvGrpSpPr/>
          <p:nvPr/>
        </p:nvGrpSpPr>
        <p:grpSpPr bwMode="auto">
          <a:xfrm>
            <a:off x="8658225" y="2647949"/>
            <a:ext cx="3533775" cy="3810000"/>
            <a:chOff x="8658225" y="2647949"/>
            <a:chExt cx="3533775" cy="3810000"/>
          </a:xfrm>
        </p:grpSpPr>
        <p:sp>
          <p:nvSpPr>
            <p:cNvPr id="1048648"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50"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1"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2" name="object 8"/>
          <p:cNvPicPr>
            <a:picLocks/>
          </p:cNvPicPr>
          <p:nvPr/>
        </p:nvPicPr>
        <p:blipFill>
          <a:blip r:embed="rId3"/>
          <a:stretch>
            <a:fillRect/>
          </a:stretch>
        </p:blipFill>
        <p:spPr bwMode="auto">
          <a:xfrm>
            <a:off x="676275" y="6467475"/>
            <a:ext cx="2143125" cy="200025"/>
          </a:xfrm>
          <a:prstGeom prst="rect">
            <a:avLst/>
          </a:prstGeom>
        </p:spPr>
      </p:pic>
      <p:sp>
        <p:nvSpPr>
          <p:cNvPr id="1048652"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53"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54" name="Star: 5 Points 1048653"/>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55"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3" name="object 6"/>
          <p:cNvPicPr>
            <a:picLocks/>
          </p:cNvPicPr>
          <p:nvPr/>
        </p:nvPicPr>
        <p:blipFill>
          <a:blip r:embed="rId2"/>
          <a:stretch>
            <a:fillRect/>
          </a:stretch>
        </p:blipFill>
        <p:spPr bwMode="auto">
          <a:xfrm>
            <a:off x="723899" y="6296186"/>
            <a:ext cx="407837" cy="361788"/>
          </a:xfrm>
          <a:prstGeom prst="rect">
            <a:avLst/>
          </a:prstGeom>
        </p:spPr>
      </p:pic>
      <p:sp>
        <p:nvSpPr>
          <p:cNvPr id="1048659"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60" name="TextBox 1048659"/>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4" name="Picture 2097163"/>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5" name="object 2"/>
          <p:cNvPicPr>
            <a:picLocks/>
          </p:cNvPicPr>
          <p:nvPr/>
        </p:nvPicPr>
        <p:blipFill>
          <a:blip r:embed="rId2"/>
          <a:stretch>
            <a:fillRect/>
          </a:stretch>
        </p:blipFill>
        <p:spPr bwMode="auto">
          <a:xfrm>
            <a:off x="0" y="1476374"/>
            <a:ext cx="2695574" cy="3248025"/>
          </a:xfrm>
          <a:prstGeom prst="rect">
            <a:avLst/>
          </a:prstGeom>
        </p:spPr>
      </p:pic>
      <p:sp>
        <p:nvSpPr>
          <p:cNvPr id="104866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6"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65"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66" name="TextBox 1048665"/>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7"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68" name="TextBox 1048667"/>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9"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a:stretch>
            <a:fillRect/>
          </a:stretch>
        </p:blipFill>
        <p:spPr bwMode="auto">
          <a:xfrm>
            <a:off x="66675" y="3381373"/>
            <a:ext cx="2466975" cy="3419475"/>
          </a:xfrm>
          <a:prstGeom prst="rect">
            <a:avLst/>
          </a:prstGeom>
        </p:spPr>
      </p:pic>
      <p:sp>
        <p:nvSpPr>
          <p:cNvPr id="1048672"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73"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75" name="Star: 4 Points 1048674"/>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76" name="Star: 4 Points 1048675"/>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631</Words>
  <Application>Microsoft Office PowerPoint</Application>
  <PresentationFormat>Widescreen</PresentationFormat>
  <Paragraphs>161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Asana Math</vt:lpstr>
      <vt:lpstr>Bahnschrift</vt:lpstr>
      <vt:lpstr>Calibri</vt:lpstr>
      <vt:lpstr>Roboto</vt:lpstr>
      <vt:lpstr>Times New Roman</vt:lpstr>
      <vt:lpstr>Trebuchet MS</vt:lpstr>
      <vt:lpstr>Wingdings</vt: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 anandan</cp:lastModifiedBy>
  <cp:revision>2</cp:revision>
  <dcterms:created xsi:type="dcterms:W3CDTF">2024-03-28T17:07:22Z</dcterms:created>
  <dcterms:modified xsi:type="dcterms:W3CDTF">2024-09-22T06:53:35Z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42dd99f36b8c46c6a7c0b24efe83ef12</vt:lpwstr>
  </property>
</Properties>
</file>