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BEB18D-16AA-43B0-B38C-B2B74C633BA0}" v="770" dt="2022-03-05T09:35:23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a M" userId="db4bb5123425cd23" providerId="Windows Live" clId="Web-{6EBEB18D-16AA-43B0-B38C-B2B74C633BA0}"/>
    <pc:docChg chg="addSld modSld sldOrd addMainMaster delMainMaster">
      <pc:chgData name="Manisha M" userId="db4bb5123425cd23" providerId="Windows Live" clId="Web-{6EBEB18D-16AA-43B0-B38C-B2B74C633BA0}" dt="2022-03-05T09:35:23.736" v="755" actId="20577"/>
      <pc:docMkLst>
        <pc:docMk/>
      </pc:docMkLst>
      <pc:sldChg chg="addSp modSp mod setBg modClrScheme chgLayout">
        <pc:chgData name="Manisha M" userId="db4bb5123425cd23" providerId="Windows Live" clId="Web-{6EBEB18D-16AA-43B0-B38C-B2B74C633BA0}" dt="2022-03-05T09:35:23.736" v="755" actId="20577"/>
        <pc:sldMkLst>
          <pc:docMk/>
          <pc:sldMk cId="1194440229" sldId="256"/>
        </pc:sldMkLst>
        <pc:spChg chg="mod">
          <ac:chgData name="Manisha M" userId="db4bb5123425cd23" providerId="Windows Live" clId="Web-{6EBEB18D-16AA-43B0-B38C-B2B74C633BA0}" dt="2022-03-05T09:35:23.736" v="755" actId="20577"/>
          <ac:spMkLst>
            <pc:docMk/>
            <pc:sldMk cId="1194440229" sldId="256"/>
            <ac:spMk id="2" creationId="{00000000-0000-0000-0000-000000000000}"/>
          </ac:spMkLst>
        </pc:spChg>
        <pc:spChg chg="mod">
          <ac:chgData name="Manisha M" userId="db4bb5123425cd23" providerId="Windows Live" clId="Web-{6EBEB18D-16AA-43B0-B38C-B2B74C633BA0}" dt="2022-03-05T09:00:27.757" v="37"/>
          <ac:spMkLst>
            <pc:docMk/>
            <pc:sldMk cId="1194440229" sldId="256"/>
            <ac:spMk id="3" creationId="{00000000-0000-0000-0000-000000000000}"/>
          </ac:spMkLst>
        </pc:spChg>
        <pc:spChg chg="add">
          <ac:chgData name="Manisha M" userId="db4bb5123425cd23" providerId="Windows Live" clId="Web-{6EBEB18D-16AA-43B0-B38C-B2B74C633BA0}" dt="2022-03-05T09:00:27.757" v="37"/>
          <ac:spMkLst>
            <pc:docMk/>
            <pc:sldMk cId="1194440229" sldId="256"/>
            <ac:spMk id="9" creationId="{956C5C09-0043-4549-B800-2101B70D667D}"/>
          </ac:spMkLst>
        </pc:spChg>
        <pc:spChg chg="add">
          <ac:chgData name="Manisha M" userId="db4bb5123425cd23" providerId="Windows Live" clId="Web-{6EBEB18D-16AA-43B0-B38C-B2B74C633BA0}" dt="2022-03-05T09:00:27.757" v="37"/>
          <ac:spMkLst>
            <pc:docMk/>
            <pc:sldMk cId="1194440229" sldId="256"/>
            <ac:spMk id="11" creationId="{B7E2F724-2FB3-4D1D-A730-739B8654C030}"/>
          </ac:spMkLst>
        </pc:spChg>
        <pc:spChg chg="add">
          <ac:chgData name="Manisha M" userId="db4bb5123425cd23" providerId="Windows Live" clId="Web-{6EBEB18D-16AA-43B0-B38C-B2B74C633BA0}" dt="2022-03-05T09:00:27.757" v="37"/>
          <ac:spMkLst>
            <pc:docMk/>
            <pc:sldMk cId="1194440229" sldId="256"/>
            <ac:spMk id="13" creationId="{B2C335F7-F61C-4EB4-80F2-4B1438FE66BB}"/>
          </ac:spMkLst>
        </pc:spChg>
        <pc:picChg chg="add">
          <ac:chgData name="Manisha M" userId="db4bb5123425cd23" providerId="Windows Live" clId="Web-{6EBEB18D-16AA-43B0-B38C-B2B74C633BA0}" dt="2022-03-05T09:00:27.757" v="37"/>
          <ac:picMkLst>
            <pc:docMk/>
            <pc:sldMk cId="1194440229" sldId="256"/>
            <ac:picMk id="4" creationId="{9316B488-1658-47CE-89FD-C844E5B6B493}"/>
          </ac:picMkLst>
        </pc:picChg>
      </pc:sldChg>
      <pc:sldChg chg="modSp new">
        <pc:chgData name="Manisha M" userId="db4bb5123425cd23" providerId="Windows Live" clId="Web-{6EBEB18D-16AA-43B0-B38C-B2B74C633BA0}" dt="2022-03-05T09:04:24.011" v="93" actId="20577"/>
        <pc:sldMkLst>
          <pc:docMk/>
          <pc:sldMk cId="3849942910" sldId="257"/>
        </pc:sldMkLst>
        <pc:spChg chg="mod">
          <ac:chgData name="Manisha M" userId="db4bb5123425cd23" providerId="Windows Live" clId="Web-{6EBEB18D-16AA-43B0-B38C-B2B74C633BA0}" dt="2022-03-05T09:04:04.995" v="91" actId="20577"/>
          <ac:spMkLst>
            <pc:docMk/>
            <pc:sldMk cId="3849942910" sldId="257"/>
            <ac:spMk id="2" creationId="{B2806678-2AFA-4528-8D05-31457368792A}"/>
          </ac:spMkLst>
        </pc:spChg>
        <pc:spChg chg="mod">
          <ac:chgData name="Manisha M" userId="db4bb5123425cd23" providerId="Windows Live" clId="Web-{6EBEB18D-16AA-43B0-B38C-B2B74C633BA0}" dt="2022-03-05T09:04:24.011" v="93" actId="20577"/>
          <ac:spMkLst>
            <pc:docMk/>
            <pc:sldMk cId="3849942910" sldId="257"/>
            <ac:spMk id="3" creationId="{C0F7AB28-1681-4470-BDB3-1BDC881768F0}"/>
          </ac:spMkLst>
        </pc:spChg>
      </pc:sldChg>
      <pc:sldChg chg="modSp new">
        <pc:chgData name="Manisha M" userId="db4bb5123425cd23" providerId="Windows Live" clId="Web-{6EBEB18D-16AA-43B0-B38C-B2B74C633BA0}" dt="2022-03-05T09:04:30.214" v="94" actId="20577"/>
        <pc:sldMkLst>
          <pc:docMk/>
          <pc:sldMk cId="1979148843" sldId="258"/>
        </pc:sldMkLst>
        <pc:spChg chg="mod">
          <ac:chgData name="Manisha M" userId="db4bb5123425cd23" providerId="Windows Live" clId="Web-{6EBEB18D-16AA-43B0-B38C-B2B74C633BA0}" dt="2022-03-05T09:04:06.823" v="92" actId="20577"/>
          <ac:spMkLst>
            <pc:docMk/>
            <pc:sldMk cId="1979148843" sldId="258"/>
            <ac:spMk id="2" creationId="{4A1ABFF2-FA83-4D2B-88FD-63607E10E12C}"/>
          </ac:spMkLst>
        </pc:spChg>
        <pc:spChg chg="mod">
          <ac:chgData name="Manisha M" userId="db4bb5123425cd23" providerId="Windows Live" clId="Web-{6EBEB18D-16AA-43B0-B38C-B2B74C633BA0}" dt="2022-03-05T09:04:30.214" v="94" actId="20577"/>
          <ac:spMkLst>
            <pc:docMk/>
            <pc:sldMk cId="1979148843" sldId="258"/>
            <ac:spMk id="3" creationId="{D65065DD-AE0A-499C-8590-824DD7276D16}"/>
          </ac:spMkLst>
        </pc:spChg>
      </pc:sldChg>
      <pc:sldChg chg="addSp delSp modSp new ord">
        <pc:chgData name="Manisha M" userId="db4bb5123425cd23" providerId="Windows Live" clId="Web-{6EBEB18D-16AA-43B0-B38C-B2B74C633BA0}" dt="2022-03-05T09:32:16.233" v="733"/>
        <pc:sldMkLst>
          <pc:docMk/>
          <pc:sldMk cId="2165725164" sldId="259"/>
        </pc:sldMkLst>
        <pc:spChg chg="mod">
          <ac:chgData name="Manisha M" userId="db4bb5123425cd23" providerId="Windows Live" clId="Web-{6EBEB18D-16AA-43B0-B38C-B2B74C633BA0}" dt="2022-03-05T09:04:00.307" v="90" actId="20577"/>
          <ac:spMkLst>
            <pc:docMk/>
            <pc:sldMk cId="2165725164" sldId="259"/>
            <ac:spMk id="2" creationId="{92E9F133-C537-47EF-896A-09EA55B6CDC6}"/>
          </ac:spMkLst>
        </pc:spChg>
        <pc:spChg chg="del mod">
          <ac:chgData name="Manisha M" userId="db4bb5123425cd23" providerId="Windows Live" clId="Web-{6EBEB18D-16AA-43B0-B38C-B2B74C633BA0}" dt="2022-03-05T09:07:18.376" v="99"/>
          <ac:spMkLst>
            <pc:docMk/>
            <pc:sldMk cId="2165725164" sldId="259"/>
            <ac:spMk id="3" creationId="{D41ED666-4BA4-4E56-BA9E-49199924C41D}"/>
          </ac:spMkLst>
        </pc:spChg>
        <pc:graphicFrameChg chg="add mod ord modGraphic">
          <ac:chgData name="Manisha M" userId="db4bb5123425cd23" providerId="Windows Live" clId="Web-{6EBEB18D-16AA-43B0-B38C-B2B74C633BA0}" dt="2022-03-05T09:14:35.087" v="428"/>
          <ac:graphicFrameMkLst>
            <pc:docMk/>
            <pc:sldMk cId="2165725164" sldId="259"/>
            <ac:graphicFrameMk id="4" creationId="{48FD0183-28E3-449C-A090-A714312B832F}"/>
          </ac:graphicFrameMkLst>
        </pc:graphicFrameChg>
        <pc:graphicFrameChg chg="add del">
          <ac:chgData name="Manisha M" userId="db4bb5123425cd23" providerId="Windows Live" clId="Web-{6EBEB18D-16AA-43B0-B38C-B2B74C633BA0}" dt="2022-03-05T09:27:27.212" v="702"/>
          <ac:graphicFrameMkLst>
            <pc:docMk/>
            <pc:sldMk cId="2165725164" sldId="259"/>
            <ac:graphicFrameMk id="5" creationId="{6DFAF27E-C9F0-4E9E-9622-48445DEEEB7F}"/>
          </ac:graphicFrameMkLst>
        </pc:graphicFrameChg>
      </pc:sldChg>
      <pc:sldChg chg="modSp new ord">
        <pc:chgData name="Manisha M" userId="db4bb5123425cd23" providerId="Windows Live" clId="Web-{6EBEB18D-16AA-43B0-B38C-B2B74C633BA0}" dt="2022-03-05T09:33:05.390" v="735" actId="20577"/>
        <pc:sldMkLst>
          <pc:docMk/>
          <pc:sldMk cId="369119360" sldId="260"/>
        </pc:sldMkLst>
        <pc:spChg chg="mod">
          <ac:chgData name="Manisha M" userId="db4bb5123425cd23" providerId="Windows Live" clId="Web-{6EBEB18D-16AA-43B0-B38C-B2B74C633BA0}" dt="2022-03-05T09:33:05.390" v="735" actId="20577"/>
          <ac:spMkLst>
            <pc:docMk/>
            <pc:sldMk cId="369119360" sldId="260"/>
            <ac:spMk id="2" creationId="{29B83B84-F2F6-4321-A053-E3F69EADBFD1}"/>
          </ac:spMkLst>
        </pc:spChg>
        <pc:spChg chg="mod">
          <ac:chgData name="Manisha M" userId="db4bb5123425cd23" providerId="Windows Live" clId="Web-{6EBEB18D-16AA-43B0-B38C-B2B74C633BA0}" dt="2022-03-05T09:31:56.076" v="732" actId="20577"/>
          <ac:spMkLst>
            <pc:docMk/>
            <pc:sldMk cId="369119360" sldId="260"/>
            <ac:spMk id="3" creationId="{BCA7F867-A6AE-409B-AAD7-B483B4192F52}"/>
          </ac:spMkLst>
        </pc:spChg>
      </pc:sldChg>
      <pc:sldMasterChg chg="del delSldLayout">
        <pc:chgData name="Manisha M" userId="db4bb5123425cd23" providerId="Windows Live" clId="Web-{6EBEB18D-16AA-43B0-B38C-B2B74C633BA0}" dt="2022-03-05T09:00:27.757" v="37"/>
        <pc:sldMasterMkLst>
          <pc:docMk/>
          <pc:sldMasterMk cId="0" sldId="2147483696"/>
        </pc:sldMasterMkLst>
        <pc:sldLayoutChg chg="del">
          <pc:chgData name="Manisha M" userId="db4bb5123425cd23" providerId="Windows Live" clId="Web-{6EBEB18D-16AA-43B0-B38C-B2B74C633BA0}" dt="2022-03-05T09:00:27.757" v="37"/>
          <pc:sldLayoutMkLst>
            <pc:docMk/>
            <pc:sldMasterMk cId="0" sldId="2147483696"/>
            <pc:sldLayoutMk cId="0" sldId="2147483697"/>
          </pc:sldLayoutMkLst>
        </pc:sldLayoutChg>
        <pc:sldLayoutChg chg="del">
          <pc:chgData name="Manisha M" userId="db4bb5123425cd23" providerId="Windows Live" clId="Web-{6EBEB18D-16AA-43B0-B38C-B2B74C633BA0}" dt="2022-03-05T09:00:27.757" v="37"/>
          <pc:sldLayoutMkLst>
            <pc:docMk/>
            <pc:sldMasterMk cId="0" sldId="2147483696"/>
            <pc:sldLayoutMk cId="0" sldId="2147483698"/>
          </pc:sldLayoutMkLst>
        </pc:sldLayoutChg>
        <pc:sldLayoutChg chg="del">
          <pc:chgData name="Manisha M" userId="db4bb5123425cd23" providerId="Windows Live" clId="Web-{6EBEB18D-16AA-43B0-B38C-B2B74C633BA0}" dt="2022-03-05T09:00:27.757" v="37"/>
          <pc:sldLayoutMkLst>
            <pc:docMk/>
            <pc:sldMasterMk cId="0" sldId="2147483696"/>
            <pc:sldLayoutMk cId="0" sldId="2147483699"/>
          </pc:sldLayoutMkLst>
        </pc:sldLayoutChg>
        <pc:sldLayoutChg chg="del">
          <pc:chgData name="Manisha M" userId="db4bb5123425cd23" providerId="Windows Live" clId="Web-{6EBEB18D-16AA-43B0-B38C-B2B74C633BA0}" dt="2022-03-05T09:00:27.757" v="37"/>
          <pc:sldLayoutMkLst>
            <pc:docMk/>
            <pc:sldMasterMk cId="0" sldId="2147483696"/>
            <pc:sldLayoutMk cId="0" sldId="2147483700"/>
          </pc:sldLayoutMkLst>
        </pc:sldLayoutChg>
        <pc:sldLayoutChg chg="del">
          <pc:chgData name="Manisha M" userId="db4bb5123425cd23" providerId="Windows Live" clId="Web-{6EBEB18D-16AA-43B0-B38C-B2B74C633BA0}" dt="2022-03-05T09:00:27.757" v="37"/>
          <pc:sldLayoutMkLst>
            <pc:docMk/>
            <pc:sldMasterMk cId="0" sldId="2147483696"/>
            <pc:sldLayoutMk cId="0" sldId="2147483701"/>
          </pc:sldLayoutMkLst>
        </pc:sldLayoutChg>
        <pc:sldLayoutChg chg="del">
          <pc:chgData name="Manisha M" userId="db4bb5123425cd23" providerId="Windows Live" clId="Web-{6EBEB18D-16AA-43B0-B38C-B2B74C633BA0}" dt="2022-03-05T09:00:27.757" v="37"/>
          <pc:sldLayoutMkLst>
            <pc:docMk/>
            <pc:sldMasterMk cId="0" sldId="2147483696"/>
            <pc:sldLayoutMk cId="0" sldId="2147483702"/>
          </pc:sldLayoutMkLst>
        </pc:sldLayoutChg>
        <pc:sldLayoutChg chg="del">
          <pc:chgData name="Manisha M" userId="db4bb5123425cd23" providerId="Windows Live" clId="Web-{6EBEB18D-16AA-43B0-B38C-B2B74C633BA0}" dt="2022-03-05T09:00:27.757" v="37"/>
          <pc:sldLayoutMkLst>
            <pc:docMk/>
            <pc:sldMasterMk cId="0" sldId="2147483696"/>
            <pc:sldLayoutMk cId="0" sldId="2147483703"/>
          </pc:sldLayoutMkLst>
        </pc:sldLayoutChg>
        <pc:sldLayoutChg chg="del">
          <pc:chgData name="Manisha M" userId="db4bb5123425cd23" providerId="Windows Live" clId="Web-{6EBEB18D-16AA-43B0-B38C-B2B74C633BA0}" dt="2022-03-05T09:00:27.757" v="37"/>
          <pc:sldLayoutMkLst>
            <pc:docMk/>
            <pc:sldMasterMk cId="0" sldId="2147483696"/>
            <pc:sldLayoutMk cId="0" sldId="2147483704"/>
          </pc:sldLayoutMkLst>
        </pc:sldLayoutChg>
        <pc:sldLayoutChg chg="del">
          <pc:chgData name="Manisha M" userId="db4bb5123425cd23" providerId="Windows Live" clId="Web-{6EBEB18D-16AA-43B0-B38C-B2B74C633BA0}" dt="2022-03-05T09:00:27.757" v="37"/>
          <pc:sldLayoutMkLst>
            <pc:docMk/>
            <pc:sldMasterMk cId="0" sldId="2147483696"/>
            <pc:sldLayoutMk cId="0" sldId="2147483705"/>
          </pc:sldLayoutMkLst>
        </pc:sldLayoutChg>
        <pc:sldLayoutChg chg="del">
          <pc:chgData name="Manisha M" userId="db4bb5123425cd23" providerId="Windows Live" clId="Web-{6EBEB18D-16AA-43B0-B38C-B2B74C633BA0}" dt="2022-03-05T09:00:27.757" v="37"/>
          <pc:sldLayoutMkLst>
            <pc:docMk/>
            <pc:sldMasterMk cId="0" sldId="2147483696"/>
            <pc:sldLayoutMk cId="0" sldId="2147483706"/>
          </pc:sldLayoutMkLst>
        </pc:sldLayoutChg>
        <pc:sldLayoutChg chg="del">
          <pc:chgData name="Manisha M" userId="db4bb5123425cd23" providerId="Windows Live" clId="Web-{6EBEB18D-16AA-43B0-B38C-B2B74C633BA0}" dt="2022-03-05T09:00:27.757" v="37"/>
          <pc:sldLayoutMkLst>
            <pc:docMk/>
            <pc:sldMasterMk cId="0" sldId="2147483696"/>
            <pc:sldLayoutMk cId="0" sldId="2147483707"/>
          </pc:sldLayoutMkLst>
        </pc:sldLayoutChg>
      </pc:sldMasterChg>
      <pc:sldMasterChg chg="add addSldLayout">
        <pc:chgData name="Manisha M" userId="db4bb5123425cd23" providerId="Windows Live" clId="Web-{6EBEB18D-16AA-43B0-B38C-B2B74C633BA0}" dt="2022-03-05T09:00:27.757" v="37"/>
        <pc:sldMasterMkLst>
          <pc:docMk/>
          <pc:sldMasterMk cId="149096324" sldId="2147483747"/>
        </pc:sldMasterMkLst>
        <pc:sldLayoutChg chg="add">
          <pc:chgData name="Manisha M" userId="db4bb5123425cd23" providerId="Windows Live" clId="Web-{6EBEB18D-16AA-43B0-B38C-B2B74C633BA0}" dt="2022-03-05T09:00:27.757" v="37"/>
          <pc:sldLayoutMkLst>
            <pc:docMk/>
            <pc:sldMasterMk cId="149096324" sldId="2147483747"/>
            <pc:sldLayoutMk cId="715290682" sldId="2147483736"/>
          </pc:sldLayoutMkLst>
        </pc:sldLayoutChg>
        <pc:sldLayoutChg chg="add">
          <pc:chgData name="Manisha M" userId="db4bb5123425cd23" providerId="Windows Live" clId="Web-{6EBEB18D-16AA-43B0-B38C-B2B74C633BA0}" dt="2022-03-05T09:00:27.757" v="37"/>
          <pc:sldLayoutMkLst>
            <pc:docMk/>
            <pc:sldMasterMk cId="149096324" sldId="2147483747"/>
            <pc:sldLayoutMk cId="1716710278" sldId="2147483737"/>
          </pc:sldLayoutMkLst>
        </pc:sldLayoutChg>
        <pc:sldLayoutChg chg="add">
          <pc:chgData name="Manisha M" userId="db4bb5123425cd23" providerId="Windows Live" clId="Web-{6EBEB18D-16AA-43B0-B38C-B2B74C633BA0}" dt="2022-03-05T09:00:27.757" v="37"/>
          <pc:sldLayoutMkLst>
            <pc:docMk/>
            <pc:sldMasterMk cId="149096324" sldId="2147483747"/>
            <pc:sldLayoutMk cId="2557344398" sldId="2147483738"/>
          </pc:sldLayoutMkLst>
        </pc:sldLayoutChg>
        <pc:sldLayoutChg chg="add">
          <pc:chgData name="Manisha M" userId="db4bb5123425cd23" providerId="Windows Live" clId="Web-{6EBEB18D-16AA-43B0-B38C-B2B74C633BA0}" dt="2022-03-05T09:00:27.757" v="37"/>
          <pc:sldLayoutMkLst>
            <pc:docMk/>
            <pc:sldMasterMk cId="149096324" sldId="2147483747"/>
            <pc:sldLayoutMk cId="3636913930" sldId="2147483739"/>
          </pc:sldLayoutMkLst>
        </pc:sldLayoutChg>
        <pc:sldLayoutChg chg="add">
          <pc:chgData name="Manisha M" userId="db4bb5123425cd23" providerId="Windows Live" clId="Web-{6EBEB18D-16AA-43B0-B38C-B2B74C633BA0}" dt="2022-03-05T09:00:27.757" v="37"/>
          <pc:sldLayoutMkLst>
            <pc:docMk/>
            <pc:sldMasterMk cId="149096324" sldId="2147483747"/>
            <pc:sldLayoutMk cId="3709795766" sldId="2147483740"/>
          </pc:sldLayoutMkLst>
        </pc:sldLayoutChg>
        <pc:sldLayoutChg chg="add">
          <pc:chgData name="Manisha M" userId="db4bb5123425cd23" providerId="Windows Live" clId="Web-{6EBEB18D-16AA-43B0-B38C-B2B74C633BA0}" dt="2022-03-05T09:00:27.757" v="37"/>
          <pc:sldLayoutMkLst>
            <pc:docMk/>
            <pc:sldMasterMk cId="149096324" sldId="2147483747"/>
            <pc:sldLayoutMk cId="1513234458" sldId="2147483741"/>
          </pc:sldLayoutMkLst>
        </pc:sldLayoutChg>
        <pc:sldLayoutChg chg="add">
          <pc:chgData name="Manisha M" userId="db4bb5123425cd23" providerId="Windows Live" clId="Web-{6EBEB18D-16AA-43B0-B38C-B2B74C633BA0}" dt="2022-03-05T09:00:27.757" v="37"/>
          <pc:sldLayoutMkLst>
            <pc:docMk/>
            <pc:sldMasterMk cId="149096324" sldId="2147483747"/>
            <pc:sldLayoutMk cId="59891763" sldId="2147483742"/>
          </pc:sldLayoutMkLst>
        </pc:sldLayoutChg>
        <pc:sldLayoutChg chg="add">
          <pc:chgData name="Manisha M" userId="db4bb5123425cd23" providerId="Windows Live" clId="Web-{6EBEB18D-16AA-43B0-B38C-B2B74C633BA0}" dt="2022-03-05T09:00:27.757" v="37"/>
          <pc:sldLayoutMkLst>
            <pc:docMk/>
            <pc:sldMasterMk cId="149096324" sldId="2147483747"/>
            <pc:sldLayoutMk cId="2229159418" sldId="2147483743"/>
          </pc:sldLayoutMkLst>
        </pc:sldLayoutChg>
        <pc:sldLayoutChg chg="add">
          <pc:chgData name="Manisha M" userId="db4bb5123425cd23" providerId="Windows Live" clId="Web-{6EBEB18D-16AA-43B0-B38C-B2B74C633BA0}" dt="2022-03-05T09:00:27.757" v="37"/>
          <pc:sldLayoutMkLst>
            <pc:docMk/>
            <pc:sldMasterMk cId="149096324" sldId="2147483747"/>
            <pc:sldLayoutMk cId="2011454446" sldId="2147483744"/>
          </pc:sldLayoutMkLst>
        </pc:sldLayoutChg>
        <pc:sldLayoutChg chg="add">
          <pc:chgData name="Manisha M" userId="db4bb5123425cd23" providerId="Windows Live" clId="Web-{6EBEB18D-16AA-43B0-B38C-B2B74C633BA0}" dt="2022-03-05T09:00:27.757" v="37"/>
          <pc:sldLayoutMkLst>
            <pc:docMk/>
            <pc:sldMasterMk cId="149096324" sldId="2147483747"/>
            <pc:sldLayoutMk cId="3617989394" sldId="2147483745"/>
          </pc:sldLayoutMkLst>
        </pc:sldLayoutChg>
        <pc:sldLayoutChg chg="add">
          <pc:chgData name="Manisha M" userId="db4bb5123425cd23" providerId="Windows Live" clId="Web-{6EBEB18D-16AA-43B0-B38C-B2B74C633BA0}" dt="2022-03-05T09:00:27.757" v="37"/>
          <pc:sldLayoutMkLst>
            <pc:docMk/>
            <pc:sldMasterMk cId="149096324" sldId="2147483747"/>
            <pc:sldLayoutMk cId="3030538295" sldId="214748374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9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8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3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1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4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1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3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5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45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6B488-1658-47CE-89FD-C844E5B6B4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447" r="-2" b="17767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Banking Made Simple for HNI's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Done By,</a:t>
            </a:r>
          </a:p>
          <a:p>
            <a:r>
              <a:rPr lang="en-US">
                <a:solidFill>
                  <a:srgbClr val="FFFFFF"/>
                </a:solidFill>
              </a:rPr>
              <a:t>Team No-8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3B84-F2F6-4321-A053-E3F69EAD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F867-A6AE-409B-AAD7-B483B419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The user starts with login. If he doesn't have </a:t>
            </a:r>
            <a:r>
              <a:rPr lang="en-US" dirty="0" err="1"/>
              <a:t>a</a:t>
            </a:r>
            <a:r>
              <a:rPr lang="en-US" dirty="0"/>
              <a:t> account he will sign-up.</a:t>
            </a:r>
          </a:p>
          <a:p>
            <a:pPr marL="342900" indent="-342900">
              <a:buChar char="•"/>
            </a:pPr>
            <a:r>
              <a:rPr lang="en-US" dirty="0"/>
              <a:t>After he log's in he will be redirected to a homepage.</a:t>
            </a:r>
          </a:p>
          <a:p>
            <a:pPr marL="342900" indent="-342900">
              <a:buChar char="•"/>
            </a:pPr>
            <a:r>
              <a:rPr lang="en-US" dirty="0"/>
              <a:t>In here, he can choose whether he wants to schedule a meeting or Update the meeting details.</a:t>
            </a:r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F133-C537-47EF-896A-09EA55B6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ea typeface="+mj-lt"/>
                <a:cs typeface="+mj-lt"/>
              </a:rPr>
              <a:t>Deliverables Met</a:t>
            </a:r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FD0183-28E3-449C-A090-A714312B8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326359"/>
              </p:ext>
            </p:extLst>
          </p:nvPr>
        </p:nvGraphicFramePr>
        <p:xfrm>
          <a:off x="6659671" y="949890"/>
          <a:ext cx="5021261" cy="421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397">
                  <a:extLst>
                    <a:ext uri="{9D8B030D-6E8A-4147-A177-3AD203B41FA5}">
                      <a16:colId xmlns:a16="http://schemas.microsoft.com/office/drawing/2014/main" val="472753213"/>
                    </a:ext>
                  </a:extLst>
                </a:gridCol>
                <a:gridCol w="558864">
                  <a:extLst>
                    <a:ext uri="{9D8B030D-6E8A-4147-A177-3AD203B41FA5}">
                      <a16:colId xmlns:a16="http://schemas.microsoft.com/office/drawing/2014/main" val="3594421574"/>
                    </a:ext>
                  </a:extLst>
                </a:gridCol>
              </a:tblGrid>
              <a:tr h="837718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Yes/No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04952"/>
                  </a:ext>
                </a:extLst>
              </a:tr>
              <a:tr h="8115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Bierstadt"/>
                        </a:rPr>
                        <a:t>we have used a web application to make this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24017"/>
                  </a:ext>
                </a:extLst>
              </a:tr>
              <a:tr h="837718">
                <a:tc>
                  <a:txBody>
                    <a:bodyPr/>
                    <a:lstStyle/>
                    <a:p>
                      <a:r>
                        <a:rPr lang="en-US" dirty="0"/>
                        <a:t>WM and HNI is provided with scheduling of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17612"/>
                  </a:ext>
                </a:extLst>
              </a:tr>
              <a:tr h="811540">
                <a:tc>
                  <a:txBody>
                    <a:bodyPr/>
                    <a:lstStyle/>
                    <a:p>
                      <a:r>
                        <a:rPr lang="en-US" dirty="0"/>
                        <a:t>WM and HNI is provided with can Re-schedule a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9022"/>
                  </a:ext>
                </a:extLst>
              </a:tr>
              <a:tr h="837718">
                <a:tc>
                  <a:txBody>
                    <a:bodyPr/>
                    <a:lstStyle/>
                    <a:p>
                      <a:r>
                        <a:rPr lang="en-US" dirty="0"/>
                        <a:t>Dashboard for displaying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61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72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6678-2AFA-4528-8D05-31457368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>
                <a:ea typeface="+mj-lt"/>
                <a:cs typeface="+mj-lt"/>
              </a:rPr>
              <a:t>System requirements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7AB28-1681-4470-BDB3-1BDC88176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32-bit processor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50MB hard disk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Browser with active connection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Suitable OS</a:t>
            </a:r>
            <a:endParaRPr lang="en-US" dirty="0"/>
          </a:p>
          <a:p>
            <a:pPr marL="342900" indent="-34290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4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BFF2-FA83-4D2B-88FD-63607E10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>
                <a:ea typeface="+mj-lt"/>
                <a:cs typeface="+mj-lt"/>
              </a:rPr>
              <a:t>Tools and technologies </a:t>
            </a:r>
            <a:endParaRPr lang="en-US" sz="44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65DD-AE0A-499C-8590-824DD727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1800" dirty="0">
                <a:ea typeface="+mn-lt"/>
                <a:cs typeface="+mn-lt"/>
              </a:rPr>
              <a:t>HTML</a:t>
            </a:r>
            <a:endParaRPr lang="en-US" sz="1800" dirty="0"/>
          </a:p>
          <a:p>
            <a:pPr marL="285750" indent="-285750">
              <a:buChar char="•"/>
            </a:pPr>
            <a:r>
              <a:rPr lang="en-US" sz="1800" dirty="0">
                <a:ea typeface="+mn-lt"/>
                <a:cs typeface="+mn-lt"/>
              </a:rPr>
              <a:t>CSS for website </a:t>
            </a:r>
          </a:p>
          <a:p>
            <a:pPr marL="285750" indent="-285750">
              <a:buChar char="•"/>
            </a:pPr>
            <a:r>
              <a:rPr lang="en-US" sz="1800" dirty="0">
                <a:ea typeface="+mn-lt"/>
                <a:cs typeface="+mn-lt"/>
              </a:rPr>
              <a:t>PHP for connecting to database </a:t>
            </a:r>
          </a:p>
          <a:p>
            <a:pPr marL="285750" indent="-285750">
              <a:buChar char="•"/>
            </a:pPr>
            <a:r>
              <a:rPr lang="en-US" sz="1800" dirty="0">
                <a:ea typeface="+mn-lt"/>
                <a:cs typeface="+mn-lt"/>
              </a:rPr>
              <a:t>MYSQL for database(creating tables and storing values into it).</a:t>
            </a:r>
            <a:endParaRPr lang="en-US" sz="1800" dirty="0"/>
          </a:p>
          <a:p>
            <a:pPr marL="285750" indent="-285750"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914884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412427"/>
      </a:dk2>
      <a:lt2>
        <a:srgbClr val="E2E8E2"/>
      </a:lt2>
      <a:accent1>
        <a:srgbClr val="D63ACC"/>
      </a:accent1>
      <a:accent2>
        <a:srgbClr val="C42879"/>
      </a:accent2>
      <a:accent3>
        <a:srgbClr val="D63A4A"/>
      </a:accent3>
      <a:accent4>
        <a:srgbClr val="C45928"/>
      </a:accent4>
      <a:accent5>
        <a:srgbClr val="C39D35"/>
      </a:accent5>
      <a:accent6>
        <a:srgbClr val="98AC23"/>
      </a:accent6>
      <a:hlink>
        <a:srgbClr val="329638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GestaltVTI</vt:lpstr>
      <vt:lpstr>Banking Made Simple for HNI's</vt:lpstr>
      <vt:lpstr>Steps:</vt:lpstr>
      <vt:lpstr>Deliverables Met </vt:lpstr>
      <vt:lpstr>System requirements </vt:lpstr>
      <vt:lpstr>Tools and technologies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130</cp:revision>
  <dcterms:created xsi:type="dcterms:W3CDTF">2022-03-05T08:57:44Z</dcterms:created>
  <dcterms:modified xsi:type="dcterms:W3CDTF">2022-03-05T09:35:24Z</dcterms:modified>
</cp:coreProperties>
</file>