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4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ma Harshini Sagina" userId="381fed754e97af19" providerId="LiveId" clId="{1792FA60-7693-4384-BDB9-13AEE3056420}"/>
    <pc:docChg chg="modSld">
      <pc:chgData name="Padma Harshini Sagina" userId="381fed754e97af19" providerId="LiveId" clId="{1792FA60-7693-4384-BDB9-13AEE3056420}" dt="2024-01-08T14:21:03.857" v="0" actId="1076"/>
      <pc:docMkLst>
        <pc:docMk/>
      </pc:docMkLst>
      <pc:sldChg chg="modSp mod">
        <pc:chgData name="Padma Harshini Sagina" userId="381fed754e97af19" providerId="LiveId" clId="{1792FA60-7693-4384-BDB9-13AEE3056420}" dt="2024-01-08T14:21:03.857" v="0" actId="1076"/>
        <pc:sldMkLst>
          <pc:docMk/>
          <pc:sldMk cId="0" sldId="262"/>
        </pc:sldMkLst>
        <pc:picChg chg="mod">
          <ac:chgData name="Padma Harshini Sagina" userId="381fed754e97af19" providerId="LiveId" clId="{1792FA60-7693-4384-BDB9-13AEE3056420}" dt="2024-01-08T14:21:03.857" v="0" actId="1076"/>
          <ac:picMkLst>
            <pc:docMk/>
            <pc:sldMk cId="0" sldId="262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39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hyperlink" Target="http://www.linkedin.com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70440"/>
            <a:ext cx="10554414" cy="1681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 Powerful Online Presence </a:t>
            </a:r>
            <a:r>
              <a:rPr lang="en-US" sz="524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🚀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2037993" y="4585335"/>
            <a:ext cx="10554414" cy="1073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Welcome to our presentation on creating an email and LinkedIn account. In today's digital world, it's essential to establish a strong online presence to connect with industry professionals, showcase your skills, and unlock countless opportunities. </a:t>
            </a:r>
            <a:r>
              <a:rPr lang="en-US" sz="1750" dirty="0">
                <a:solidFill>
                  <a:srgbClr val="00000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🌐</a:t>
            </a:r>
            <a:endParaRPr lang="en-US" sz="1750" dirty="0"/>
          </a:p>
        </p:txBody>
      </p:sp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169557"/>
            <a:ext cx="8816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Email and LinkedIn Matter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26945" y="341245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344709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Expanded Network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🌐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427470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Email allows you to communicate professionally, while LinkedIn connects you to a vast professional network.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630228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784890" y="341245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352342" y="3447098"/>
            <a:ext cx="2537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 Building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🚀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352342" y="3927515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 email and LinkedIn account help establish your personal brand and increase your visibility among peers and potential employers.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222462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377124" y="341245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944576" y="344709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Information Sharing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📈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944576" y="427470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Both platforms offer a convenient way to share industry insights, articles, and updates with your connections.</a:t>
            </a:r>
            <a:endParaRPr lang="en-US" sz="1750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124432" y="601028"/>
            <a:ext cx="10381417" cy="1365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78"/>
              </a:lnSpc>
              <a:buNone/>
            </a:pPr>
            <a:r>
              <a:rPr lang="en-US" sz="430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Step-by-Step Guide to Email Account Creation</a:t>
            </a:r>
            <a:endParaRPr lang="en-US" sz="4302" dirty="0"/>
          </a:p>
        </p:txBody>
      </p:sp>
      <p:sp>
        <p:nvSpPr>
          <p:cNvPr id="5" name="Shape 2"/>
          <p:cNvSpPr/>
          <p:nvPr/>
        </p:nvSpPr>
        <p:spPr>
          <a:xfrm>
            <a:off x="7293293" y="2403991"/>
            <a:ext cx="43696" cy="5228392"/>
          </a:xfrm>
          <a:prstGeom prst="roundRect">
            <a:avLst>
              <a:gd name="adj" fmla="val 225078"/>
            </a:avLst>
          </a:prstGeom>
          <a:solidFill>
            <a:srgbClr val="481782"/>
          </a:solidFill>
          <a:ln/>
        </p:spPr>
      </p:sp>
      <p:sp>
        <p:nvSpPr>
          <p:cNvPr id="6" name="Shape 3"/>
          <p:cNvSpPr/>
          <p:nvPr/>
        </p:nvSpPr>
        <p:spPr>
          <a:xfrm>
            <a:off x="7560945" y="2798743"/>
            <a:ext cx="764858" cy="43696"/>
          </a:xfrm>
          <a:prstGeom prst="roundRect">
            <a:avLst>
              <a:gd name="adj" fmla="val 225078"/>
            </a:avLst>
          </a:prstGeom>
          <a:solidFill>
            <a:srgbClr val="481782"/>
          </a:solidFill>
          <a:ln/>
        </p:spPr>
      </p:sp>
      <p:sp>
        <p:nvSpPr>
          <p:cNvPr id="7" name="Shape 4"/>
          <p:cNvSpPr/>
          <p:nvPr/>
        </p:nvSpPr>
        <p:spPr>
          <a:xfrm>
            <a:off x="7069217" y="2574727"/>
            <a:ext cx="491728" cy="491728"/>
          </a:xfrm>
          <a:prstGeom prst="roundRect">
            <a:avLst>
              <a:gd name="adj" fmla="val 20001"/>
            </a:avLst>
          </a:prstGeom>
          <a:solidFill>
            <a:srgbClr val="3C136D"/>
          </a:solidFill>
          <a:ln w="13573">
            <a:solidFill>
              <a:srgbClr val="48178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54121" y="2615684"/>
            <a:ext cx="121920" cy="409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7"/>
              </a:lnSpc>
              <a:buNone/>
            </a:pPr>
            <a:r>
              <a:rPr lang="en-US" sz="258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581" dirty="0"/>
          </a:p>
        </p:txBody>
      </p:sp>
      <p:sp>
        <p:nvSpPr>
          <p:cNvPr id="9" name="Text 6"/>
          <p:cNvSpPr/>
          <p:nvPr/>
        </p:nvSpPr>
        <p:spPr>
          <a:xfrm>
            <a:off x="8517136" y="2622471"/>
            <a:ext cx="2446020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9"/>
              </a:lnSpc>
              <a:buNone/>
            </a:pPr>
            <a:r>
              <a:rPr lang="en-US" sz="215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Choose a Provider</a:t>
            </a:r>
            <a:endParaRPr lang="en-US" sz="2151" dirty="0"/>
          </a:p>
        </p:txBody>
      </p:sp>
      <p:sp>
        <p:nvSpPr>
          <p:cNvPr id="10" name="Text 7"/>
          <p:cNvSpPr/>
          <p:nvPr/>
        </p:nvSpPr>
        <p:spPr>
          <a:xfrm>
            <a:off x="8517136" y="3095030"/>
            <a:ext cx="3988713" cy="1049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3"/>
              </a:lnSpc>
              <a:buNone/>
            </a:pPr>
            <a:r>
              <a:rPr lang="en-US" sz="172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Select a reliable email service provider such as Gmail or Outlook to create your professional email account.</a:t>
            </a:r>
            <a:endParaRPr lang="en-US" sz="1721" dirty="0"/>
          </a:p>
        </p:txBody>
      </p:sp>
      <p:sp>
        <p:nvSpPr>
          <p:cNvPr id="11" name="Shape 8"/>
          <p:cNvSpPr/>
          <p:nvPr/>
        </p:nvSpPr>
        <p:spPr>
          <a:xfrm>
            <a:off x="6304359" y="3891379"/>
            <a:ext cx="764858" cy="43696"/>
          </a:xfrm>
          <a:prstGeom prst="roundRect">
            <a:avLst>
              <a:gd name="adj" fmla="val 225078"/>
            </a:avLst>
          </a:prstGeom>
          <a:solidFill>
            <a:srgbClr val="481782"/>
          </a:solidFill>
          <a:ln/>
        </p:spPr>
      </p:sp>
      <p:sp>
        <p:nvSpPr>
          <p:cNvPr id="12" name="Shape 9"/>
          <p:cNvSpPr/>
          <p:nvPr/>
        </p:nvSpPr>
        <p:spPr>
          <a:xfrm>
            <a:off x="7069217" y="3667363"/>
            <a:ext cx="491728" cy="491728"/>
          </a:xfrm>
          <a:prstGeom prst="roundRect">
            <a:avLst>
              <a:gd name="adj" fmla="val 20001"/>
            </a:avLst>
          </a:prstGeom>
          <a:solidFill>
            <a:srgbClr val="3C136D"/>
          </a:solidFill>
          <a:ln w="13573">
            <a:solidFill>
              <a:srgbClr val="481782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641" y="3708321"/>
            <a:ext cx="182880" cy="409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7"/>
              </a:lnSpc>
              <a:buNone/>
            </a:pPr>
            <a:r>
              <a:rPr lang="en-US" sz="258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581" dirty="0"/>
          </a:p>
        </p:txBody>
      </p:sp>
      <p:sp>
        <p:nvSpPr>
          <p:cNvPr id="14" name="Text 11"/>
          <p:cNvSpPr/>
          <p:nvPr/>
        </p:nvSpPr>
        <p:spPr>
          <a:xfrm>
            <a:off x="3552706" y="3715107"/>
            <a:ext cx="2560320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89"/>
              </a:lnSpc>
              <a:buNone/>
            </a:pPr>
            <a:r>
              <a:rPr lang="en-US" sz="215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 a Username</a:t>
            </a:r>
            <a:endParaRPr lang="en-US" sz="2151" dirty="0"/>
          </a:p>
        </p:txBody>
      </p:sp>
      <p:sp>
        <p:nvSpPr>
          <p:cNvPr id="15" name="Text 12"/>
          <p:cNvSpPr/>
          <p:nvPr/>
        </p:nvSpPr>
        <p:spPr>
          <a:xfrm>
            <a:off x="2124432" y="4187666"/>
            <a:ext cx="3988594" cy="1049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53"/>
              </a:lnSpc>
              <a:buNone/>
            </a:pPr>
            <a:r>
              <a:rPr lang="en-US" sz="172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Pick a username that aligns with your professional brand and is easy to remember.</a:t>
            </a:r>
            <a:endParaRPr lang="en-US" sz="1721" dirty="0"/>
          </a:p>
        </p:txBody>
      </p:sp>
      <p:sp>
        <p:nvSpPr>
          <p:cNvPr id="16" name="Shape 13"/>
          <p:cNvSpPr/>
          <p:nvPr/>
        </p:nvSpPr>
        <p:spPr>
          <a:xfrm>
            <a:off x="7560945" y="4979849"/>
            <a:ext cx="764858" cy="43696"/>
          </a:xfrm>
          <a:prstGeom prst="roundRect">
            <a:avLst>
              <a:gd name="adj" fmla="val 225078"/>
            </a:avLst>
          </a:prstGeom>
          <a:solidFill>
            <a:srgbClr val="481782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9217" y="4755833"/>
            <a:ext cx="491728" cy="491728"/>
          </a:xfrm>
          <a:prstGeom prst="roundRect">
            <a:avLst>
              <a:gd name="adj" fmla="val 20001"/>
            </a:avLst>
          </a:prstGeom>
          <a:solidFill>
            <a:srgbClr val="3C136D"/>
          </a:solidFill>
          <a:ln w="13573">
            <a:solidFill>
              <a:srgbClr val="48178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641" y="4796790"/>
            <a:ext cx="182880" cy="409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7"/>
              </a:lnSpc>
              <a:buNone/>
            </a:pPr>
            <a:r>
              <a:rPr lang="en-US" sz="258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581" dirty="0"/>
          </a:p>
        </p:txBody>
      </p:sp>
      <p:sp>
        <p:nvSpPr>
          <p:cNvPr id="19" name="Text 16"/>
          <p:cNvSpPr/>
          <p:nvPr/>
        </p:nvSpPr>
        <p:spPr>
          <a:xfrm>
            <a:off x="8517136" y="4803577"/>
            <a:ext cx="2185511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9"/>
              </a:lnSpc>
              <a:buNone/>
            </a:pPr>
            <a:r>
              <a:rPr lang="en-US" sz="215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Up Security</a:t>
            </a:r>
            <a:endParaRPr lang="en-US" sz="2151" dirty="0"/>
          </a:p>
        </p:txBody>
      </p:sp>
      <p:sp>
        <p:nvSpPr>
          <p:cNvPr id="20" name="Text 17"/>
          <p:cNvSpPr/>
          <p:nvPr/>
        </p:nvSpPr>
        <p:spPr>
          <a:xfrm>
            <a:off x="8517136" y="5276136"/>
            <a:ext cx="3988713" cy="1049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3"/>
              </a:lnSpc>
              <a:buNone/>
            </a:pPr>
            <a:r>
              <a:rPr lang="en-US" sz="172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Enable two-factor authentication and set a strong password to protect your account.</a:t>
            </a:r>
            <a:endParaRPr lang="en-US" sz="1721" dirty="0"/>
          </a:p>
        </p:txBody>
      </p:sp>
      <p:sp>
        <p:nvSpPr>
          <p:cNvPr id="21" name="Shape 18"/>
          <p:cNvSpPr/>
          <p:nvPr/>
        </p:nvSpPr>
        <p:spPr>
          <a:xfrm>
            <a:off x="6304359" y="6068437"/>
            <a:ext cx="764858" cy="43696"/>
          </a:xfrm>
          <a:prstGeom prst="roundRect">
            <a:avLst>
              <a:gd name="adj" fmla="val 225078"/>
            </a:avLst>
          </a:prstGeom>
          <a:solidFill>
            <a:srgbClr val="481782"/>
          </a:solidFill>
          <a:ln/>
        </p:spPr>
      </p:sp>
      <p:sp>
        <p:nvSpPr>
          <p:cNvPr id="22" name="Shape 19"/>
          <p:cNvSpPr/>
          <p:nvPr/>
        </p:nvSpPr>
        <p:spPr>
          <a:xfrm>
            <a:off x="7069217" y="5844421"/>
            <a:ext cx="491728" cy="491728"/>
          </a:xfrm>
          <a:prstGeom prst="roundRect">
            <a:avLst>
              <a:gd name="adj" fmla="val 20001"/>
            </a:avLst>
          </a:prstGeom>
          <a:solidFill>
            <a:srgbClr val="3C136D"/>
          </a:solidFill>
          <a:ln w="13573">
            <a:solidFill>
              <a:srgbClr val="481782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08401" y="5885378"/>
            <a:ext cx="213360" cy="409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7"/>
              </a:lnSpc>
              <a:buNone/>
            </a:pPr>
            <a:r>
              <a:rPr lang="en-US" sz="258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581" dirty="0"/>
          </a:p>
        </p:txBody>
      </p:sp>
      <p:sp>
        <p:nvSpPr>
          <p:cNvPr id="24" name="Text 21"/>
          <p:cNvSpPr/>
          <p:nvPr/>
        </p:nvSpPr>
        <p:spPr>
          <a:xfrm>
            <a:off x="3004066" y="5892165"/>
            <a:ext cx="3108960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89"/>
              </a:lnSpc>
              <a:buNone/>
            </a:pPr>
            <a:r>
              <a:rPr lang="en-US" sz="215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Configure the Account</a:t>
            </a:r>
            <a:endParaRPr lang="en-US" sz="2151" dirty="0"/>
          </a:p>
        </p:txBody>
      </p:sp>
      <p:sp>
        <p:nvSpPr>
          <p:cNvPr id="25" name="Text 22"/>
          <p:cNvSpPr/>
          <p:nvPr/>
        </p:nvSpPr>
        <p:spPr>
          <a:xfrm>
            <a:off x="2124432" y="6364724"/>
            <a:ext cx="3988594" cy="1049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53"/>
              </a:lnSpc>
              <a:buNone/>
            </a:pPr>
            <a:r>
              <a:rPr lang="en-US" sz="172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Customize your email signature, set up mail filters, and organize your inbox to enhance productivity.</a:t>
            </a:r>
            <a:endParaRPr lang="en-US" sz="1721" dirty="0"/>
          </a:p>
        </p:txBody>
      </p:sp>
      <p:pic>
        <p:nvPicPr>
          <p:cNvPr id="2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311878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931187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643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and Setting Up Your LinkedIn Account</a:t>
            </a:r>
            <a:endParaRPr lang="en-US" sz="3062" dirty="0"/>
          </a:p>
        </p:txBody>
      </p:sp>
      <p:sp>
        <p:nvSpPr>
          <p:cNvPr id="6" name="Text 2"/>
          <p:cNvSpPr/>
          <p:nvPr/>
        </p:nvSpPr>
        <p:spPr>
          <a:xfrm>
            <a:off x="6364367" y="1632942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LinkedIn is a powerful platform for professional networking and career development. Here are the steps to create an account.</a:t>
            </a:r>
            <a:endParaRPr lang="en-US" sz="1225" dirty="0"/>
          </a:p>
        </p:txBody>
      </p:sp>
      <p:sp>
        <p:nvSpPr>
          <p:cNvPr id="7" name="Text 3"/>
          <p:cNvSpPr/>
          <p:nvPr/>
        </p:nvSpPr>
        <p:spPr>
          <a:xfrm>
            <a:off x="6613207" y="2305288"/>
            <a:ext cx="7139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/>
            </a:pPr>
            <a:r>
              <a:rPr lang="en-US" sz="1225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Sign Up:</a:t>
            </a:r>
            <a:endParaRPr lang="en-US" sz="1225" dirty="0"/>
          </a:p>
        </p:txBody>
      </p:sp>
      <p:sp>
        <p:nvSpPr>
          <p:cNvPr id="8" name="Text 4"/>
          <p:cNvSpPr/>
          <p:nvPr/>
        </p:nvSpPr>
        <p:spPr>
          <a:xfrm>
            <a:off x="6861929" y="2728913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Visit </a:t>
            </a:r>
            <a:r>
              <a:rPr lang="en-US" sz="1225" u="sng" dirty="0">
                <a:solidFill>
                  <a:srgbClr val="9251E1"/>
                </a:solidFill>
                <a:latin typeface="Heebo" pitchFamily="34" charset="0"/>
                <a:ea typeface="Heebo" pitchFamily="34" charset="-122"/>
                <a:cs typeface="Heebo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</a:t>
            </a: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and click "Join now."</a:t>
            </a:r>
            <a:endParaRPr lang="en-US" sz="1225" dirty="0"/>
          </a:p>
        </p:txBody>
      </p:sp>
      <p:sp>
        <p:nvSpPr>
          <p:cNvPr id="9" name="Text 5"/>
          <p:cNvSpPr/>
          <p:nvPr/>
        </p:nvSpPr>
        <p:spPr>
          <a:xfrm>
            <a:off x="6861929" y="3039785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Enter name, email, and password.</a:t>
            </a:r>
            <a:endParaRPr lang="en-US" sz="1225" dirty="0"/>
          </a:p>
        </p:txBody>
      </p:sp>
      <p:sp>
        <p:nvSpPr>
          <p:cNvPr id="10" name="Text 6"/>
          <p:cNvSpPr/>
          <p:nvPr/>
        </p:nvSpPr>
        <p:spPr>
          <a:xfrm>
            <a:off x="6613207" y="3350657"/>
            <a:ext cx="7139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 startAt="2"/>
            </a:pPr>
            <a:r>
              <a:rPr lang="en-US" sz="1225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Profile Essentials:</a:t>
            </a:r>
            <a:endParaRPr lang="en-US" sz="1225" dirty="0"/>
          </a:p>
        </p:txBody>
      </p:sp>
      <p:sp>
        <p:nvSpPr>
          <p:cNvPr id="11" name="Text 7"/>
          <p:cNvSpPr/>
          <p:nvPr/>
        </p:nvSpPr>
        <p:spPr>
          <a:xfrm>
            <a:off x="6861929" y="3661529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Add a professional photo.</a:t>
            </a:r>
            <a:endParaRPr lang="en-US" sz="1225" dirty="0"/>
          </a:p>
        </p:txBody>
      </p:sp>
      <p:sp>
        <p:nvSpPr>
          <p:cNvPr id="12" name="Text 8"/>
          <p:cNvSpPr/>
          <p:nvPr/>
        </p:nvSpPr>
        <p:spPr>
          <a:xfrm>
            <a:off x="6861929" y="3972401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Write a concise headline and summary.</a:t>
            </a:r>
            <a:endParaRPr lang="en-US" sz="1225" dirty="0"/>
          </a:p>
        </p:txBody>
      </p:sp>
      <p:sp>
        <p:nvSpPr>
          <p:cNvPr id="13" name="Text 9"/>
          <p:cNvSpPr/>
          <p:nvPr/>
        </p:nvSpPr>
        <p:spPr>
          <a:xfrm>
            <a:off x="6613207" y="4283273"/>
            <a:ext cx="7139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 startAt="3"/>
            </a:pPr>
            <a:r>
              <a:rPr lang="en-US" sz="1225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Experience and Education:</a:t>
            </a:r>
            <a:endParaRPr lang="en-US" sz="1225" dirty="0"/>
          </a:p>
        </p:txBody>
      </p:sp>
      <p:sp>
        <p:nvSpPr>
          <p:cNvPr id="14" name="Text 10"/>
          <p:cNvSpPr/>
          <p:nvPr/>
        </p:nvSpPr>
        <p:spPr>
          <a:xfrm>
            <a:off x="6861929" y="4594146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Input work and education details.</a:t>
            </a:r>
            <a:endParaRPr lang="en-US" sz="1225" dirty="0"/>
          </a:p>
        </p:txBody>
      </p:sp>
      <p:sp>
        <p:nvSpPr>
          <p:cNvPr id="15" name="Text 11"/>
          <p:cNvSpPr/>
          <p:nvPr/>
        </p:nvSpPr>
        <p:spPr>
          <a:xfrm>
            <a:off x="6613207" y="4905018"/>
            <a:ext cx="7139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 startAt="4"/>
            </a:pPr>
            <a:r>
              <a:rPr lang="en-US" sz="1225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Skills and Recommendations:</a:t>
            </a:r>
            <a:endParaRPr lang="en-US" sz="1225" dirty="0"/>
          </a:p>
        </p:txBody>
      </p:sp>
      <p:sp>
        <p:nvSpPr>
          <p:cNvPr id="16" name="Text 12"/>
          <p:cNvSpPr/>
          <p:nvPr/>
        </p:nvSpPr>
        <p:spPr>
          <a:xfrm>
            <a:off x="6861929" y="5215890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List key skills.</a:t>
            </a:r>
            <a:endParaRPr lang="en-US" sz="1225" dirty="0"/>
          </a:p>
        </p:txBody>
      </p:sp>
      <p:sp>
        <p:nvSpPr>
          <p:cNvPr id="17" name="Text 13"/>
          <p:cNvSpPr/>
          <p:nvPr/>
        </p:nvSpPr>
        <p:spPr>
          <a:xfrm>
            <a:off x="6861929" y="5526762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Request/endorse recommendations.</a:t>
            </a:r>
            <a:endParaRPr lang="en-US" sz="1225" dirty="0"/>
          </a:p>
        </p:txBody>
      </p:sp>
      <p:sp>
        <p:nvSpPr>
          <p:cNvPr id="18" name="Text 14"/>
          <p:cNvSpPr/>
          <p:nvPr/>
        </p:nvSpPr>
        <p:spPr>
          <a:xfrm>
            <a:off x="6613207" y="5837634"/>
            <a:ext cx="7139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 startAt="5"/>
            </a:pPr>
            <a:r>
              <a:rPr lang="en-US" sz="1225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Connect:</a:t>
            </a:r>
            <a:endParaRPr lang="en-US" sz="1225" dirty="0"/>
          </a:p>
        </p:txBody>
      </p:sp>
      <p:sp>
        <p:nvSpPr>
          <p:cNvPr id="19" name="Text 15"/>
          <p:cNvSpPr/>
          <p:nvPr/>
        </p:nvSpPr>
        <p:spPr>
          <a:xfrm>
            <a:off x="6861929" y="6148507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Connect with colleagues and professionals.</a:t>
            </a:r>
            <a:endParaRPr lang="en-US" sz="1225" dirty="0"/>
          </a:p>
        </p:txBody>
      </p:sp>
      <p:sp>
        <p:nvSpPr>
          <p:cNvPr id="20" name="Text 16"/>
          <p:cNvSpPr/>
          <p:nvPr/>
        </p:nvSpPr>
        <p:spPr>
          <a:xfrm>
            <a:off x="6613207" y="6459379"/>
            <a:ext cx="7139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 startAt="6"/>
            </a:pPr>
            <a:r>
              <a:rPr lang="en-US" sz="1225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Profile Customization:</a:t>
            </a:r>
            <a:endParaRPr lang="en-US" sz="1225" dirty="0"/>
          </a:p>
        </p:txBody>
      </p:sp>
      <p:sp>
        <p:nvSpPr>
          <p:cNvPr id="21" name="Text 17"/>
          <p:cNvSpPr/>
          <p:nvPr/>
        </p:nvSpPr>
        <p:spPr>
          <a:xfrm>
            <a:off x="6861929" y="6770251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Customize your LinkedIn URL.</a:t>
            </a:r>
            <a:endParaRPr lang="en-US" sz="1225" dirty="0"/>
          </a:p>
        </p:txBody>
      </p:sp>
      <p:sp>
        <p:nvSpPr>
          <p:cNvPr id="22" name="Text 18"/>
          <p:cNvSpPr/>
          <p:nvPr/>
        </p:nvSpPr>
        <p:spPr>
          <a:xfrm>
            <a:off x="6861929" y="7081123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Adjust privacy settings.</a:t>
            </a:r>
            <a:endParaRPr lang="en-US" sz="1225" dirty="0"/>
          </a:p>
        </p:txBody>
      </p:sp>
      <p:sp>
        <p:nvSpPr>
          <p:cNvPr id="23" name="Text 19"/>
          <p:cNvSpPr/>
          <p:nvPr/>
        </p:nvSpPr>
        <p:spPr>
          <a:xfrm>
            <a:off x="6613207" y="7391995"/>
            <a:ext cx="7139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 startAt="7"/>
            </a:pPr>
            <a:r>
              <a:rPr lang="en-US" sz="1225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Engagement:</a:t>
            </a:r>
            <a:endParaRPr lang="en-US" sz="1225" dirty="0"/>
          </a:p>
        </p:txBody>
      </p:sp>
      <p:sp>
        <p:nvSpPr>
          <p:cNvPr id="24" name="Text 20"/>
          <p:cNvSpPr/>
          <p:nvPr/>
        </p:nvSpPr>
        <p:spPr>
          <a:xfrm>
            <a:off x="6861929" y="7702868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Share updates and articles.</a:t>
            </a:r>
            <a:endParaRPr lang="en-US" sz="1225" dirty="0"/>
          </a:p>
        </p:txBody>
      </p:sp>
      <p:sp>
        <p:nvSpPr>
          <p:cNvPr id="25" name="Text 21"/>
          <p:cNvSpPr/>
          <p:nvPr/>
        </p:nvSpPr>
        <p:spPr>
          <a:xfrm>
            <a:off x="6861929" y="8013740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Participate in relevant groups.</a:t>
            </a:r>
            <a:endParaRPr lang="en-US" sz="1225" dirty="0"/>
          </a:p>
        </p:txBody>
      </p:sp>
      <p:sp>
        <p:nvSpPr>
          <p:cNvPr id="26" name="Text 22"/>
          <p:cNvSpPr/>
          <p:nvPr/>
        </p:nvSpPr>
        <p:spPr>
          <a:xfrm>
            <a:off x="6613207" y="8324612"/>
            <a:ext cx="7139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 startAt="8"/>
            </a:pPr>
            <a:r>
              <a:rPr lang="en-US" sz="1225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Conclusion:</a:t>
            </a:r>
            <a:endParaRPr lang="en-US" sz="1225" dirty="0"/>
          </a:p>
        </p:txBody>
      </p:sp>
      <p:sp>
        <p:nvSpPr>
          <p:cNvPr id="27" name="Text 23"/>
          <p:cNvSpPr/>
          <p:nvPr/>
        </p:nvSpPr>
        <p:spPr>
          <a:xfrm>
            <a:off x="6861929" y="8635484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Keep profile updated and authentic.</a:t>
            </a:r>
            <a:endParaRPr lang="en-US" sz="1225" dirty="0"/>
          </a:p>
        </p:txBody>
      </p:sp>
      <p:pic>
        <p:nvPicPr>
          <p:cNvPr id="28" name="Image 2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685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Elements for an Effective LinkedIn Profile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0167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137654"/>
            <a:ext cx="3383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Compelling Headline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💼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Craft a captivating headline that highlights your expertise and grabs the attention of potential connections.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0167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3137654"/>
            <a:ext cx="3261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Engaging Summary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📝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Create a concise and compelling summary that showcases your professional journey and key achievements.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142428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73975" y="5378410"/>
            <a:ext cx="3093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Sharpen Your Skills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🔧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73975" y="5858828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List your key skills on your profile to highlight your expertise and increase your chances of being found by recruiters.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62267" y="5378410"/>
            <a:ext cx="3025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Showcase Projects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🎯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858828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Add projects you have worked on to support your skills and give potential employers a glimpse into your capabilities.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319093"/>
            <a:ext cx="8816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a Network on LinkedIn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7293054" y="2346722"/>
            <a:ext cx="44410" cy="4563785"/>
          </a:xfrm>
          <a:prstGeom prst="roundRect">
            <a:avLst>
              <a:gd name="adj" fmla="val 225151"/>
            </a:avLst>
          </a:prstGeom>
          <a:solidFill>
            <a:srgbClr val="481782"/>
          </a:solidFill>
          <a:ln/>
        </p:spPr>
      </p:sp>
      <p:sp>
        <p:nvSpPr>
          <p:cNvPr id="8" name="Shape 4"/>
          <p:cNvSpPr/>
          <p:nvPr/>
        </p:nvSpPr>
        <p:spPr>
          <a:xfrm>
            <a:off x="7565172" y="274802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81782"/>
          </a:solidFill>
          <a:ln/>
        </p:spPr>
      </p:sp>
      <p:sp>
        <p:nvSpPr>
          <p:cNvPr id="9" name="Shape 5"/>
          <p:cNvSpPr/>
          <p:nvPr/>
        </p:nvSpPr>
        <p:spPr>
          <a:xfrm>
            <a:off x="7065228" y="25203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254180" y="256198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8537258" y="2568893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Connect Strategically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8537258" y="304931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Search and connect with professionals in your field, alumni, and colleagues to expand your network.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7631" y="38588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81782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28" y="36311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19890" y="367284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3837623" y="3679746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Engage Actively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2037993" y="416016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Interact with your connections by liking, commenting, and sharing posts to build relationships and demonstrate your industry knowledge.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7565172" y="514308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81782"/>
          </a:solidFill>
          <a:ln/>
        </p:spPr>
      </p:sp>
      <p:sp>
        <p:nvSpPr>
          <p:cNvPr id="19" name="Shape 15"/>
          <p:cNvSpPr/>
          <p:nvPr/>
        </p:nvSpPr>
        <p:spPr>
          <a:xfrm>
            <a:off x="7065228" y="49153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219890" y="495704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8537258" y="4963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Join Groups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8537258" y="544437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Participate in industry-specific groups to connect with like-minded professionals and stay updated on the latest trends.</a:t>
            </a:r>
            <a:endParaRPr lang="en-US" sz="1750" dirty="0"/>
          </a:p>
        </p:txBody>
      </p:sp>
      <p:pic>
        <p:nvPicPr>
          <p:cNvPr id="2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-9144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121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Maximizing the Benefits of Email and LinkedIn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45224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059799"/>
            <a:ext cx="2575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 Organized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🗂️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54021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Create folders and filters in your email to keep your inbox organized. Utilize LinkedIn's tagging feature to manage your connections effectively.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745224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059918"/>
            <a:ext cx="2705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 Relationships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Personalize your emails to establish a genuine connection and engage with your LinkedIn connections regularly by sharing valuable content.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745224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059918"/>
            <a:ext cx="3185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Accelerate Your Career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Utilize LinkedIn's job search feature and leverage your email account for professional correspondence and application submissions.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933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Conclusion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2152" y="293620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9708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Stand Out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✨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strong email and LinkedIn presence will distinguish you from the competition in today's competitive job market.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2148" y="293620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2970848"/>
            <a:ext cx="3040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Power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💪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Unlock networking potential, create meaningful connections, and open doors to new opportunities.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7862" y="531030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344954"/>
            <a:ext cx="3162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Growth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📈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Regularly update your profiles, stay engaged with your connections, and keep evolving professionally.</a:t>
            </a:r>
            <a:endParaRPr lang="en-US" sz="1750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644</Words>
  <Application>Microsoft Office PowerPoint</Application>
  <PresentationFormat>Custom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Padma Harshini Sagina</cp:lastModifiedBy>
  <cp:revision>1</cp:revision>
  <dcterms:created xsi:type="dcterms:W3CDTF">2024-01-04T13:27:28Z</dcterms:created>
  <dcterms:modified xsi:type="dcterms:W3CDTF">2024-01-08T14:21:14Z</dcterms:modified>
</cp:coreProperties>
</file>