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14" r:id="rId1"/>
  </p:sldMasterIdLst>
  <p:notesMasterIdLst>
    <p:notesMasterId r:id="rId2"/>
  </p:notesMasterIdLst>
  <p:sldIdLst>
    <p:sldId id="406" r:id="rId3"/>
    <p:sldId id="407" r:id="rId4"/>
    <p:sldId id="408" r:id="rId5"/>
    <p:sldId id="409" r:id="rId6"/>
    <p:sldId id="410" r:id="rId7"/>
    <p:sldId id="411" r:id="rId8"/>
    <p:sldId id="412" r:id="rId9"/>
    <p:sldId id="413" r:id="rId10"/>
    <p:sldId id="414" r:id="rId11"/>
    <p:sldId id="415" r:id="rId12"/>
    <p:sldId id="417" r:id="rId13"/>
    <p:sldId id="41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15" r:id="rId1"/>
    <p:sldLayoutId id="2147483716" r:id="rId2"/>
    <p:sldLayoutId id="2147483717" r:id="rId3"/>
    <p:sldLayoutId id="2147483718" r:id="rId4"/>
    <p:sldLayoutId id="214748371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endParaRPr dirty="0" sz="2400" lang="en-IN"/>
          </a:p>
          <a:p>
            <a:r>
              <a:rPr altLang="zh-CN" dirty="0" sz="2400" lang="en-US"/>
              <a:t>N</a:t>
            </a:r>
            <a:r>
              <a:rPr altLang="zh-CN" dirty="0" sz="2400" lang="en-US"/>
              <a:t>M</a:t>
            </a:r>
            <a:r>
              <a:rPr altLang="zh-CN" dirty="0" sz="2400" lang="en-US"/>
              <a:t> </a:t>
            </a:r>
            <a:r>
              <a:rPr altLang="zh-CN" dirty="0" sz="2400" lang="en-US"/>
              <a:t>I</a:t>
            </a:r>
            <a:r>
              <a:rPr altLang="zh-CN" dirty="0" sz="2400" lang="en-US"/>
              <a:t>D</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 </a:t>
            </a:r>
            <a:r>
              <a:rPr altLang="zh-CN" dirty="0" sz="2400" lang="en-US"/>
              <a:t>:FD9DC15D5606B8785B34178197749C73</a:t>
            </a:r>
            <a:r>
              <a:rPr altLang="zh-CN" dirty="0" sz="2400" lang="en-US"/>
              <a:t> </a:t>
            </a:r>
            <a:r>
              <a:rPr altLang="zh-CN" dirty="0" sz="2400" lang="en-US"/>
              <a:t> </a:t>
            </a:r>
            <a:r>
              <a:rPr altLang="zh-CN" dirty="0" sz="2400" lang="en-US"/>
              <a:t> </a:t>
            </a:r>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zh-CN" dirty="0" lang="en-US" err="1">
                <a:latin typeface="Arial Rounded MT Bold" panose="020F0704030504030204" pitchFamily="34" charset="0"/>
              </a:rPr>
              <a:t> </a:t>
            </a:r>
            <a:r>
              <a:rPr altLang="zh-CN" dirty="0" lang="en-US" err="1">
                <a:latin typeface="Arial Rounded MT Bold" panose="020F0704030504030204" pitchFamily="34" charset="0"/>
              </a:rPr>
              <a:t> </a:t>
            </a:r>
            <a:r>
              <a:rPr altLang="zh-CN" dirty="0" lang="en-US" err="1">
                <a:latin typeface="Arial Rounded MT Bold" panose="020F0704030504030204" pitchFamily="34" charset="0"/>
              </a:rPr>
              <a:t> </a:t>
            </a:r>
            <a:r>
              <a:rPr altLang="zh-CN" dirty="0" lang="en-US" err="1">
                <a:latin typeface="Arial Rounded MT Bold" panose="020F0704030504030204" pitchFamily="34" charset="0"/>
              </a:rPr>
              <a:t> </a:t>
            </a:r>
            <a:r>
              <a:rPr altLang="zh-CN" dirty="0" lang="en-US" err="1">
                <a:latin typeface="Arial Rounded MT Bold" panose="020F0704030504030204" pitchFamily="34" charset="0"/>
              </a:rPr>
              <a:t>R</a:t>
            </a:r>
            <a:r>
              <a:rPr altLang="zh-CN" dirty="0" lang="en-US" err="1">
                <a:latin typeface="Arial Rounded MT Bold" panose="020F0704030504030204" pitchFamily="34" charset="0"/>
              </a:rPr>
              <a:t>.</a:t>
            </a:r>
            <a:r>
              <a:rPr altLang="zh-CN" dirty="0" lang="en-US" err="1">
                <a:latin typeface="Arial Rounded MT Bold" panose="020F0704030504030204" pitchFamily="34" charset="0"/>
              </a:rPr>
              <a:t>H</a:t>
            </a:r>
            <a:r>
              <a:rPr altLang="zh-CN" dirty="0" lang="en-US" err="1">
                <a:latin typeface="Arial Rounded MT Bold" panose="020F0704030504030204" pitchFamily="34" charset="0"/>
              </a:rPr>
              <a:t>a</a:t>
            </a:r>
            <a:r>
              <a:rPr altLang="zh-CN" dirty="0" lang="en-US" err="1">
                <a:latin typeface="Arial Rounded MT Bold" panose="020F0704030504030204" pitchFamily="34" charset="0"/>
              </a:rPr>
              <a:t>r</a:t>
            </a:r>
            <a:r>
              <a:rPr altLang="zh-CN" dirty="0" lang="en-US" err="1">
                <a:latin typeface="Arial Rounded MT Bold" panose="020F0704030504030204" pitchFamily="34" charset="0"/>
              </a:rPr>
              <a:t>s</a:t>
            </a:r>
            <a:r>
              <a:rPr altLang="zh-CN" dirty="0" lang="en-US" err="1">
                <a:latin typeface="Arial Rounded MT Bold" panose="020F0704030504030204" pitchFamily="34" charset="0"/>
              </a:rPr>
              <a:t>h</a:t>
            </a:r>
            <a:r>
              <a:rPr altLang="zh-CN" dirty="0" lang="en-US" err="1">
                <a:latin typeface="Arial Rounded MT Bold" panose="020F0704030504030204" pitchFamily="34" charset="0"/>
              </a:rPr>
              <a:t>i</a:t>
            </a:r>
            <a:r>
              <a:rPr altLang="zh-CN" dirty="0" lang="en-US" err="1">
                <a:latin typeface="Arial Rounded MT Bold" panose="020F0704030504030204" pitchFamily="34" charset="0"/>
              </a:rPr>
              <a:t>n</a:t>
            </a:r>
            <a:r>
              <a:rPr altLang="zh-CN" dirty="0" lang="en-US" err="1">
                <a:latin typeface="Arial Rounded MT Bold" panose="020F0704030504030204" pitchFamily="34" charset="0"/>
              </a:rPr>
              <a:t>i</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altLang="zh-CN" dirty="0" lang="en-US">
                <a:latin typeface="Arial Rounded MT Bold" panose="020F0704030504030204" pitchFamily="34" charset="0"/>
              </a:rPr>
              <a:t>3</a:t>
            </a:r>
            <a:r>
              <a:rPr altLang="zh-CN" dirty="0" lang="en-US">
                <a:latin typeface="Arial Rounded MT Bold" panose="020F0704030504030204" pitchFamily="34" charset="0"/>
              </a:rPr>
              <a:t>1</a:t>
            </a:r>
            <a:r>
              <a:rPr altLang="zh-CN" dirty="0" lang="en-US">
                <a:latin typeface="Arial Rounded MT Bold" panose="020F0704030504030204" pitchFamily="34" charset="0"/>
              </a:rPr>
              <a:t>2</a:t>
            </a:r>
            <a:r>
              <a:rPr altLang="zh-CN" dirty="0" lang="en-US">
                <a:latin typeface="Arial Rounded MT Bold" panose="020F0704030504030204" pitchFamily="34" charset="0"/>
              </a:rPr>
              <a:t>2</a:t>
            </a:r>
            <a:r>
              <a:rPr altLang="zh-CN" dirty="0" lang="en-US">
                <a:latin typeface="Arial Rounded MT Bold" panose="020F0704030504030204" pitchFamily="34" charset="0"/>
              </a:rPr>
              <a:t>0</a:t>
            </a:r>
            <a:r>
              <a:rPr altLang="zh-CN" dirty="0" lang="en-US">
                <a:latin typeface="Arial Rounded MT Bold" panose="020F0704030504030204" pitchFamily="34" charset="0"/>
              </a:rPr>
              <a:t>3</a:t>
            </a:r>
            <a:r>
              <a:rPr altLang="zh-CN" dirty="0" lang="en-US">
                <a:latin typeface="Arial Rounded MT Bold" panose="020F0704030504030204" pitchFamily="34" charset="0"/>
              </a:rPr>
              <a:t>3</a:t>
            </a:r>
            <a:r>
              <a:rPr altLang="zh-CN" dirty="0" lang="en-US">
                <a:latin typeface="Arial Rounded MT Bold" panose="020F0704030504030204" pitchFamily="34" charset="0"/>
              </a:rPr>
              <a:t>1</a:t>
            </a:r>
            <a:r>
              <a:rPr altLang="zh-CN" dirty="0" lang="en-US">
                <a:latin typeface="Arial Rounded MT Bold" panose="020F0704030504030204" pitchFamily="34" charset="0"/>
              </a:rPr>
              <a:t>4</a:t>
            </a:r>
            <a:endParaRPr altLang="en-US" lang="zh-CN"/>
          </a:p>
        </p:txBody>
      </p:sp>
      <p:sp>
        <p:nvSpPr>
          <p:cNvPr id="1048605" name="TextBox 11"/>
          <p:cNvSpPr txBox="1"/>
          <p:nvPr/>
        </p:nvSpPr>
        <p:spPr>
          <a:xfrm>
            <a:off x="4800600" y="4095515"/>
            <a:ext cx="2819400" cy="376261"/>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2024-09-02T05:56:39Z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