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10/19/2025</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t>10/19/2025</a:t>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t>‹#›</a:t>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arshini2226/VOIS_AICTE_Oct2025_MajorProject_THIRUNAHARI_HARSHINI" TargetMode="External"/><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48065" y="4429939"/>
            <a:ext cx="6288833" cy="861497"/>
          </a:xfrm>
        </p:spPr>
        <p:txBody>
          <a:bodyPr>
            <a:normAutofit/>
          </a:bodyPr>
          <a:lstStyle/>
          <a:p>
            <a:pPr algn="r"/>
            <a:r>
              <a:rPr lang="en-US" b="0" dirty="0">
                <a:solidFill>
                  <a:schemeClr val="tx1"/>
                </a:solidFill>
              </a:rPr>
              <a:t>[Student Name: THIRUNAHARI HARSHINI ]</a:t>
            </a:r>
          </a:p>
          <a:p>
            <a:pPr algn="r"/>
            <a:r>
              <a:rPr lang="en-US" b="0" dirty="0">
                <a:solidFill>
                  <a:schemeClr val="tx1"/>
                </a:solidFill>
              </a:rPr>
              <a:t>[AICTE Internship ID: </a:t>
            </a:r>
            <a:r>
              <a:rPr lang="en-IN" b="0" dirty="0"/>
              <a:t>STU664223855726e1715610501</a:t>
            </a:r>
            <a:r>
              <a:rPr lang="en-US" b="0" dirty="0">
                <a:solidFill>
                  <a:schemeClr val="tx1"/>
                </a:solidFill>
              </a:rPr>
              <a:t>]</a:t>
            </a:r>
            <a:endParaRPr lang="en-IN" b="0" dirty="0">
              <a:solidFill>
                <a:schemeClr val="tx1"/>
              </a:solidFill>
            </a:endParaRPr>
          </a:p>
        </p:txBody>
      </p:sp>
      <p:sp>
        <p:nvSpPr>
          <p:cNvPr id="4" name="Title 3"/>
          <p:cNvSpPr>
            <a:spLocks noGrp="1"/>
          </p:cNvSpPr>
          <p:nvPr>
            <p:ph type="title"/>
          </p:nvPr>
        </p:nvSpPr>
        <p:spPr>
          <a:xfrm>
            <a:off x="5237591" y="1276112"/>
            <a:ext cx="5806530" cy="743448"/>
          </a:xfrm>
        </p:spPr>
        <p:txBody>
          <a:bodyPr>
            <a:normAutofit fontScale="90000"/>
          </a:bodyPr>
          <a:lstStyle/>
          <a:p>
            <a:r>
              <a:rPr lang="en-GB" sz="3200" dirty="0"/>
              <a:t>Project Title – NETFLIX ANALYSIS</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2D1A154A-9EEA-E8A4-89C7-88CC2C8149C7}"/>
              </a:ext>
            </a:extLst>
          </p:cNvPr>
          <p:cNvPicPr>
            <a:picLocks noChangeAspect="1"/>
          </p:cNvPicPr>
          <p:nvPr/>
        </p:nvPicPr>
        <p:blipFill>
          <a:blip r:embed="rId3"/>
          <a:stretch>
            <a:fillRect/>
          </a:stretch>
        </p:blipFill>
        <p:spPr>
          <a:xfrm>
            <a:off x="1155440" y="1321733"/>
            <a:ext cx="7940351" cy="51501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970B672-03F4-AD58-67F2-5FAB87F64DEA}"/>
              </a:ext>
            </a:extLst>
          </p:cNvPr>
          <p:cNvPicPr>
            <a:picLocks noChangeAspect="1"/>
          </p:cNvPicPr>
          <p:nvPr/>
        </p:nvPicPr>
        <p:blipFill>
          <a:blip r:embed="rId3"/>
          <a:stretch>
            <a:fillRect/>
          </a:stretch>
        </p:blipFill>
        <p:spPr>
          <a:xfrm>
            <a:off x="1222310" y="1540231"/>
            <a:ext cx="7490465" cy="44284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030" y="2848610"/>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2"/>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3"/>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3"/>
          <a:stretch>
            <a:fillRect/>
          </a:stretch>
        </p:blipFill>
        <p:spPr>
          <a:xfrm>
            <a:off x="467359" y="6410461"/>
            <a:ext cx="3706253" cy="296092"/>
          </a:xfrm>
          <a:prstGeom prst="rect">
            <a:avLst/>
          </a:prstGeom>
        </p:spPr>
      </p:pic>
      <p:sp>
        <p:nvSpPr>
          <p:cNvPr id="4" name="TextBox 3"/>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2"/>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359" y="6410461"/>
            <a:ext cx="3706253" cy="296092"/>
          </a:xfrm>
          <a:prstGeom prst="rect">
            <a:avLst/>
          </a:prstGeom>
        </p:spPr>
      </p:pic>
      <p:pic>
        <p:nvPicPr>
          <p:cNvPr id="2" name="Picture 1"/>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9F68E4E1-4FE8-50AF-54AA-4786EB7A9814}"/>
              </a:ext>
            </a:extLst>
          </p:cNvPr>
          <p:cNvPicPr>
            <a:picLocks noChangeAspect="1"/>
          </p:cNvPicPr>
          <p:nvPr/>
        </p:nvPicPr>
        <p:blipFill>
          <a:blip r:embed="rId3"/>
          <a:stretch>
            <a:fillRect/>
          </a:stretch>
        </p:blipFill>
        <p:spPr>
          <a:xfrm>
            <a:off x="1007942" y="1479170"/>
            <a:ext cx="7249649" cy="4515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Add screen shot of graph</a:t>
            </a:r>
          </a:p>
        </p:txBody>
      </p:sp>
      <p:pic>
        <p:nvPicPr>
          <p:cNvPr id="6" name="Picture 5">
            <a:extLst>
              <a:ext uri="{FF2B5EF4-FFF2-40B4-BE49-F238E27FC236}">
                <a16:creationId xmlns:a16="http://schemas.microsoft.com/office/drawing/2014/main" id="{B5B21EED-9888-1179-9551-18F1752BB3C6}"/>
              </a:ext>
            </a:extLst>
          </p:cNvPr>
          <p:cNvPicPr>
            <a:picLocks noChangeAspect="1"/>
          </p:cNvPicPr>
          <p:nvPr/>
        </p:nvPicPr>
        <p:blipFill>
          <a:blip r:embed="rId3"/>
          <a:stretch>
            <a:fillRect/>
          </a:stretch>
        </p:blipFill>
        <p:spPr>
          <a:xfrm>
            <a:off x="433361" y="1608410"/>
            <a:ext cx="4558516" cy="3185710"/>
          </a:xfrm>
          <a:prstGeom prst="rect">
            <a:avLst/>
          </a:prstGeom>
        </p:spPr>
      </p:pic>
      <p:pic>
        <p:nvPicPr>
          <p:cNvPr id="10" name="Picture 9">
            <a:extLst>
              <a:ext uri="{FF2B5EF4-FFF2-40B4-BE49-F238E27FC236}">
                <a16:creationId xmlns:a16="http://schemas.microsoft.com/office/drawing/2014/main" id="{B6FE5863-8DF1-3184-CAEA-4221FE0FB7BA}"/>
              </a:ext>
            </a:extLst>
          </p:cNvPr>
          <p:cNvPicPr>
            <a:picLocks noChangeAspect="1"/>
          </p:cNvPicPr>
          <p:nvPr/>
        </p:nvPicPr>
        <p:blipFill>
          <a:blip r:embed="rId4"/>
          <a:srcRect r="18955"/>
          <a:stretch>
            <a:fillRect/>
          </a:stretch>
        </p:blipFill>
        <p:spPr>
          <a:xfrm>
            <a:off x="5326323" y="1608410"/>
            <a:ext cx="4377514" cy="3452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D31A313-2BE4-7F3A-D02F-FFC096FEE3CE}"/>
              </a:ext>
            </a:extLst>
          </p:cNvPr>
          <p:cNvPicPr>
            <a:picLocks noChangeAspect="1"/>
          </p:cNvPicPr>
          <p:nvPr/>
        </p:nvPicPr>
        <p:blipFill>
          <a:blip r:embed="rId3"/>
          <a:srcRect r="3361"/>
          <a:stretch>
            <a:fillRect/>
          </a:stretch>
        </p:blipFill>
        <p:spPr>
          <a:xfrm>
            <a:off x="320983" y="1371580"/>
            <a:ext cx="5161496" cy="3436588"/>
          </a:xfrm>
          <a:prstGeom prst="rect">
            <a:avLst/>
          </a:prstGeom>
        </p:spPr>
      </p:pic>
      <p:pic>
        <p:nvPicPr>
          <p:cNvPr id="10" name="Picture 9">
            <a:extLst>
              <a:ext uri="{FF2B5EF4-FFF2-40B4-BE49-F238E27FC236}">
                <a16:creationId xmlns:a16="http://schemas.microsoft.com/office/drawing/2014/main" id="{7EC7142D-9230-4CC2-7A63-FE94B796F091}"/>
              </a:ext>
            </a:extLst>
          </p:cNvPr>
          <p:cNvPicPr>
            <a:picLocks noChangeAspect="1"/>
          </p:cNvPicPr>
          <p:nvPr/>
        </p:nvPicPr>
        <p:blipFill>
          <a:blip r:embed="rId4"/>
          <a:srcRect l="-3254" t="302" r="3254" b="7085"/>
          <a:stretch>
            <a:fillRect/>
          </a:stretch>
        </p:blipFill>
        <p:spPr>
          <a:xfrm>
            <a:off x="5407835" y="1511560"/>
            <a:ext cx="4165374" cy="27058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797834" y="1825983"/>
            <a:ext cx="8719391" cy="2579557"/>
          </a:xfrm>
        </p:spPr>
        <p:txBody>
          <a:bodyPr vert="horz" lIns="91440" tIns="45720" rIns="91440" bIns="45720" rtlCol="0" anchor="t">
            <a:normAutofit/>
          </a:bodyPr>
          <a:lstStyle/>
          <a:p>
            <a:pPr marL="0" indent="0">
              <a:buNone/>
            </a:pPr>
            <a:r>
              <a:rPr lang="en-US" dirty="0"/>
              <a:t> Git Link:</a:t>
            </a:r>
          </a:p>
          <a:p>
            <a:pPr marL="0" indent="0">
              <a:buNone/>
            </a:pPr>
            <a:r>
              <a:rPr lang="en-US" dirty="0"/>
              <a:t> </a:t>
            </a:r>
            <a:r>
              <a:rPr lang="en-US" dirty="0">
                <a:solidFill>
                  <a:schemeClr val="tx1"/>
                </a:solidFill>
                <a:hlinkClick r:id="rId3">
                  <a:extLst>
                    <a:ext uri="{A12FA001-AC4F-418D-AE19-62706E023703}">
                      <ahyp:hlinkClr xmlns:ahyp="http://schemas.microsoft.com/office/drawing/2018/hyperlinkcolor" val="tx"/>
                    </a:ext>
                  </a:extLst>
                </a:hlinkClick>
              </a:rPr>
              <a:t>https://github.com/Harshini2226/VOIS_AICTE_Oct2025_MajorProject_THIRUNAHARI_HARSHINI</a:t>
            </a:r>
            <a:endParaRPr lang="en-US" dirty="0">
              <a:solidFill>
                <a:schemeClr val="tx1"/>
              </a:solidFill>
            </a:endParaRPr>
          </a:p>
          <a:p>
            <a:pPr marL="0" indent="0">
              <a:buNone/>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B19EB750-A6DA-4BE8-B87B-FC499FE73360}">
  <ds:schemaRefs/>
</ds:datastoreItem>
</file>

<file path=customXml/itemProps3.xml><?xml version="1.0" encoding="utf-8"?>
<ds:datastoreItem xmlns:ds="http://schemas.openxmlformats.org/officeDocument/2006/customXml" ds:itemID="{05D99ABA-76CE-4A8E-B5F0-C051B96628DE}">
  <ds:schemaRefs/>
</ds:datastoreItem>
</file>

<file path=docProps/app.xml><?xml version="1.0" encoding="utf-8"?>
<Properties xmlns="http://schemas.openxmlformats.org/officeDocument/2006/extended-properties" xmlns:vt="http://schemas.openxmlformats.org/officeDocument/2006/docPropsVTypes">
  <Template>Facet</Template>
  <TotalTime>14</TotalTime>
  <Words>386</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thirunahari harshini</cp:lastModifiedBy>
  <cp:revision>118</cp:revision>
  <dcterms:created xsi:type="dcterms:W3CDTF">2021-07-11T13:13:00Z</dcterms:created>
  <dcterms:modified xsi:type="dcterms:W3CDTF">2025-10-19T06:26:25Z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63BD9EC6ABA8478487284042268B3464_12</vt:lpwstr>
  </property>
  <property fmtid="{D5CDD505-2E9C-101B-9397-08002B2CF9AE}" pid="4" name="KSOProductBuildVer">
    <vt:lpwstr>1033-12.2.0.22549</vt:lpwstr>
  </property>
</Properties>
</file>