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71"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804"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Harshini. A</a:t>
            </a:r>
          </a:p>
          <a:p>
            <a:r>
              <a:rPr lang="en-US" sz="2400" dirty="0"/>
              <a:t>REGISTER NO            : 312209415</a:t>
            </a:r>
          </a:p>
          <a:p>
            <a:r>
              <a:rPr lang="en-US" sz="2400" dirty="0"/>
              <a:t>DEPARTMENT           : B Com Accounting and Finance</a:t>
            </a:r>
          </a:p>
          <a:p>
            <a:r>
              <a:rPr lang="en-US" sz="2400" dirty="0"/>
              <a:t>COLLEGE                    : Anna Adarsh College For Women</a:t>
            </a:r>
          </a:p>
          <a:p>
            <a:r>
              <a:rPr lang="en-US" sz="2400" dirty="0"/>
              <a:t> NM ID: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2BD0EE9-6C8D-6497-C3C0-E83E27C93E86}"/>
              </a:ext>
            </a:extLst>
          </p:cNvPr>
          <p:cNvSpPr txBox="1"/>
          <p:nvPr/>
        </p:nvSpPr>
        <p:spPr>
          <a:xfrm>
            <a:off x="755332" y="1371600"/>
            <a:ext cx="8541068" cy="1754326"/>
          </a:xfrm>
          <a:prstGeom prst="rect">
            <a:avLst/>
          </a:prstGeom>
          <a:noFill/>
        </p:spPr>
        <p:txBody>
          <a:bodyPr wrap="square" rtlCol="0">
            <a:spAutoFit/>
          </a:bodyPr>
          <a:lstStyle/>
          <a:p>
            <a:r>
              <a:rPr lang="en-US" dirty="0"/>
              <a:t>Marital Status: The marital status of the employee (e.g., Single, Married, Divorced).</a:t>
            </a:r>
          </a:p>
          <a:p>
            <a:r>
              <a:rPr lang="en-US" dirty="0"/>
              <a:t>Performance Score: A score indicating the employee's performance level (e.g., Excellent, Satisfactory, Needs Improvement).</a:t>
            </a:r>
          </a:p>
          <a:p>
            <a:r>
              <a:rPr lang="en-US" dirty="0"/>
              <a:t>Current Employee Rating: The current rating or evaluation of the employee's overall performance.</a:t>
            </a:r>
            <a:endParaRPr lang="en-IN" dirty="0"/>
          </a:p>
          <a:p>
            <a:endParaRPr lang="en-US" dirty="0"/>
          </a:p>
        </p:txBody>
      </p:sp>
    </p:spTree>
    <p:extLst>
      <p:ext uri="{BB962C8B-B14F-4D97-AF65-F5344CB8AC3E}">
        <p14:creationId xmlns:p14="http://schemas.microsoft.com/office/powerpoint/2010/main" val="192527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13E711B-6161-7C2A-9B4B-137A5F2F7BF8}"/>
              </a:ext>
            </a:extLst>
          </p:cNvPr>
          <p:cNvSpPr txBox="1"/>
          <p:nvPr/>
        </p:nvSpPr>
        <p:spPr>
          <a:xfrm>
            <a:off x="739775" y="1219395"/>
            <a:ext cx="8613775" cy="4801314"/>
          </a:xfrm>
          <a:prstGeom prst="rect">
            <a:avLst/>
          </a:prstGeom>
          <a:noFill/>
        </p:spPr>
        <p:txBody>
          <a:bodyPr wrap="square" rtlCol="0">
            <a:spAutoFit/>
          </a:bodyPr>
          <a:lstStyle/>
          <a:p>
            <a:r>
              <a:rPr lang="en-US" b="1" u="sng" dirty="0"/>
              <a:t>DATA COLLECTION:</a:t>
            </a:r>
            <a:r>
              <a:rPr lang="en-US" dirty="0"/>
              <a:t>THE DATA COLLECTION WAS DOWNLOAD IN “KAGGLE”.</a:t>
            </a:r>
          </a:p>
          <a:p>
            <a:endParaRPr lang="en-US" dirty="0"/>
          </a:p>
          <a:p>
            <a:r>
              <a:rPr lang="en-US" b="1" u="sng" dirty="0"/>
              <a:t>FEATURE COLLECTION</a:t>
            </a:r>
            <a:r>
              <a:rPr lang="en-US" dirty="0"/>
              <a:t>:IN THIS DATA BASE IT HAS 11 FEATURES I HAD USE 8 FEATURS OF MY PROJECTS.</a:t>
            </a:r>
          </a:p>
          <a:p>
            <a:endParaRPr lang="en-US" dirty="0"/>
          </a:p>
          <a:p>
            <a:r>
              <a:rPr lang="en-US" b="1" u="sng" dirty="0"/>
              <a:t>DATA CLEANING</a:t>
            </a:r>
            <a:r>
              <a:rPr lang="en-US" dirty="0"/>
              <a:t>:IN THIS STEP I HAD IDENTIFY THE MISSING VALUE AND REMOVE THE BLANK.</a:t>
            </a:r>
          </a:p>
          <a:p>
            <a:endParaRPr lang="en-US" dirty="0"/>
          </a:p>
          <a:p>
            <a:r>
              <a:rPr lang="en-US" b="1" u="sng" dirty="0"/>
              <a:t>PERFOMANCE LEVEL:</a:t>
            </a:r>
            <a:r>
              <a:rPr lang="en-US" dirty="0"/>
              <a:t>I HAD CALCULATE THE EMPLOYEE DATA BY USING FORMULA =IFS(J4&gt;5,"high ",J4&gt;3,"med","true","low")</a:t>
            </a:r>
          </a:p>
          <a:p>
            <a:endParaRPr lang="en-US" dirty="0"/>
          </a:p>
          <a:p>
            <a:r>
              <a:rPr lang="en-US" b="1" u="sng" dirty="0"/>
              <a:t>SUMMARY</a:t>
            </a:r>
            <a:r>
              <a:rPr lang="en-US" dirty="0"/>
              <a:t>:FOR MY PROJECT I HAD USE PIVOT TABLES FOR EMPLOYEE DATA ANALYSIS.</a:t>
            </a:r>
          </a:p>
          <a:p>
            <a:r>
              <a:rPr lang="en-US" dirty="0"/>
              <a:t>I HAVE USED SLICER TOOL IN ORDER TO CLASSIFY EMPLOYEES ON THE BASIS OF CONTRACT- FULL TIME AND PART TIME </a:t>
            </a:r>
            <a:r>
              <a:rPr lang="en-US" dirty="0" err="1"/>
              <a:t>iyt</a:t>
            </a:r>
            <a:endParaRPr lang="en-US" dirty="0"/>
          </a:p>
          <a:p>
            <a:endParaRPr lang="en-US" dirty="0"/>
          </a:p>
          <a:p>
            <a:r>
              <a:rPr lang="en-US" b="1" u="sng" dirty="0"/>
              <a:t>VISUALIZATION</a:t>
            </a:r>
            <a:r>
              <a:rPr lang="en-US" dirty="0"/>
              <a:t>:FOR MY PROJECT I HAD USE TO VISULIZED MY EMPLOYEE DATA ANALYSIS AS “GRAPH”.</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950A01A9-117E-811E-1D35-C7124E230B06}"/>
              </a:ext>
            </a:extLst>
          </p:cNvPr>
          <p:cNvPicPr>
            <a:picLocks noChangeAspect="1"/>
          </p:cNvPicPr>
          <p:nvPr/>
        </p:nvPicPr>
        <p:blipFill>
          <a:blip r:embed="rId3"/>
          <a:stretch>
            <a:fillRect/>
          </a:stretch>
        </p:blipFill>
        <p:spPr>
          <a:xfrm>
            <a:off x="1371600" y="1315981"/>
            <a:ext cx="7547157" cy="4466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B40F406-E466-B3EB-905A-1A32218410C8}"/>
              </a:ext>
            </a:extLst>
          </p:cNvPr>
          <p:cNvSpPr txBox="1"/>
          <p:nvPr/>
        </p:nvSpPr>
        <p:spPr>
          <a:xfrm>
            <a:off x="990600" y="1447800"/>
            <a:ext cx="85344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gender distribution analysis has provided valuable insights into the current state of gender representation across various employment types. By identifying potential biases and gaps, the project has highlighted areas where improvements can be made to foster a more equitable and inclusive workplace.</a:t>
            </a:r>
          </a:p>
          <a:p>
            <a:pPr marL="285750" indent="-285750">
              <a:buFont typeface="Arial" panose="020B0604020202020204" pitchFamily="34" charset="0"/>
              <a:buChar char="•"/>
            </a:pPr>
            <a:r>
              <a:rPr lang="en-US" dirty="0"/>
              <a:t>The recommendations and strategies developed through this analysis serve as a roadmap for promoting gender equity. Implementing these changes will enhance diversity, ensure fair opportunities for all employees, and strengthen the commitment to creating a balanced and supportive work environment.</a:t>
            </a:r>
          </a:p>
          <a:p>
            <a:pPr marL="285750" indent="-285750">
              <a:buFont typeface="Arial" panose="020B0604020202020204" pitchFamily="34" charset="0"/>
              <a:buChar char="•"/>
            </a:pPr>
            <a:r>
              <a:rPr lang="en-US" dirty="0"/>
              <a:t>Moving forward, continuous monitoring and evaluation will be essential to maintain progress and address any emerging disparities. By prioritizing equity and inclusion, the organization is well-positioned to build a more diverse, innovative, and successful workplace.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439F8D2-DA04-3158-D563-0EE110492EC0}"/>
              </a:ext>
            </a:extLst>
          </p:cNvPr>
          <p:cNvSpPr txBox="1"/>
          <p:nvPr/>
        </p:nvSpPr>
        <p:spPr>
          <a:xfrm>
            <a:off x="914400" y="2532796"/>
            <a:ext cx="7157403" cy="1754326"/>
          </a:xfrm>
          <a:prstGeom prst="rect">
            <a:avLst/>
          </a:prstGeom>
          <a:noFill/>
        </p:spPr>
        <p:txBody>
          <a:bodyPr wrap="square" rtlCol="0">
            <a:spAutoFit/>
          </a:bodyPr>
          <a:lstStyle/>
          <a:p>
            <a:r>
              <a:rPr lang="en-US" dirty="0"/>
              <a:t>In today's diverse workforce, it's crucial to understand how gender is distributed across various employment types to address potential disparities and ensure equitable practices. XYZ Co. aims to analyze gender distribution across different employment categories to identify any biases or gaps in opportunities, ultimately fostering a more balanced and inclusive work environment.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B81A61-57CF-1D21-7BBF-337EAEF0CA3E}"/>
              </a:ext>
            </a:extLst>
          </p:cNvPr>
          <p:cNvSpPr txBox="1"/>
          <p:nvPr/>
        </p:nvSpPr>
        <p:spPr>
          <a:xfrm>
            <a:off x="1485900" y="2694612"/>
            <a:ext cx="6934200" cy="2031325"/>
          </a:xfrm>
          <a:prstGeom prst="rect">
            <a:avLst/>
          </a:prstGeom>
          <a:noFill/>
        </p:spPr>
        <p:txBody>
          <a:bodyPr wrap="square" rtlCol="0">
            <a:spAutoFit/>
          </a:bodyPr>
          <a:lstStyle/>
          <a:p>
            <a:r>
              <a:rPr lang="en-US" dirty="0"/>
              <a:t>A data analytics project entails gathering, analyzing, and interpreting data to extract insights and facilitate informed decision-making. </a:t>
            </a:r>
          </a:p>
          <a:p>
            <a:endParaRPr lang="en-US" dirty="0"/>
          </a:p>
          <a:p>
            <a:r>
              <a:rPr lang="en-US" dirty="0"/>
              <a:t>An analysis is a thorough examination of a subject, involving research and the breakdown of findings into smaller, logical components to draw well-founded conclusions. It presents a clear argument on the topic, supported by evidence to substantiate the claims.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2E9F9A2-278B-C57A-8301-CF708895A346}"/>
              </a:ext>
            </a:extLst>
          </p:cNvPr>
          <p:cNvSpPr txBox="1"/>
          <p:nvPr/>
        </p:nvSpPr>
        <p:spPr>
          <a:xfrm>
            <a:off x="699452" y="1695450"/>
            <a:ext cx="775874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Manager</a:t>
            </a:r>
          </a:p>
          <a:p>
            <a:pPr marL="285750" indent="-285750">
              <a:buFont typeface="Arial" panose="020B0604020202020204" pitchFamily="34" charset="0"/>
              <a:buChar char="•"/>
            </a:pPr>
            <a:r>
              <a:rPr lang="en-US" dirty="0"/>
              <a:t>Consumers </a:t>
            </a:r>
          </a:p>
          <a:p>
            <a:pPr marL="285750" indent="-285750">
              <a:buFont typeface="Arial" panose="020B0604020202020204" pitchFamily="34" charset="0"/>
              <a:buChar char="•"/>
            </a:pPr>
            <a:r>
              <a:rPr lang="en-US" dirty="0"/>
              <a:t>HR of the company</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Other members of the </a:t>
            </a:r>
            <a:r>
              <a:rPr lang="en-US" dirty="0" err="1"/>
              <a:t>organisation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6640B5C-532E-DEDF-F358-89CBC6FAC711}"/>
              </a:ext>
            </a:extLst>
          </p:cNvPr>
          <p:cNvSpPr txBox="1"/>
          <p:nvPr/>
        </p:nvSpPr>
        <p:spPr>
          <a:xfrm>
            <a:off x="3352800" y="2019300"/>
            <a:ext cx="5943600" cy="1200329"/>
          </a:xfrm>
          <a:prstGeom prst="rect">
            <a:avLst/>
          </a:prstGeom>
          <a:noFill/>
        </p:spPr>
        <p:txBody>
          <a:bodyPr wrap="square" rtlCol="0">
            <a:spAutoFit/>
          </a:bodyPr>
          <a:lstStyle/>
          <a:p>
            <a:r>
              <a:rPr lang="en-US" sz="1800" b="1"/>
              <a:t>FILTERING</a:t>
            </a:r>
            <a:r>
              <a:rPr lang="en-US" sz="1800"/>
              <a:t>: REMOVE BLANK CELLS</a:t>
            </a:r>
          </a:p>
          <a:p>
            <a:r>
              <a:rPr lang="en-US" sz="1800" b="1"/>
              <a:t>FILL COLOR</a:t>
            </a:r>
            <a:r>
              <a:rPr lang="en-US" sz="1800"/>
              <a:t>: HIGHLIGHT USED ROWS</a:t>
            </a:r>
          </a:p>
          <a:p>
            <a:r>
              <a:rPr lang="en-US" sz="1800" b="1"/>
              <a:t>PIVOT TABLE</a:t>
            </a:r>
            <a:r>
              <a:rPr lang="en-US" sz="1800"/>
              <a:t>: SUMMARY OF EMPLOYEE DATASET</a:t>
            </a:r>
            <a:endParaRPr lang="en-IN" sz="1800"/>
          </a:p>
          <a:p>
            <a:r>
              <a:rPr lang="en-IN" sz="1800" b="1"/>
              <a:t>PIVOT CHART</a:t>
            </a:r>
            <a:r>
              <a:rPr lang="en-IN" sz="1800"/>
              <a:t>: VISUALIZE SUMMARY OF EMPLOYEE DATASET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2BD0EE9-6C8D-6497-C3C0-E83E27C93E86}"/>
              </a:ext>
            </a:extLst>
          </p:cNvPr>
          <p:cNvSpPr txBox="1"/>
          <p:nvPr/>
        </p:nvSpPr>
        <p:spPr>
          <a:xfrm>
            <a:off x="755332" y="1371600"/>
            <a:ext cx="8541068" cy="4801314"/>
          </a:xfrm>
          <a:prstGeom prst="rect">
            <a:avLst/>
          </a:prstGeom>
          <a:noFill/>
        </p:spPr>
        <p:txBody>
          <a:bodyPr wrap="square" rtlCol="0">
            <a:spAutoFit/>
          </a:bodyPr>
          <a:lstStyle/>
          <a:p>
            <a:r>
              <a:rPr lang="en-US" dirty="0"/>
              <a:t>Employee ID: Unique identifier for each employee in the organization.</a:t>
            </a:r>
          </a:p>
          <a:p>
            <a:r>
              <a:rPr lang="en-US" dirty="0"/>
              <a:t>First Name: The first name of the employee.</a:t>
            </a:r>
          </a:p>
          <a:p>
            <a:r>
              <a:rPr lang="en-US" dirty="0"/>
              <a:t>Last Name: The last name of the employee.</a:t>
            </a:r>
          </a:p>
          <a:p>
            <a:r>
              <a:rPr lang="en-US" dirty="0"/>
              <a:t>Start Date: The date when the employee started working for the organization.</a:t>
            </a:r>
          </a:p>
          <a:p>
            <a:r>
              <a:rPr lang="en-US" dirty="0"/>
              <a:t>Exit Date: The date when the employee left or exited the organization (if applicable).</a:t>
            </a:r>
          </a:p>
          <a:p>
            <a:r>
              <a:rPr lang="en-US" dirty="0"/>
              <a:t>Title: The job title or position of the employee within the organization.</a:t>
            </a:r>
          </a:p>
          <a:p>
            <a:r>
              <a:rPr lang="en-US" dirty="0"/>
              <a:t>Supervisor: The name of the employee's immediate supervisor or manager.</a:t>
            </a:r>
          </a:p>
          <a:p>
            <a:r>
              <a:rPr lang="en-US" dirty="0"/>
              <a:t>Email: The email address associated with the employee's communication within the organization.</a:t>
            </a:r>
          </a:p>
          <a:p>
            <a:r>
              <a:rPr lang="en-US" dirty="0" err="1"/>
              <a:t>BusinessUnit</a:t>
            </a:r>
            <a:r>
              <a:rPr lang="en-US" dirty="0"/>
              <a:t>: The specific business unit or department to which the employee belongs.</a:t>
            </a:r>
          </a:p>
          <a:p>
            <a:r>
              <a:rPr lang="en-US" dirty="0"/>
              <a:t>Employee Status: The current employment status of the employee (e.g., Active, On Leave, Terminated).</a:t>
            </a:r>
          </a:p>
          <a:p>
            <a:r>
              <a:rPr lang="en-US" dirty="0"/>
              <a:t>Employee Type: The type of employment the employee has (e.g., Full-time, Part-time, Contract).</a:t>
            </a:r>
          </a:p>
          <a:p>
            <a:r>
              <a:rPr lang="en-US" dirty="0"/>
              <a:t>Pay Zone: The pay zone or salary band to which the employee's compensation falls.</a:t>
            </a:r>
          </a:p>
          <a:p>
            <a:r>
              <a:rPr lang="en-US" dirty="0"/>
              <a:t>Employee Classification Type: The classification type of the employee (e.g., Exempt, Non-exempt).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2BD0EE9-6C8D-6497-C3C0-E83E27C93E86}"/>
              </a:ext>
            </a:extLst>
          </p:cNvPr>
          <p:cNvSpPr txBox="1"/>
          <p:nvPr/>
        </p:nvSpPr>
        <p:spPr>
          <a:xfrm>
            <a:off x="755332" y="1371600"/>
            <a:ext cx="8541068" cy="4801314"/>
          </a:xfrm>
          <a:prstGeom prst="rect">
            <a:avLst/>
          </a:prstGeom>
          <a:noFill/>
        </p:spPr>
        <p:txBody>
          <a:bodyPr wrap="square" rtlCol="0">
            <a:spAutoFit/>
          </a:bodyPr>
          <a:lstStyle/>
          <a:p>
            <a:r>
              <a:rPr lang="en-US" dirty="0"/>
              <a:t>Termination Type: The type of termination if the employee has left the organization (e.g., Resignation, Layoff, Retirement).</a:t>
            </a:r>
          </a:p>
          <a:p>
            <a:r>
              <a:rPr lang="en-US" dirty="0"/>
              <a:t>Termination Description: Additional details or reasons for the employee's termination (if applicable).</a:t>
            </a:r>
          </a:p>
          <a:p>
            <a:r>
              <a:rPr lang="en-US" dirty="0"/>
              <a:t>Department Type: The broader category or type of department the employee's work is associated with.</a:t>
            </a:r>
          </a:p>
          <a:p>
            <a:r>
              <a:rPr lang="en-US" dirty="0"/>
              <a:t>Division Description: The division or branch of the organization where the employee works.</a:t>
            </a:r>
          </a:p>
          <a:p>
            <a:r>
              <a:rPr lang="en-US" dirty="0"/>
              <a:t>DOB (Date of Birth): The date of birth of the employee.</a:t>
            </a:r>
          </a:p>
          <a:p>
            <a:r>
              <a:rPr lang="en-US" dirty="0"/>
              <a:t>State: The state or region where the employee is located.</a:t>
            </a:r>
          </a:p>
          <a:p>
            <a:r>
              <a:rPr lang="en-US" dirty="0"/>
              <a:t>Job Function: A brief description of the employee's primary job function or role.</a:t>
            </a:r>
          </a:p>
          <a:p>
            <a:r>
              <a:rPr lang="en-US" dirty="0"/>
              <a:t>Gender: A code representing the gender of the employee (e.g., M for Male, F for Female, N for Non-binary).</a:t>
            </a:r>
          </a:p>
          <a:p>
            <a:r>
              <a:rPr lang="en-US" dirty="0"/>
              <a:t>Location: A code representing the physical location or office where the employee is based.</a:t>
            </a:r>
          </a:p>
          <a:p>
            <a:r>
              <a:rPr lang="en-US" dirty="0"/>
              <a:t>Race (or) Ethnicity: A description of the employee's racial or ethnic background (if provided).</a:t>
            </a:r>
          </a:p>
        </p:txBody>
      </p:sp>
    </p:spTree>
    <p:extLst>
      <p:ext uri="{BB962C8B-B14F-4D97-AF65-F5344CB8AC3E}">
        <p14:creationId xmlns:p14="http://schemas.microsoft.com/office/powerpoint/2010/main" val="1255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TotalTime>
  <Words>949</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Harshini Arumugam</cp:lastModifiedBy>
  <cp:revision>14</cp:revision>
  <dcterms:created xsi:type="dcterms:W3CDTF">2024-03-29T15:07:22Z</dcterms:created>
  <dcterms:modified xsi:type="dcterms:W3CDTF">2024-08-31T11:25:21Z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