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1D78A-978D-4B6B-89A4-E35CAF7ED5A9}" v="1" dt="2025-02-14T13:09:0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4F3E-9E30-1BA2-A75E-87679BE0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A434-5801-5F6D-4938-F6C1E129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735A-DE89-C265-C560-4C38094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8813-66E6-DB86-5F5A-B5F9B011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BEAA-98F7-8796-BEBC-FD7BDC3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48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3DB5-901E-5C37-0B8D-E4F3586B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DA807-F5CC-7C49-ADED-B6269EFB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A5AF-2EE0-8526-6939-D75B0AB6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0AAB-12D0-52CF-27E8-EAE6BA4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1E7E-B620-EFFE-BD04-D96DB2F6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04C2C-5624-C36F-0F6C-8D2EBF69D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886F-C87E-31CA-C5D6-745C53E08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CAAC-28C0-D1B2-11BE-911E63AF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F773-B974-99C2-A173-C065EDDE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65CF-8B13-FD26-4ED5-C14E5E94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9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1403-4F56-FA2C-878F-73E2084E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2893-C334-A9DF-A577-973BA0CD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C0CC-0F18-770B-B38F-7FDD93C9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363C-C2ED-618E-E26F-699450B2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FD9B-9D48-F742-94DC-C6C00F3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96E2-F89B-FE6F-2884-582E5D8F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257A-1646-0422-6A03-8A8AFF22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B230-2093-1B7B-7560-2D6140BD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E528-7053-43AD-AF22-F2DE5F92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CFD-C7CB-B7DD-DB17-7ECF33D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21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AFB5-D977-4F3F-A254-CF27615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2650-C0C3-15DD-8E25-08F159549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CF81-1C11-7BB3-F717-6A1E4D56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9D57B-F686-E9C8-B966-A482C84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C0E4-EA49-B742-80B3-399B1E1A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DD29E-2038-DAE3-47F1-72261787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66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4F2-E95A-F1D7-B489-51E1DDD9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5DC22-2DED-7A10-4271-C642C616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B05D-30C4-2B7E-7572-7BDF410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4458C-E1A7-527A-3C39-ED802682B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A12B-8968-531C-50C3-379664E5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A47E-BFA5-B195-CD96-8A04B596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8FA95-5A4E-E88C-A2F8-CC3F350B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42C5A-0463-A434-0582-42559438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5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A4A-7859-3BE3-F4B9-D9FD85B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C1440-77F2-A95E-6E36-FC9CBB15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77E3C-5B10-0459-D815-11B1A8AA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C726D-7095-33F9-4BF3-DC955BE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0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45227-AE92-02B6-4907-54B26BA5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02F05-4991-61EE-F63D-0DDA1D49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50830-6B39-9FBB-D5C1-6F7E4AD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7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78AE-5A71-2D1A-3A32-D8E7649E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BD82-8FB0-535C-3FB6-E97E98EB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25193-B6F4-5F2C-57B4-AB7F84E52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3245-FDC2-D416-8A82-47B5FDD2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E0B2-F200-7534-D2B8-3BEF697F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F395-BB84-9473-ABB3-97896A4B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96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6CC-C7F2-0B76-DF63-ACD29EB6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B1F2F-6AF5-50D6-F76F-88FF8F400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D3EDB-54A3-5F83-CB0C-AC804C40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07F28-3356-A2A1-1226-CE89AB91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0C187-4FEF-D2DB-4B78-9E5CE325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8DAD-B502-8BCD-936B-3B5E4970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28CB-D8EC-C5FE-9EAA-480EE76C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2C39-EAB7-0066-3F68-5FEB141E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1A89-D044-8360-4799-99C4992E5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B40F-B19F-4FD1-9FC8-6D5375DD70E8}" type="datetimeFigureOut">
              <a:rPr lang="en-IN" smtClean="0"/>
              <a:t>15-02-2025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682B-468C-EE03-8507-44F40F6B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1CF1-2C96-049C-A369-5D459034B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EFC6-A49D-4CF6-9EF7-C0CC5B7C4B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3B96-400D-9B4D-5CA1-6A71AAA73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599" y="1122363"/>
            <a:ext cx="10625667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Transcription App using OpenAI Whisper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E9AF6-02B2-99FF-9A9E-2FA33C0AD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133" y="4377267"/>
            <a:ext cx="2912533" cy="135837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Alcoholics</a:t>
            </a:r>
          </a:p>
        </p:txBody>
      </p:sp>
    </p:spTree>
    <p:extLst>
      <p:ext uri="{BB962C8B-B14F-4D97-AF65-F5344CB8AC3E}">
        <p14:creationId xmlns:p14="http://schemas.microsoft.com/office/powerpoint/2010/main" val="36376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D489-1A46-508A-8FC2-3BBEB7F4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&amp; Monetization Plan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8928-CE82-06EA-95C1-CD26AB73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Freemium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Basic free version with limited features.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Monthly premium plans for advanced features.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Licensing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APIs for integration into third-party apps.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Solutions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solutions for businesses.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education, healthcare, and corporate sectors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3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F99F-9070-A741-DB8E-1CA242D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8DC2-2FC8-80D4-2A4B-C93F879F7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013" y="1425105"/>
            <a:ext cx="6159507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AI-driven transcription app enhances efficiency and accessibility.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scalable, accurate, and supports multiple languages.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 will strengthen its impact across industries.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businesses and individuals a reliable transcription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6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FF17DF-4C06-E724-E091-44483383A4EA}"/>
              </a:ext>
            </a:extLst>
          </p:cNvPr>
          <p:cNvSpPr txBox="1"/>
          <p:nvPr/>
        </p:nvSpPr>
        <p:spPr>
          <a:xfrm>
            <a:off x="3378200" y="2650066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41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F285-249A-1D61-83BF-3892B8E4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EDFE-A4DA-E90D-68E7-83F80CC4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828800"/>
            <a:ext cx="10608733" cy="4348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is an audio transcription tool that utilizes Whisper, a powerful AI model for speech recognition. It allows users to upload audio files (MP3 or WAV format) and transcribes the speech into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transcription is slow and error-prone.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lack accuracy and multilingual support.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transcription costs for industries like media, education, and legal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47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56FF-3CE7-9AC3-4AA8-845CB0A1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EE7D5-408D-D51B-8627-837EDB6FB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9896"/>
            <a:ext cx="97705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OpenAI Whisper, a cutting-edge speech recognition model.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languages with high accuracy.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Accepts MP3 and WAV formats for ease of use.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speech into text efficiently and quickly.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user-friendly interface for seamless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8F4-FFBC-CAFC-6923-E53CEBF7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73BBF5-15D5-1598-7454-4E5F16A30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0964"/>
            <a:ext cx="104224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Audio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Whisper AI processes the file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conversion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edit or review the transcribed text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or share the transcription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E802-EDA0-DF9D-1050-FFEE1FDA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Advantages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AFA6CD-F599-BDC0-8F29-01F1E81E8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9688"/>
            <a:ext cx="591617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with AI-powered transcription.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Languages and dialects.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Noisy Backgrounds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Processing &amp; Real-Time Transcription.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smooth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 Options: Download in various formats (TXT, DOCX, PDF).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Private: Ensures data privacy with encrypted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D0FC-BF23-A678-EFDC-D2BCE7ED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B2F990-211C-5653-C0CB-9FA1F4011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1699"/>
            <a:ext cx="301698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Python, Flask/Fast API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Model: OpenAI Whisper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React.js, HTML, CSS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Storage: AWS/GCP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PostgreSQL/Firebase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Docker, Kubernetes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7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E6A9-4A99-6B2E-5982-2F07E068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63666-061E-661F-3A88-7169B1A8A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634566"/>
            <a:ext cx="76369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Industries Benefiting from the App: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Quick interview transcription.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Educators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Convert lectures into notes.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Automatic subtitles for videos.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&amp; Healthcare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Convert dictations into documents.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&amp; Call Centers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Analyze customer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C876-D881-1F98-BCF0-6C2B9A2E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66" y="365125"/>
            <a:ext cx="10380133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46B-C37B-F3FC-9A68-CECEF07C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83" y="1690688"/>
            <a:ext cx="9230216" cy="40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B767-C533-E925-63A8-DDC28F7F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665315-907D-ED8C-7611-6E5190E46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128" y="1248132"/>
            <a:ext cx="51968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Upcoming Features: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Transcription for Video Calls.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Zoom, Google Meet, and Microsoft Teams.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Voice Models for Different Accents.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Punctuation &amp; Formatting Improvements.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 Version for On-the-Go Transcription.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4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Audio Transcription App using OpenAI Whisper </vt:lpstr>
      <vt:lpstr>Problem Statement </vt:lpstr>
      <vt:lpstr>Our Solution </vt:lpstr>
      <vt:lpstr>How It Works </vt:lpstr>
      <vt:lpstr>Features &amp; Advantages </vt:lpstr>
      <vt:lpstr>Technology Stack </vt:lpstr>
      <vt:lpstr>Use Cases </vt:lpstr>
      <vt:lpstr>Competitive Analysis </vt:lpstr>
      <vt:lpstr>Future Enhancements </vt:lpstr>
      <vt:lpstr>Business &amp; Monetization Plan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Addup Praharika</dc:creator>
  <cp:lastModifiedBy>Addup Praharika</cp:lastModifiedBy>
  <cp:revision>3</cp:revision>
  <dcterms:created xsi:type="dcterms:W3CDTF">2025-02-14T12:58:14Z</dcterms:created>
  <dcterms:modified xsi:type="dcterms:W3CDTF">2025-02-15T04:27:24Z</dcterms:modified>
</cp:coreProperties>
</file>