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8"/>
  </p:notesMasterIdLst>
  <p:sldIdLst>
    <p:sldId id="256" r:id="rId2"/>
    <p:sldId id="259" r:id="rId3"/>
    <p:sldId id="260" r:id="rId4"/>
    <p:sldId id="261" r:id="rId5"/>
    <p:sldId id="279" r:id="rId6"/>
    <p:sldId id="270" r:id="rId7"/>
  </p:sldIdLst>
  <p:sldSz cx="9144000" cy="5143500" type="screen16x9"/>
  <p:notesSz cx="6858000" cy="9144000"/>
  <p:embeddedFontLst>
    <p:embeddedFont>
      <p:font typeface="Palanquin Dark" panose="020B0604020202020204" charset="0"/>
      <p:regular r:id="rId9"/>
      <p:bold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005F353-A56F-46BC-A1F1-EB7303937276}">
  <a:tblStyle styleId="{F005F353-A56F-46BC-A1F1-EB730393727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29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rshini Aiyyer" userId="57ba0865230a664c" providerId="LiveId" clId="{05D32981-17E6-47A8-BD57-65C740B0BB3C}"/>
    <pc:docChg chg="modSld">
      <pc:chgData name="Harshini Aiyyer" userId="57ba0865230a664c" providerId="LiveId" clId="{05D32981-17E6-47A8-BD57-65C740B0BB3C}" dt="2022-10-20T18:27:44.495" v="40" actId="20577"/>
      <pc:docMkLst>
        <pc:docMk/>
      </pc:docMkLst>
      <pc:sldChg chg="modSp mod">
        <pc:chgData name="Harshini Aiyyer" userId="57ba0865230a664c" providerId="LiveId" clId="{05D32981-17E6-47A8-BD57-65C740B0BB3C}" dt="2022-10-20T18:27:44.495" v="40" actId="20577"/>
        <pc:sldMkLst>
          <pc:docMk/>
          <pc:sldMk cId="0" sldId="256"/>
        </pc:sldMkLst>
        <pc:spChg chg="mod">
          <ac:chgData name="Harshini Aiyyer" userId="57ba0865230a664c" providerId="LiveId" clId="{05D32981-17E6-47A8-BD57-65C740B0BB3C}" dt="2022-10-20T18:27:44.495" v="40" actId="20577"/>
          <ac:spMkLst>
            <pc:docMk/>
            <pc:sldMk cId="0" sldId="256"/>
            <ac:spMk id="3" creationId="{638A4A12-04DF-3C19-7933-FE565D88C9E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6" name="Google Shape;1876;g8794a74c9d_0_2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7" name="Google Shape;1877;g8794a74c9d_0_2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0" name="Google Shape;1960;gc6ac5e8787_1_4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1" name="Google Shape;1961;gc6ac5e8787_1_4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1" name="Google Shape;2061;g877b642fd3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2" name="Google Shape;2062;g877b642fd3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" name="Google Shape;2068;ge3df40adf0_2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9" name="Google Shape;2069;ge3df40adf0_2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5" name="Google Shape;2695;gcb189c0635_0_4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6" name="Google Shape;2696;gcb189c0635_0_4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0" name="Google Shape;2260;gcb189c0635_0_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1" name="Google Shape;2261;gcb189c0635_0_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2375" y="1974500"/>
            <a:ext cx="4621200" cy="158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5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2375" y="3603450"/>
            <a:ext cx="3240600" cy="7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26" y="8"/>
            <a:ext cx="9143984" cy="5143520"/>
            <a:chOff x="26" y="8"/>
            <a:chExt cx="9143984" cy="5143520"/>
          </a:xfrm>
        </p:grpSpPr>
        <p:grpSp>
          <p:nvGrpSpPr>
            <p:cNvPr id="12" name="Google Shape;12;p2"/>
            <p:cNvGrpSpPr/>
            <p:nvPr/>
          </p:nvGrpSpPr>
          <p:grpSpPr>
            <a:xfrm>
              <a:off x="26" y="8"/>
              <a:ext cx="9143984" cy="5143520"/>
              <a:chOff x="26" y="8"/>
              <a:chExt cx="9143984" cy="5143520"/>
            </a:xfrm>
          </p:grpSpPr>
          <p:sp>
            <p:nvSpPr>
              <p:cNvPr id="13" name="Google Shape;13;p2"/>
              <p:cNvSpPr/>
              <p:nvPr/>
            </p:nvSpPr>
            <p:spPr>
              <a:xfrm>
                <a:off x="7773661" y="3460451"/>
                <a:ext cx="1370349" cy="1683077"/>
              </a:xfrm>
              <a:custGeom>
                <a:avLst/>
                <a:gdLst/>
                <a:ahLst/>
                <a:cxnLst/>
                <a:rect l="l" t="t" r="r" b="b"/>
                <a:pathLst>
                  <a:path w="31116" h="38217" extrusionOk="0">
                    <a:moveTo>
                      <a:pt x="31115" y="1"/>
                    </a:moveTo>
                    <a:lnTo>
                      <a:pt x="1" y="38217"/>
                    </a:lnTo>
                    <a:lnTo>
                      <a:pt x="10899" y="38217"/>
                    </a:lnTo>
                    <a:lnTo>
                      <a:pt x="31115" y="13405"/>
                    </a:lnTo>
                    <a:lnTo>
                      <a:pt x="31115" y="1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50000">
                    <a:srgbClr val="87D2E4">
                      <a:alpha val="0"/>
                    </a:srgbClr>
                  </a:gs>
                  <a:gs pos="100000">
                    <a:srgbClr val="87D2E4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6754575" y="2209363"/>
                <a:ext cx="2389434" cy="2934165"/>
              </a:xfrm>
              <a:custGeom>
                <a:avLst/>
                <a:gdLst/>
                <a:ahLst/>
                <a:cxnLst/>
                <a:rect l="l" t="t" r="r" b="b"/>
                <a:pathLst>
                  <a:path w="54256" h="66625" extrusionOk="0">
                    <a:moveTo>
                      <a:pt x="54255" y="1"/>
                    </a:moveTo>
                    <a:lnTo>
                      <a:pt x="0" y="66625"/>
                    </a:lnTo>
                    <a:lnTo>
                      <a:pt x="10917" y="66625"/>
                    </a:lnTo>
                    <a:lnTo>
                      <a:pt x="54255" y="13387"/>
                    </a:lnTo>
                    <a:lnTo>
                      <a:pt x="54255" y="1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50000">
                    <a:srgbClr val="87D2E4">
                      <a:alpha val="0"/>
                    </a:srgbClr>
                  </a:gs>
                  <a:gs pos="100000">
                    <a:srgbClr val="87D2E4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5735490" y="957482"/>
                <a:ext cx="3408520" cy="4186046"/>
              </a:xfrm>
              <a:custGeom>
                <a:avLst/>
                <a:gdLst/>
                <a:ahLst/>
                <a:cxnLst/>
                <a:rect l="l" t="t" r="r" b="b"/>
                <a:pathLst>
                  <a:path w="77396" h="95051" extrusionOk="0">
                    <a:moveTo>
                      <a:pt x="77395" y="1"/>
                    </a:moveTo>
                    <a:lnTo>
                      <a:pt x="0" y="95051"/>
                    </a:lnTo>
                    <a:lnTo>
                      <a:pt x="10916" y="95051"/>
                    </a:lnTo>
                    <a:lnTo>
                      <a:pt x="77395" y="13406"/>
                    </a:lnTo>
                    <a:lnTo>
                      <a:pt x="77395" y="1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50000">
                    <a:srgbClr val="87D2E4">
                      <a:alpha val="0"/>
                    </a:srgbClr>
                  </a:gs>
                  <a:gs pos="100000">
                    <a:srgbClr val="87D2E4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4717153" y="8"/>
                <a:ext cx="4426857" cy="5143520"/>
              </a:xfrm>
              <a:custGeom>
                <a:avLst/>
                <a:gdLst/>
                <a:ahLst/>
                <a:cxnLst/>
                <a:rect l="l" t="t" r="r" b="b"/>
                <a:pathLst>
                  <a:path w="100519" h="116792" extrusionOk="0">
                    <a:moveTo>
                      <a:pt x="95087" y="0"/>
                    </a:moveTo>
                    <a:lnTo>
                      <a:pt x="1" y="116792"/>
                    </a:lnTo>
                    <a:lnTo>
                      <a:pt x="10899" y="116792"/>
                    </a:lnTo>
                    <a:lnTo>
                      <a:pt x="100518" y="6721"/>
                    </a:lnTo>
                    <a:lnTo>
                      <a:pt x="10051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50000">
                    <a:srgbClr val="87D2E4">
                      <a:alpha val="0"/>
                    </a:srgbClr>
                  </a:gs>
                  <a:gs pos="100000">
                    <a:srgbClr val="87D2E4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26" y="8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50000">
                    <a:srgbClr val="87D2E4">
                      <a:alpha val="0"/>
                    </a:srgbClr>
                  </a:gs>
                  <a:gs pos="100000">
                    <a:srgbClr val="87D2E4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3747005" y="8"/>
                <a:ext cx="4668416" cy="5143520"/>
              </a:xfrm>
              <a:custGeom>
                <a:avLst/>
                <a:gdLst/>
                <a:ahLst/>
                <a:cxnLst/>
                <a:rect l="l" t="t" r="r" b="b"/>
                <a:pathLst>
                  <a:path w="106004" h="116792" extrusionOk="0">
                    <a:moveTo>
                      <a:pt x="95087" y="0"/>
                    </a:moveTo>
                    <a:lnTo>
                      <a:pt x="0" y="116792"/>
                    </a:lnTo>
                    <a:lnTo>
                      <a:pt x="10898" y="116792"/>
                    </a:lnTo>
                    <a:lnTo>
                      <a:pt x="1060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50000">
                    <a:srgbClr val="87D2E4">
                      <a:alpha val="0"/>
                    </a:srgbClr>
                  </a:gs>
                  <a:gs pos="100000">
                    <a:srgbClr val="87D2E4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" name="Google Shape;19;p2"/>
            <p:cNvSpPr/>
            <p:nvPr/>
          </p:nvSpPr>
          <p:spPr>
            <a:xfrm>
              <a:off x="4989251" y="8"/>
              <a:ext cx="2422993" cy="2974946"/>
            </a:xfrm>
            <a:custGeom>
              <a:avLst/>
              <a:gdLst/>
              <a:ahLst/>
              <a:cxnLst/>
              <a:rect l="l" t="t" r="r" b="b"/>
              <a:pathLst>
                <a:path w="55018" h="67551" extrusionOk="0">
                  <a:moveTo>
                    <a:pt x="44102" y="0"/>
                  </a:moveTo>
                  <a:lnTo>
                    <a:pt x="0" y="54164"/>
                  </a:lnTo>
                  <a:lnTo>
                    <a:pt x="0" y="67550"/>
                  </a:lnTo>
                  <a:lnTo>
                    <a:pt x="5501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6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1882950" y="2280182"/>
            <a:ext cx="5378100" cy="105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5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2" hasCustomPrompt="1"/>
          </p:nvPr>
        </p:nvSpPr>
        <p:spPr>
          <a:xfrm>
            <a:off x="3505800" y="1092876"/>
            <a:ext cx="2132400" cy="118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85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"/>
          </p:nvPr>
        </p:nvSpPr>
        <p:spPr>
          <a:xfrm>
            <a:off x="2742300" y="3398932"/>
            <a:ext cx="3659400" cy="69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grpSp>
        <p:nvGrpSpPr>
          <p:cNvPr id="24" name="Google Shape;24;p3"/>
          <p:cNvGrpSpPr/>
          <p:nvPr/>
        </p:nvGrpSpPr>
        <p:grpSpPr>
          <a:xfrm>
            <a:off x="26" y="-294805"/>
            <a:ext cx="9143984" cy="6027911"/>
            <a:chOff x="26" y="-294805"/>
            <a:chExt cx="9143984" cy="6027911"/>
          </a:xfrm>
        </p:grpSpPr>
        <p:sp>
          <p:nvSpPr>
            <p:cNvPr id="25" name="Google Shape;25;p3"/>
            <p:cNvSpPr/>
            <p:nvPr/>
          </p:nvSpPr>
          <p:spPr>
            <a:xfrm>
              <a:off x="4709662" y="4009249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4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" name="Google Shape;26;p3"/>
            <p:cNvGrpSpPr/>
            <p:nvPr/>
          </p:nvGrpSpPr>
          <p:grpSpPr>
            <a:xfrm>
              <a:off x="783924" y="4009249"/>
              <a:ext cx="4360695" cy="1723858"/>
              <a:chOff x="791415" y="4009249"/>
              <a:chExt cx="4360695" cy="1723858"/>
            </a:xfrm>
          </p:grpSpPr>
          <p:sp>
            <p:nvSpPr>
              <p:cNvPr id="27" name="Google Shape;27;p3"/>
              <p:cNvSpPr/>
              <p:nvPr/>
            </p:nvSpPr>
            <p:spPr>
              <a:xfrm>
                <a:off x="791415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3"/>
              <p:cNvSpPr/>
              <p:nvPr/>
            </p:nvSpPr>
            <p:spPr>
              <a:xfrm>
                <a:off x="1785333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3"/>
              <p:cNvSpPr/>
              <p:nvPr/>
            </p:nvSpPr>
            <p:spPr>
              <a:xfrm>
                <a:off x="2744296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3"/>
              <p:cNvSpPr/>
              <p:nvPr/>
            </p:nvSpPr>
            <p:spPr>
              <a:xfrm>
                <a:off x="3748202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1" name="Google Shape;31;p3"/>
            <p:cNvSpPr/>
            <p:nvPr/>
          </p:nvSpPr>
          <p:spPr>
            <a:xfrm>
              <a:off x="26" y="8"/>
              <a:ext cx="3441330" cy="4226827"/>
            </a:xfrm>
            <a:custGeom>
              <a:avLst/>
              <a:gdLst/>
              <a:ahLst/>
              <a:cxnLst/>
              <a:rect l="l" t="t" r="r" b="b"/>
              <a:pathLst>
                <a:path w="78141" h="95977" extrusionOk="0">
                  <a:moveTo>
                    <a:pt x="67242" y="0"/>
                  </a:moveTo>
                  <a:lnTo>
                    <a:pt x="0" y="82572"/>
                  </a:lnTo>
                  <a:lnTo>
                    <a:pt x="0" y="95976"/>
                  </a:lnTo>
                  <a:lnTo>
                    <a:pt x="78140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50000">
                  <a:srgbClr val="87D2E4">
                    <a:alpha val="0"/>
                  </a:srgbClr>
                </a:gs>
                <a:gs pos="100000">
                  <a:srgbClr val="87D2E4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26" y="3754386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4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7011514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5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7773661" y="-294805"/>
              <a:ext cx="1370349" cy="1683077"/>
            </a:xfrm>
            <a:custGeom>
              <a:avLst/>
              <a:gdLst/>
              <a:ahLst/>
              <a:cxnLst/>
              <a:rect l="l" t="t" r="r" b="b"/>
              <a:pathLst>
                <a:path w="31116" h="38217" extrusionOk="0">
                  <a:moveTo>
                    <a:pt x="31115" y="1"/>
                  </a:moveTo>
                  <a:lnTo>
                    <a:pt x="1" y="38217"/>
                  </a:lnTo>
                  <a:lnTo>
                    <a:pt x="10899" y="38217"/>
                  </a:lnTo>
                  <a:lnTo>
                    <a:pt x="31115" y="13405"/>
                  </a:lnTo>
                  <a:lnTo>
                    <a:pt x="3111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2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3056534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6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4055689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6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5050288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6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6008337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6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5735490" y="957482"/>
              <a:ext cx="3408520" cy="4186046"/>
            </a:xfrm>
            <a:custGeom>
              <a:avLst/>
              <a:gdLst/>
              <a:ahLst/>
              <a:cxnLst/>
              <a:rect l="l" t="t" r="r" b="b"/>
              <a:pathLst>
                <a:path w="77396" h="95051" extrusionOk="0">
                  <a:moveTo>
                    <a:pt x="77395" y="1"/>
                  </a:moveTo>
                  <a:lnTo>
                    <a:pt x="0" y="95051"/>
                  </a:lnTo>
                  <a:lnTo>
                    <a:pt x="10916" y="95051"/>
                  </a:lnTo>
                  <a:lnTo>
                    <a:pt x="77395" y="13406"/>
                  </a:lnTo>
                  <a:lnTo>
                    <a:pt x="7739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50000">
                  <a:srgbClr val="87D2E4">
                    <a:alpha val="0"/>
                  </a:srgbClr>
                </a:gs>
                <a:gs pos="100000">
                  <a:srgbClr val="87D2E4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" name="Google Shape;40;p3"/>
          <p:cNvGrpSpPr/>
          <p:nvPr/>
        </p:nvGrpSpPr>
        <p:grpSpPr>
          <a:xfrm>
            <a:off x="-717937" y="-714467"/>
            <a:ext cx="10579873" cy="6572435"/>
            <a:chOff x="-717937" y="-714467"/>
            <a:chExt cx="10579873" cy="6572435"/>
          </a:xfrm>
        </p:grpSpPr>
        <p:grpSp>
          <p:nvGrpSpPr>
            <p:cNvPr id="41" name="Google Shape;41;p3"/>
            <p:cNvGrpSpPr/>
            <p:nvPr/>
          </p:nvGrpSpPr>
          <p:grpSpPr>
            <a:xfrm rot="2217870" flipH="1">
              <a:off x="310831" y="-820288"/>
              <a:ext cx="891328" cy="3719624"/>
              <a:chOff x="3615675" y="367825"/>
              <a:chExt cx="808650" cy="3374600"/>
            </a:xfrm>
          </p:grpSpPr>
          <p:sp>
            <p:nvSpPr>
              <p:cNvPr id="42" name="Google Shape;42;p3"/>
              <p:cNvSpPr/>
              <p:nvPr/>
            </p:nvSpPr>
            <p:spPr>
              <a:xfrm>
                <a:off x="3663733" y="2002850"/>
                <a:ext cx="714802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3"/>
              <p:cNvSpPr/>
              <p:nvPr/>
            </p:nvSpPr>
            <p:spPr>
              <a:xfrm>
                <a:off x="3649500" y="367825"/>
                <a:ext cx="774825" cy="3374600"/>
              </a:xfrm>
              <a:custGeom>
                <a:avLst/>
                <a:gdLst/>
                <a:ahLst/>
                <a:cxnLst/>
                <a:rect l="l" t="t" r="r" b="b"/>
                <a:pathLst>
                  <a:path w="30993" h="134984" extrusionOk="0">
                    <a:moveTo>
                      <a:pt x="29058" y="0"/>
                    </a:moveTo>
                    <a:cubicBezTo>
                      <a:pt x="28728" y="0"/>
                      <a:pt x="28392" y="245"/>
                      <a:pt x="28444" y="664"/>
                    </a:cubicBezTo>
                    <a:cubicBezTo>
                      <a:pt x="28476" y="790"/>
                      <a:pt x="29640" y="10229"/>
                      <a:pt x="14600" y="17592"/>
                    </a:cubicBezTo>
                    <a:cubicBezTo>
                      <a:pt x="1196" y="24136"/>
                      <a:pt x="1" y="31845"/>
                      <a:pt x="32" y="34048"/>
                    </a:cubicBezTo>
                    <a:cubicBezTo>
                      <a:pt x="95" y="36250"/>
                      <a:pt x="1196" y="43927"/>
                      <a:pt x="14600" y="50503"/>
                    </a:cubicBezTo>
                    <a:cubicBezTo>
                      <a:pt x="29640" y="57866"/>
                      <a:pt x="28444" y="67305"/>
                      <a:pt x="28444" y="67399"/>
                    </a:cubicBezTo>
                    <a:cubicBezTo>
                      <a:pt x="28444" y="67399"/>
                      <a:pt x="28444" y="67431"/>
                      <a:pt x="28444" y="67462"/>
                    </a:cubicBezTo>
                    <a:lnTo>
                      <a:pt x="28444" y="67525"/>
                    </a:lnTo>
                    <a:cubicBezTo>
                      <a:pt x="28444" y="67557"/>
                      <a:pt x="28444" y="67588"/>
                      <a:pt x="28444" y="67620"/>
                    </a:cubicBezTo>
                    <a:cubicBezTo>
                      <a:pt x="28476" y="67714"/>
                      <a:pt x="29640" y="77153"/>
                      <a:pt x="14600" y="84516"/>
                    </a:cubicBezTo>
                    <a:cubicBezTo>
                      <a:pt x="1196" y="91060"/>
                      <a:pt x="1" y="98769"/>
                      <a:pt x="32" y="100971"/>
                    </a:cubicBezTo>
                    <a:cubicBezTo>
                      <a:pt x="95" y="103174"/>
                      <a:pt x="1196" y="110851"/>
                      <a:pt x="14600" y="117427"/>
                    </a:cubicBezTo>
                    <a:cubicBezTo>
                      <a:pt x="29640" y="124758"/>
                      <a:pt x="28444" y="134197"/>
                      <a:pt x="28444" y="134292"/>
                    </a:cubicBezTo>
                    <a:cubicBezTo>
                      <a:pt x="28413" y="134638"/>
                      <a:pt x="28633" y="134921"/>
                      <a:pt x="28948" y="134984"/>
                    </a:cubicBezTo>
                    <a:lnTo>
                      <a:pt x="29042" y="134984"/>
                    </a:lnTo>
                    <a:cubicBezTo>
                      <a:pt x="29357" y="134984"/>
                      <a:pt x="29608" y="134764"/>
                      <a:pt x="29640" y="134449"/>
                    </a:cubicBezTo>
                    <a:cubicBezTo>
                      <a:pt x="29703" y="134040"/>
                      <a:pt x="30993" y="124097"/>
                      <a:pt x="15135" y="116326"/>
                    </a:cubicBezTo>
                    <a:cubicBezTo>
                      <a:pt x="2329" y="110065"/>
                      <a:pt x="1228" y="102985"/>
                      <a:pt x="1259" y="100940"/>
                    </a:cubicBezTo>
                    <a:cubicBezTo>
                      <a:pt x="1259" y="98926"/>
                      <a:pt x="2329" y="91815"/>
                      <a:pt x="15135" y="85554"/>
                    </a:cubicBezTo>
                    <a:cubicBezTo>
                      <a:pt x="30552" y="78003"/>
                      <a:pt x="29766" y="68406"/>
                      <a:pt x="29640" y="67494"/>
                    </a:cubicBezTo>
                    <a:cubicBezTo>
                      <a:pt x="29766" y="66550"/>
                      <a:pt x="30552" y="56953"/>
                      <a:pt x="15135" y="49433"/>
                    </a:cubicBezTo>
                    <a:cubicBezTo>
                      <a:pt x="2329" y="43141"/>
                      <a:pt x="1228" y="36061"/>
                      <a:pt x="1259" y="34048"/>
                    </a:cubicBezTo>
                    <a:cubicBezTo>
                      <a:pt x="1259" y="32002"/>
                      <a:pt x="2329" y="24892"/>
                      <a:pt x="15135" y="18630"/>
                    </a:cubicBezTo>
                    <a:cubicBezTo>
                      <a:pt x="30993" y="10859"/>
                      <a:pt x="29703" y="916"/>
                      <a:pt x="29640" y="507"/>
                    </a:cubicBezTo>
                    <a:cubicBezTo>
                      <a:pt x="29584" y="157"/>
                      <a:pt x="29323" y="0"/>
                      <a:pt x="2905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3"/>
              <p:cNvSpPr/>
              <p:nvPr/>
            </p:nvSpPr>
            <p:spPr>
              <a:xfrm>
                <a:off x="3764350" y="31131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3"/>
              <p:cNvSpPr/>
              <p:nvPr/>
            </p:nvSpPr>
            <p:spPr>
              <a:xfrm>
                <a:off x="3764350" y="3463175"/>
                <a:ext cx="51525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6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3"/>
              <p:cNvSpPr/>
              <p:nvPr/>
            </p:nvSpPr>
            <p:spPr>
              <a:xfrm>
                <a:off x="3668400" y="2975475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1"/>
                    </a:moveTo>
                    <a:cubicBezTo>
                      <a:pt x="0" y="1"/>
                      <a:pt x="0" y="1165"/>
                      <a:pt x="787" y="1165"/>
                    </a:cubicBezTo>
                    <a:lnTo>
                      <a:pt x="27437" y="1165"/>
                    </a:lnTo>
                    <a:cubicBezTo>
                      <a:pt x="28223" y="1165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3"/>
              <p:cNvSpPr/>
              <p:nvPr/>
            </p:nvSpPr>
            <p:spPr>
              <a:xfrm>
                <a:off x="3651075" y="2837025"/>
                <a:ext cx="739425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28790" y="1197"/>
                    </a:lnTo>
                    <a:cubicBezTo>
                      <a:pt x="29577" y="1197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3"/>
              <p:cNvSpPr/>
              <p:nvPr/>
            </p:nvSpPr>
            <p:spPr>
              <a:xfrm>
                <a:off x="3714000" y="269937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1"/>
                    </a:moveTo>
                    <a:cubicBezTo>
                      <a:pt x="1" y="1"/>
                      <a:pt x="1" y="1165"/>
                      <a:pt x="788" y="1165"/>
                    </a:cubicBezTo>
                    <a:lnTo>
                      <a:pt x="23788" y="1165"/>
                    </a:lnTo>
                    <a:cubicBezTo>
                      <a:pt x="24574" y="1165"/>
                      <a:pt x="24574" y="1"/>
                      <a:pt x="237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3"/>
              <p:cNvSpPr/>
              <p:nvPr/>
            </p:nvSpPr>
            <p:spPr>
              <a:xfrm>
                <a:off x="3764350" y="1431375"/>
                <a:ext cx="51525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65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19854" y="1165"/>
                    </a:lnTo>
                    <a:cubicBezTo>
                      <a:pt x="20609" y="1165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3"/>
              <p:cNvSpPr/>
              <p:nvPr/>
            </p:nvSpPr>
            <p:spPr>
              <a:xfrm>
                <a:off x="3764350" y="63377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3"/>
              <p:cNvSpPr/>
              <p:nvPr/>
            </p:nvSpPr>
            <p:spPr>
              <a:xfrm>
                <a:off x="3668400" y="1292950"/>
                <a:ext cx="70560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6" extrusionOk="0">
                    <a:moveTo>
                      <a:pt x="787" y="0"/>
                    </a:moveTo>
                    <a:cubicBezTo>
                      <a:pt x="0" y="0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3"/>
              <p:cNvSpPr/>
              <p:nvPr/>
            </p:nvSpPr>
            <p:spPr>
              <a:xfrm>
                <a:off x="3668400" y="497700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0"/>
                    </a:moveTo>
                    <a:cubicBezTo>
                      <a:pt x="0" y="0"/>
                      <a:pt x="0" y="1164"/>
                      <a:pt x="787" y="1164"/>
                    </a:cubicBezTo>
                    <a:lnTo>
                      <a:pt x="27437" y="1164"/>
                    </a:lnTo>
                    <a:cubicBezTo>
                      <a:pt x="28223" y="1164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>
                <a:off x="3651075" y="1155275"/>
                <a:ext cx="739425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3714000" y="1016850"/>
                <a:ext cx="597075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3883" h="1196" extrusionOk="0">
                    <a:moveTo>
                      <a:pt x="788" y="0"/>
                    </a:moveTo>
                    <a:cubicBezTo>
                      <a:pt x="1" y="0"/>
                      <a:pt x="1" y="1196"/>
                      <a:pt x="788" y="1196"/>
                    </a:cubicBezTo>
                    <a:lnTo>
                      <a:pt x="23882" y="1196"/>
                    </a:lnTo>
                    <a:cubicBezTo>
                      <a:pt x="23536" y="787"/>
                      <a:pt x="23253" y="409"/>
                      <a:pt x="2293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3764350" y="23029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19854" y="1197"/>
                    </a:lnTo>
                    <a:cubicBezTo>
                      <a:pt x="20609" y="1197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3668400" y="2165275"/>
                <a:ext cx="70560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7" extrusionOk="0">
                    <a:moveTo>
                      <a:pt x="787" y="1"/>
                    </a:moveTo>
                    <a:cubicBezTo>
                      <a:pt x="0" y="1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3714000" y="184042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0"/>
                    </a:moveTo>
                    <a:cubicBezTo>
                      <a:pt x="1" y="0"/>
                      <a:pt x="1" y="1164"/>
                      <a:pt x="788" y="1164"/>
                    </a:cubicBezTo>
                    <a:lnTo>
                      <a:pt x="23788" y="1164"/>
                    </a:lnTo>
                    <a:cubicBezTo>
                      <a:pt x="24574" y="1164"/>
                      <a:pt x="24574" y="0"/>
                      <a:pt x="2378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3618050" y="367900"/>
                <a:ext cx="774025" cy="3374525"/>
              </a:xfrm>
              <a:custGeom>
                <a:avLst/>
                <a:gdLst/>
                <a:ahLst/>
                <a:cxnLst/>
                <a:rect l="l" t="t" r="r" b="b"/>
                <a:pathLst>
                  <a:path w="30961" h="134981" extrusionOk="0">
                    <a:moveTo>
                      <a:pt x="1926" y="0"/>
                    </a:moveTo>
                    <a:cubicBezTo>
                      <a:pt x="1666" y="0"/>
                      <a:pt x="1409" y="157"/>
                      <a:pt x="1353" y="504"/>
                    </a:cubicBezTo>
                    <a:cubicBezTo>
                      <a:pt x="1322" y="944"/>
                      <a:pt x="0" y="10887"/>
                      <a:pt x="15858" y="18627"/>
                    </a:cubicBezTo>
                    <a:cubicBezTo>
                      <a:pt x="28664" y="24920"/>
                      <a:pt x="29765" y="31999"/>
                      <a:pt x="29734" y="34013"/>
                    </a:cubicBezTo>
                    <a:cubicBezTo>
                      <a:pt x="29702" y="36058"/>
                      <a:pt x="28664" y="43169"/>
                      <a:pt x="15858" y="49430"/>
                    </a:cubicBezTo>
                    <a:cubicBezTo>
                      <a:pt x="441" y="56982"/>
                      <a:pt x="1227" y="66578"/>
                      <a:pt x="1353" y="67491"/>
                    </a:cubicBezTo>
                    <a:cubicBezTo>
                      <a:pt x="1227" y="68403"/>
                      <a:pt x="441" y="78000"/>
                      <a:pt x="15858" y="85551"/>
                    </a:cubicBezTo>
                    <a:cubicBezTo>
                      <a:pt x="28664" y="91812"/>
                      <a:pt x="29765" y="98923"/>
                      <a:pt x="29734" y="100937"/>
                    </a:cubicBezTo>
                    <a:cubicBezTo>
                      <a:pt x="29702" y="102982"/>
                      <a:pt x="28664" y="110062"/>
                      <a:pt x="15858" y="116354"/>
                    </a:cubicBezTo>
                    <a:cubicBezTo>
                      <a:pt x="0" y="124094"/>
                      <a:pt x="1322" y="134037"/>
                      <a:pt x="1353" y="134478"/>
                    </a:cubicBezTo>
                    <a:cubicBezTo>
                      <a:pt x="1385" y="134761"/>
                      <a:pt x="1636" y="134981"/>
                      <a:pt x="1951" y="134981"/>
                    </a:cubicBezTo>
                    <a:lnTo>
                      <a:pt x="2045" y="134981"/>
                    </a:lnTo>
                    <a:cubicBezTo>
                      <a:pt x="2360" y="134950"/>
                      <a:pt x="2580" y="134635"/>
                      <a:pt x="2517" y="134320"/>
                    </a:cubicBezTo>
                    <a:cubicBezTo>
                      <a:pt x="2517" y="134226"/>
                      <a:pt x="1353" y="124787"/>
                      <a:pt x="16393" y="117424"/>
                    </a:cubicBezTo>
                    <a:cubicBezTo>
                      <a:pt x="29797" y="110880"/>
                      <a:pt x="30961" y="103171"/>
                      <a:pt x="30929" y="100968"/>
                    </a:cubicBezTo>
                    <a:cubicBezTo>
                      <a:pt x="30898" y="98766"/>
                      <a:pt x="29797" y="91089"/>
                      <a:pt x="16393" y="84544"/>
                    </a:cubicBezTo>
                    <a:cubicBezTo>
                      <a:pt x="1353" y="77182"/>
                      <a:pt x="2517" y="67742"/>
                      <a:pt x="2517" y="67648"/>
                    </a:cubicBezTo>
                    <a:cubicBezTo>
                      <a:pt x="2517" y="67617"/>
                      <a:pt x="2517" y="67585"/>
                      <a:pt x="2517" y="67554"/>
                    </a:cubicBezTo>
                    <a:lnTo>
                      <a:pt x="2517" y="67491"/>
                    </a:lnTo>
                    <a:cubicBezTo>
                      <a:pt x="2517" y="67459"/>
                      <a:pt x="2517" y="67428"/>
                      <a:pt x="2517" y="67396"/>
                    </a:cubicBezTo>
                    <a:cubicBezTo>
                      <a:pt x="2517" y="67302"/>
                      <a:pt x="1353" y="57863"/>
                      <a:pt x="16393" y="50500"/>
                    </a:cubicBezTo>
                    <a:cubicBezTo>
                      <a:pt x="29797" y="43924"/>
                      <a:pt x="30961" y="36247"/>
                      <a:pt x="30929" y="34045"/>
                    </a:cubicBezTo>
                    <a:cubicBezTo>
                      <a:pt x="30898" y="31842"/>
                      <a:pt x="29797" y="24165"/>
                      <a:pt x="16393" y="17589"/>
                    </a:cubicBezTo>
                    <a:cubicBezTo>
                      <a:pt x="1353" y="10226"/>
                      <a:pt x="2517" y="787"/>
                      <a:pt x="2517" y="693"/>
                    </a:cubicBezTo>
                    <a:cubicBezTo>
                      <a:pt x="2588" y="253"/>
                      <a:pt x="2255" y="0"/>
                      <a:pt x="192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3"/>
              <p:cNvSpPr/>
              <p:nvPr/>
            </p:nvSpPr>
            <p:spPr>
              <a:xfrm>
                <a:off x="3698275" y="9885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>
                <a:off x="3615675" y="1130125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0" y="2675"/>
                      <a:pt x="3430" y="1731"/>
                    </a:cubicBezTo>
                    <a:cubicBezTo>
                      <a:pt x="3430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4318900" y="4536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0"/>
                    </a:moveTo>
                    <a:cubicBezTo>
                      <a:pt x="787" y="0"/>
                      <a:pt x="1" y="755"/>
                      <a:pt x="1" y="1699"/>
                    </a:cubicBezTo>
                    <a:cubicBezTo>
                      <a:pt x="1" y="2643"/>
                      <a:pt x="787" y="3398"/>
                      <a:pt x="1731" y="3398"/>
                    </a:cubicBezTo>
                    <a:cubicBezTo>
                      <a:pt x="2675" y="3398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3732100" y="1397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44"/>
                      <a:pt x="756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4225300" y="2278550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3"/>
                      <a:pt x="787" y="3430"/>
                      <a:pt x="1731" y="3430"/>
                    </a:cubicBezTo>
                    <a:cubicBezTo>
                      <a:pt x="2675" y="3430"/>
                      <a:pt x="3430" y="2643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3"/>
              <p:cNvSpPr/>
              <p:nvPr/>
            </p:nvSpPr>
            <p:spPr>
              <a:xfrm>
                <a:off x="3633775" y="2950300"/>
                <a:ext cx="849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1" extrusionOk="0">
                    <a:moveTo>
                      <a:pt x="1700" y="1"/>
                    </a:moveTo>
                    <a:cubicBezTo>
                      <a:pt x="756" y="1"/>
                      <a:pt x="1" y="787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399" y="2675"/>
                      <a:pt x="3399" y="1731"/>
                    </a:cubicBezTo>
                    <a:cubicBezTo>
                      <a:pt x="3399" y="787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3"/>
              <p:cNvSpPr/>
              <p:nvPr/>
            </p:nvSpPr>
            <p:spPr>
              <a:xfrm>
                <a:off x="4227650" y="604675"/>
                <a:ext cx="849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00" y="3430"/>
                    </a:cubicBezTo>
                    <a:cubicBezTo>
                      <a:pt x="2644" y="3430"/>
                      <a:pt x="3399" y="2643"/>
                      <a:pt x="3399" y="1699"/>
                    </a:cubicBezTo>
                    <a:cubicBezTo>
                      <a:pt x="3399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3659725" y="1268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1" y="756"/>
                      <a:pt x="1" y="1700"/>
                    </a:cubicBezTo>
                    <a:cubicBezTo>
                      <a:pt x="1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4259125" y="1796375"/>
                <a:ext cx="85750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399" extrusionOk="0">
                    <a:moveTo>
                      <a:pt x="1699" y="0"/>
                    </a:moveTo>
                    <a:cubicBezTo>
                      <a:pt x="756" y="0"/>
                      <a:pt x="0" y="755"/>
                      <a:pt x="0" y="1699"/>
                    </a:cubicBezTo>
                    <a:cubicBezTo>
                      <a:pt x="0" y="2643"/>
                      <a:pt x="756" y="3398"/>
                      <a:pt x="1699" y="3398"/>
                    </a:cubicBezTo>
                    <a:cubicBezTo>
                      <a:pt x="2643" y="3398"/>
                      <a:pt x="3430" y="2643"/>
                      <a:pt x="3430" y="1699"/>
                    </a:cubicBezTo>
                    <a:cubicBezTo>
                      <a:pt x="3430" y="755"/>
                      <a:pt x="2643" y="0"/>
                      <a:pt x="169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4322050" y="212910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87" y="0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3703000" y="2674200"/>
                <a:ext cx="85750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431" extrusionOk="0">
                    <a:moveTo>
                      <a:pt x="1699" y="1"/>
                    </a:moveTo>
                    <a:cubicBezTo>
                      <a:pt x="756" y="1"/>
                      <a:pt x="0" y="787"/>
                      <a:pt x="0" y="1731"/>
                    </a:cubicBezTo>
                    <a:cubicBezTo>
                      <a:pt x="0" y="2675"/>
                      <a:pt x="756" y="3430"/>
                      <a:pt x="1699" y="3430"/>
                    </a:cubicBezTo>
                    <a:cubicBezTo>
                      <a:pt x="2643" y="3430"/>
                      <a:pt x="3430" y="2675"/>
                      <a:pt x="3430" y="1731"/>
                    </a:cubicBezTo>
                    <a:cubicBezTo>
                      <a:pt x="3430" y="787"/>
                      <a:pt x="2643" y="1"/>
                      <a:pt x="169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4225300" y="341990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3"/>
              <p:cNvSpPr/>
              <p:nvPr/>
            </p:nvSpPr>
            <p:spPr>
              <a:xfrm>
                <a:off x="3627475" y="281345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31" y="3430"/>
                    </a:cubicBezTo>
                    <a:cubicBezTo>
                      <a:pt x="2675" y="3430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3734450" y="30840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00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1" y="2675"/>
                      <a:pt x="3431" y="1700"/>
                    </a:cubicBezTo>
                    <a:cubicBezTo>
                      <a:pt x="3431" y="756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3" name="Google Shape;73;p3"/>
            <p:cNvGrpSpPr/>
            <p:nvPr/>
          </p:nvGrpSpPr>
          <p:grpSpPr>
            <a:xfrm rot="2217870" flipH="1">
              <a:off x="7941841" y="2244164"/>
              <a:ext cx="891328" cy="3719624"/>
              <a:chOff x="3615675" y="367825"/>
              <a:chExt cx="808650" cy="3374600"/>
            </a:xfrm>
          </p:grpSpPr>
          <p:sp>
            <p:nvSpPr>
              <p:cNvPr id="74" name="Google Shape;74;p3"/>
              <p:cNvSpPr/>
              <p:nvPr/>
            </p:nvSpPr>
            <p:spPr>
              <a:xfrm>
                <a:off x="3663733" y="2002850"/>
                <a:ext cx="714802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3649500" y="367825"/>
                <a:ext cx="774825" cy="3374600"/>
              </a:xfrm>
              <a:custGeom>
                <a:avLst/>
                <a:gdLst/>
                <a:ahLst/>
                <a:cxnLst/>
                <a:rect l="l" t="t" r="r" b="b"/>
                <a:pathLst>
                  <a:path w="30993" h="134984" extrusionOk="0">
                    <a:moveTo>
                      <a:pt x="29058" y="0"/>
                    </a:moveTo>
                    <a:cubicBezTo>
                      <a:pt x="28728" y="0"/>
                      <a:pt x="28392" y="245"/>
                      <a:pt x="28444" y="664"/>
                    </a:cubicBezTo>
                    <a:cubicBezTo>
                      <a:pt x="28476" y="790"/>
                      <a:pt x="29640" y="10229"/>
                      <a:pt x="14600" y="17592"/>
                    </a:cubicBezTo>
                    <a:cubicBezTo>
                      <a:pt x="1196" y="24136"/>
                      <a:pt x="1" y="31845"/>
                      <a:pt x="32" y="34048"/>
                    </a:cubicBezTo>
                    <a:cubicBezTo>
                      <a:pt x="95" y="36250"/>
                      <a:pt x="1196" y="43927"/>
                      <a:pt x="14600" y="50503"/>
                    </a:cubicBezTo>
                    <a:cubicBezTo>
                      <a:pt x="29640" y="57866"/>
                      <a:pt x="28444" y="67305"/>
                      <a:pt x="28444" y="67399"/>
                    </a:cubicBezTo>
                    <a:cubicBezTo>
                      <a:pt x="28444" y="67399"/>
                      <a:pt x="28444" y="67431"/>
                      <a:pt x="28444" y="67462"/>
                    </a:cubicBezTo>
                    <a:lnTo>
                      <a:pt x="28444" y="67525"/>
                    </a:lnTo>
                    <a:cubicBezTo>
                      <a:pt x="28444" y="67557"/>
                      <a:pt x="28444" y="67588"/>
                      <a:pt x="28444" y="67620"/>
                    </a:cubicBezTo>
                    <a:cubicBezTo>
                      <a:pt x="28476" y="67714"/>
                      <a:pt x="29640" y="77153"/>
                      <a:pt x="14600" y="84516"/>
                    </a:cubicBezTo>
                    <a:cubicBezTo>
                      <a:pt x="1196" y="91060"/>
                      <a:pt x="1" y="98769"/>
                      <a:pt x="32" y="100971"/>
                    </a:cubicBezTo>
                    <a:cubicBezTo>
                      <a:pt x="95" y="103174"/>
                      <a:pt x="1196" y="110851"/>
                      <a:pt x="14600" y="117427"/>
                    </a:cubicBezTo>
                    <a:cubicBezTo>
                      <a:pt x="29640" y="124758"/>
                      <a:pt x="28444" y="134197"/>
                      <a:pt x="28444" y="134292"/>
                    </a:cubicBezTo>
                    <a:cubicBezTo>
                      <a:pt x="28413" y="134638"/>
                      <a:pt x="28633" y="134921"/>
                      <a:pt x="28948" y="134984"/>
                    </a:cubicBezTo>
                    <a:lnTo>
                      <a:pt x="29042" y="134984"/>
                    </a:lnTo>
                    <a:cubicBezTo>
                      <a:pt x="29357" y="134984"/>
                      <a:pt x="29608" y="134764"/>
                      <a:pt x="29640" y="134449"/>
                    </a:cubicBezTo>
                    <a:cubicBezTo>
                      <a:pt x="29703" y="134040"/>
                      <a:pt x="30993" y="124097"/>
                      <a:pt x="15135" y="116326"/>
                    </a:cubicBezTo>
                    <a:cubicBezTo>
                      <a:pt x="2329" y="110065"/>
                      <a:pt x="1228" y="102985"/>
                      <a:pt x="1259" y="100940"/>
                    </a:cubicBezTo>
                    <a:cubicBezTo>
                      <a:pt x="1259" y="98926"/>
                      <a:pt x="2329" y="91815"/>
                      <a:pt x="15135" y="85554"/>
                    </a:cubicBezTo>
                    <a:cubicBezTo>
                      <a:pt x="30552" y="78003"/>
                      <a:pt x="29766" y="68406"/>
                      <a:pt x="29640" y="67494"/>
                    </a:cubicBezTo>
                    <a:cubicBezTo>
                      <a:pt x="29766" y="66550"/>
                      <a:pt x="30552" y="56953"/>
                      <a:pt x="15135" y="49433"/>
                    </a:cubicBezTo>
                    <a:cubicBezTo>
                      <a:pt x="2329" y="43141"/>
                      <a:pt x="1228" y="36061"/>
                      <a:pt x="1259" y="34048"/>
                    </a:cubicBezTo>
                    <a:cubicBezTo>
                      <a:pt x="1259" y="32002"/>
                      <a:pt x="2329" y="24892"/>
                      <a:pt x="15135" y="18630"/>
                    </a:cubicBezTo>
                    <a:cubicBezTo>
                      <a:pt x="30993" y="10859"/>
                      <a:pt x="29703" y="916"/>
                      <a:pt x="29640" y="507"/>
                    </a:cubicBezTo>
                    <a:cubicBezTo>
                      <a:pt x="29584" y="157"/>
                      <a:pt x="29323" y="0"/>
                      <a:pt x="2905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3764350" y="31131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3"/>
              <p:cNvSpPr/>
              <p:nvPr/>
            </p:nvSpPr>
            <p:spPr>
              <a:xfrm>
                <a:off x="3764350" y="3463175"/>
                <a:ext cx="51525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6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3668400" y="2975475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1"/>
                    </a:moveTo>
                    <a:cubicBezTo>
                      <a:pt x="0" y="1"/>
                      <a:pt x="0" y="1165"/>
                      <a:pt x="787" y="1165"/>
                    </a:cubicBezTo>
                    <a:lnTo>
                      <a:pt x="27437" y="1165"/>
                    </a:lnTo>
                    <a:cubicBezTo>
                      <a:pt x="28223" y="1165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3651075" y="2837025"/>
                <a:ext cx="739425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28790" y="1197"/>
                    </a:lnTo>
                    <a:cubicBezTo>
                      <a:pt x="29577" y="1197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3714000" y="269937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1"/>
                    </a:moveTo>
                    <a:cubicBezTo>
                      <a:pt x="1" y="1"/>
                      <a:pt x="1" y="1165"/>
                      <a:pt x="788" y="1165"/>
                    </a:cubicBezTo>
                    <a:lnTo>
                      <a:pt x="23788" y="1165"/>
                    </a:lnTo>
                    <a:cubicBezTo>
                      <a:pt x="24574" y="1165"/>
                      <a:pt x="24574" y="1"/>
                      <a:pt x="237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3764350" y="1431375"/>
                <a:ext cx="51525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65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19854" y="1165"/>
                    </a:lnTo>
                    <a:cubicBezTo>
                      <a:pt x="20609" y="1165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3"/>
              <p:cNvSpPr/>
              <p:nvPr/>
            </p:nvSpPr>
            <p:spPr>
              <a:xfrm>
                <a:off x="3764350" y="63377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3"/>
              <p:cNvSpPr/>
              <p:nvPr/>
            </p:nvSpPr>
            <p:spPr>
              <a:xfrm>
                <a:off x="3668400" y="1292950"/>
                <a:ext cx="70560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6" extrusionOk="0">
                    <a:moveTo>
                      <a:pt x="787" y="0"/>
                    </a:moveTo>
                    <a:cubicBezTo>
                      <a:pt x="0" y="0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3668400" y="497700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0"/>
                    </a:moveTo>
                    <a:cubicBezTo>
                      <a:pt x="0" y="0"/>
                      <a:pt x="0" y="1164"/>
                      <a:pt x="787" y="1164"/>
                    </a:cubicBezTo>
                    <a:lnTo>
                      <a:pt x="27437" y="1164"/>
                    </a:lnTo>
                    <a:cubicBezTo>
                      <a:pt x="28223" y="1164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3651075" y="1155275"/>
                <a:ext cx="739425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3714000" y="1016850"/>
                <a:ext cx="597075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3883" h="1196" extrusionOk="0">
                    <a:moveTo>
                      <a:pt x="788" y="0"/>
                    </a:moveTo>
                    <a:cubicBezTo>
                      <a:pt x="1" y="0"/>
                      <a:pt x="1" y="1196"/>
                      <a:pt x="788" y="1196"/>
                    </a:cubicBezTo>
                    <a:lnTo>
                      <a:pt x="23882" y="1196"/>
                    </a:lnTo>
                    <a:cubicBezTo>
                      <a:pt x="23536" y="787"/>
                      <a:pt x="23253" y="409"/>
                      <a:pt x="2293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3"/>
              <p:cNvSpPr/>
              <p:nvPr/>
            </p:nvSpPr>
            <p:spPr>
              <a:xfrm>
                <a:off x="3764350" y="23029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19854" y="1197"/>
                    </a:lnTo>
                    <a:cubicBezTo>
                      <a:pt x="20609" y="1197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3"/>
              <p:cNvSpPr/>
              <p:nvPr/>
            </p:nvSpPr>
            <p:spPr>
              <a:xfrm>
                <a:off x="3668400" y="2165275"/>
                <a:ext cx="70560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7" extrusionOk="0">
                    <a:moveTo>
                      <a:pt x="787" y="1"/>
                    </a:moveTo>
                    <a:cubicBezTo>
                      <a:pt x="0" y="1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3714000" y="184042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0"/>
                    </a:moveTo>
                    <a:cubicBezTo>
                      <a:pt x="1" y="0"/>
                      <a:pt x="1" y="1164"/>
                      <a:pt x="788" y="1164"/>
                    </a:cubicBezTo>
                    <a:lnTo>
                      <a:pt x="23788" y="1164"/>
                    </a:lnTo>
                    <a:cubicBezTo>
                      <a:pt x="24574" y="1164"/>
                      <a:pt x="24574" y="0"/>
                      <a:pt x="2378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3618050" y="367900"/>
                <a:ext cx="774025" cy="3374525"/>
              </a:xfrm>
              <a:custGeom>
                <a:avLst/>
                <a:gdLst/>
                <a:ahLst/>
                <a:cxnLst/>
                <a:rect l="l" t="t" r="r" b="b"/>
                <a:pathLst>
                  <a:path w="30961" h="134981" extrusionOk="0">
                    <a:moveTo>
                      <a:pt x="1926" y="0"/>
                    </a:moveTo>
                    <a:cubicBezTo>
                      <a:pt x="1666" y="0"/>
                      <a:pt x="1409" y="157"/>
                      <a:pt x="1353" y="504"/>
                    </a:cubicBezTo>
                    <a:cubicBezTo>
                      <a:pt x="1322" y="944"/>
                      <a:pt x="0" y="10887"/>
                      <a:pt x="15858" y="18627"/>
                    </a:cubicBezTo>
                    <a:cubicBezTo>
                      <a:pt x="28664" y="24920"/>
                      <a:pt x="29765" y="31999"/>
                      <a:pt x="29734" y="34013"/>
                    </a:cubicBezTo>
                    <a:cubicBezTo>
                      <a:pt x="29702" y="36058"/>
                      <a:pt x="28664" y="43169"/>
                      <a:pt x="15858" y="49430"/>
                    </a:cubicBezTo>
                    <a:cubicBezTo>
                      <a:pt x="441" y="56982"/>
                      <a:pt x="1227" y="66578"/>
                      <a:pt x="1353" y="67491"/>
                    </a:cubicBezTo>
                    <a:cubicBezTo>
                      <a:pt x="1227" y="68403"/>
                      <a:pt x="441" y="78000"/>
                      <a:pt x="15858" y="85551"/>
                    </a:cubicBezTo>
                    <a:cubicBezTo>
                      <a:pt x="28664" y="91812"/>
                      <a:pt x="29765" y="98923"/>
                      <a:pt x="29734" y="100937"/>
                    </a:cubicBezTo>
                    <a:cubicBezTo>
                      <a:pt x="29702" y="102982"/>
                      <a:pt x="28664" y="110062"/>
                      <a:pt x="15858" y="116354"/>
                    </a:cubicBezTo>
                    <a:cubicBezTo>
                      <a:pt x="0" y="124094"/>
                      <a:pt x="1322" y="134037"/>
                      <a:pt x="1353" y="134478"/>
                    </a:cubicBezTo>
                    <a:cubicBezTo>
                      <a:pt x="1385" y="134761"/>
                      <a:pt x="1636" y="134981"/>
                      <a:pt x="1951" y="134981"/>
                    </a:cubicBezTo>
                    <a:lnTo>
                      <a:pt x="2045" y="134981"/>
                    </a:lnTo>
                    <a:cubicBezTo>
                      <a:pt x="2360" y="134950"/>
                      <a:pt x="2580" y="134635"/>
                      <a:pt x="2517" y="134320"/>
                    </a:cubicBezTo>
                    <a:cubicBezTo>
                      <a:pt x="2517" y="134226"/>
                      <a:pt x="1353" y="124787"/>
                      <a:pt x="16393" y="117424"/>
                    </a:cubicBezTo>
                    <a:cubicBezTo>
                      <a:pt x="29797" y="110880"/>
                      <a:pt x="30961" y="103171"/>
                      <a:pt x="30929" y="100968"/>
                    </a:cubicBezTo>
                    <a:cubicBezTo>
                      <a:pt x="30898" y="98766"/>
                      <a:pt x="29797" y="91089"/>
                      <a:pt x="16393" y="84544"/>
                    </a:cubicBezTo>
                    <a:cubicBezTo>
                      <a:pt x="1353" y="77182"/>
                      <a:pt x="2517" y="67742"/>
                      <a:pt x="2517" y="67648"/>
                    </a:cubicBezTo>
                    <a:cubicBezTo>
                      <a:pt x="2517" y="67617"/>
                      <a:pt x="2517" y="67585"/>
                      <a:pt x="2517" y="67554"/>
                    </a:cubicBezTo>
                    <a:lnTo>
                      <a:pt x="2517" y="67491"/>
                    </a:lnTo>
                    <a:cubicBezTo>
                      <a:pt x="2517" y="67459"/>
                      <a:pt x="2517" y="67428"/>
                      <a:pt x="2517" y="67396"/>
                    </a:cubicBezTo>
                    <a:cubicBezTo>
                      <a:pt x="2517" y="67302"/>
                      <a:pt x="1353" y="57863"/>
                      <a:pt x="16393" y="50500"/>
                    </a:cubicBezTo>
                    <a:cubicBezTo>
                      <a:pt x="29797" y="43924"/>
                      <a:pt x="30961" y="36247"/>
                      <a:pt x="30929" y="34045"/>
                    </a:cubicBezTo>
                    <a:cubicBezTo>
                      <a:pt x="30898" y="31842"/>
                      <a:pt x="29797" y="24165"/>
                      <a:pt x="16393" y="17589"/>
                    </a:cubicBezTo>
                    <a:cubicBezTo>
                      <a:pt x="1353" y="10226"/>
                      <a:pt x="2517" y="787"/>
                      <a:pt x="2517" y="693"/>
                    </a:cubicBezTo>
                    <a:cubicBezTo>
                      <a:pt x="2588" y="253"/>
                      <a:pt x="2255" y="0"/>
                      <a:pt x="192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3"/>
              <p:cNvSpPr/>
              <p:nvPr/>
            </p:nvSpPr>
            <p:spPr>
              <a:xfrm>
                <a:off x="3698275" y="9885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3"/>
              <p:cNvSpPr/>
              <p:nvPr/>
            </p:nvSpPr>
            <p:spPr>
              <a:xfrm>
                <a:off x="3615675" y="1130125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0" y="2675"/>
                      <a:pt x="3430" y="1731"/>
                    </a:cubicBezTo>
                    <a:cubicBezTo>
                      <a:pt x="3430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4318900" y="4536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0"/>
                    </a:moveTo>
                    <a:cubicBezTo>
                      <a:pt x="787" y="0"/>
                      <a:pt x="1" y="755"/>
                      <a:pt x="1" y="1699"/>
                    </a:cubicBezTo>
                    <a:cubicBezTo>
                      <a:pt x="1" y="2643"/>
                      <a:pt x="787" y="3398"/>
                      <a:pt x="1731" y="3398"/>
                    </a:cubicBezTo>
                    <a:cubicBezTo>
                      <a:pt x="2675" y="3398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3732100" y="1397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44"/>
                      <a:pt x="756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3"/>
              <p:cNvSpPr/>
              <p:nvPr/>
            </p:nvSpPr>
            <p:spPr>
              <a:xfrm>
                <a:off x="4225300" y="2278550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3"/>
                      <a:pt x="787" y="3430"/>
                      <a:pt x="1731" y="3430"/>
                    </a:cubicBezTo>
                    <a:cubicBezTo>
                      <a:pt x="2675" y="3430"/>
                      <a:pt x="3430" y="2643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3"/>
              <p:cNvSpPr/>
              <p:nvPr/>
            </p:nvSpPr>
            <p:spPr>
              <a:xfrm>
                <a:off x="3633775" y="2950300"/>
                <a:ext cx="849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1" extrusionOk="0">
                    <a:moveTo>
                      <a:pt x="1700" y="1"/>
                    </a:moveTo>
                    <a:cubicBezTo>
                      <a:pt x="756" y="1"/>
                      <a:pt x="1" y="787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399" y="2675"/>
                      <a:pt x="3399" y="1731"/>
                    </a:cubicBezTo>
                    <a:cubicBezTo>
                      <a:pt x="3399" y="787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4227650" y="604675"/>
                <a:ext cx="849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00" y="3430"/>
                    </a:cubicBezTo>
                    <a:cubicBezTo>
                      <a:pt x="2644" y="3430"/>
                      <a:pt x="3399" y="2643"/>
                      <a:pt x="3399" y="1699"/>
                    </a:cubicBezTo>
                    <a:cubicBezTo>
                      <a:pt x="3399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3659725" y="1268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1" y="756"/>
                      <a:pt x="1" y="1700"/>
                    </a:cubicBezTo>
                    <a:cubicBezTo>
                      <a:pt x="1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3"/>
              <p:cNvSpPr/>
              <p:nvPr/>
            </p:nvSpPr>
            <p:spPr>
              <a:xfrm>
                <a:off x="4259125" y="1796375"/>
                <a:ext cx="85750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399" extrusionOk="0">
                    <a:moveTo>
                      <a:pt x="1699" y="0"/>
                    </a:moveTo>
                    <a:cubicBezTo>
                      <a:pt x="756" y="0"/>
                      <a:pt x="0" y="755"/>
                      <a:pt x="0" y="1699"/>
                    </a:cubicBezTo>
                    <a:cubicBezTo>
                      <a:pt x="0" y="2643"/>
                      <a:pt x="756" y="3398"/>
                      <a:pt x="1699" y="3398"/>
                    </a:cubicBezTo>
                    <a:cubicBezTo>
                      <a:pt x="2643" y="3398"/>
                      <a:pt x="3430" y="2643"/>
                      <a:pt x="3430" y="1699"/>
                    </a:cubicBezTo>
                    <a:cubicBezTo>
                      <a:pt x="3430" y="755"/>
                      <a:pt x="2643" y="0"/>
                      <a:pt x="169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3"/>
              <p:cNvSpPr/>
              <p:nvPr/>
            </p:nvSpPr>
            <p:spPr>
              <a:xfrm>
                <a:off x="4322050" y="212910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87" y="0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3703000" y="2674200"/>
                <a:ext cx="85750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431" extrusionOk="0">
                    <a:moveTo>
                      <a:pt x="1699" y="1"/>
                    </a:moveTo>
                    <a:cubicBezTo>
                      <a:pt x="756" y="1"/>
                      <a:pt x="0" y="787"/>
                      <a:pt x="0" y="1731"/>
                    </a:cubicBezTo>
                    <a:cubicBezTo>
                      <a:pt x="0" y="2675"/>
                      <a:pt x="756" y="3430"/>
                      <a:pt x="1699" y="3430"/>
                    </a:cubicBezTo>
                    <a:cubicBezTo>
                      <a:pt x="2643" y="3430"/>
                      <a:pt x="3430" y="2675"/>
                      <a:pt x="3430" y="1731"/>
                    </a:cubicBezTo>
                    <a:cubicBezTo>
                      <a:pt x="3430" y="787"/>
                      <a:pt x="2643" y="1"/>
                      <a:pt x="169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4225300" y="341990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3"/>
              <p:cNvSpPr/>
              <p:nvPr/>
            </p:nvSpPr>
            <p:spPr>
              <a:xfrm>
                <a:off x="3627475" y="281345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31" y="3430"/>
                    </a:cubicBezTo>
                    <a:cubicBezTo>
                      <a:pt x="2675" y="3430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3"/>
              <p:cNvSpPr/>
              <p:nvPr/>
            </p:nvSpPr>
            <p:spPr>
              <a:xfrm>
                <a:off x="3734450" y="30840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00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1" y="2675"/>
                      <a:pt x="3431" y="1700"/>
                    </a:cubicBezTo>
                    <a:cubicBezTo>
                      <a:pt x="3431" y="756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9"/>
          <p:cNvSpPr txBox="1">
            <a:spLocks noGrp="1"/>
          </p:cNvSpPr>
          <p:nvPr>
            <p:ph type="subTitle" idx="1"/>
          </p:nvPr>
        </p:nvSpPr>
        <p:spPr>
          <a:xfrm>
            <a:off x="4663000" y="2014394"/>
            <a:ext cx="3758400" cy="164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463" name="Google Shape;463;p9"/>
          <p:cNvSpPr txBox="1">
            <a:spLocks noGrp="1"/>
          </p:cNvSpPr>
          <p:nvPr>
            <p:ph type="title"/>
          </p:nvPr>
        </p:nvSpPr>
        <p:spPr>
          <a:xfrm>
            <a:off x="4663125" y="1367939"/>
            <a:ext cx="3758400" cy="47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grpSp>
        <p:nvGrpSpPr>
          <p:cNvPr id="464" name="Google Shape;464;p9"/>
          <p:cNvGrpSpPr/>
          <p:nvPr/>
        </p:nvGrpSpPr>
        <p:grpSpPr>
          <a:xfrm>
            <a:off x="26" y="-294805"/>
            <a:ext cx="9136493" cy="6027911"/>
            <a:chOff x="26" y="-294805"/>
            <a:chExt cx="9136493" cy="6027911"/>
          </a:xfrm>
        </p:grpSpPr>
        <p:grpSp>
          <p:nvGrpSpPr>
            <p:cNvPr id="465" name="Google Shape;465;p9"/>
            <p:cNvGrpSpPr/>
            <p:nvPr/>
          </p:nvGrpSpPr>
          <p:grpSpPr>
            <a:xfrm>
              <a:off x="26" y="-294805"/>
              <a:ext cx="9136493" cy="6027911"/>
              <a:chOff x="26" y="-294805"/>
              <a:chExt cx="9136493" cy="6027911"/>
            </a:xfrm>
          </p:grpSpPr>
          <p:grpSp>
            <p:nvGrpSpPr>
              <p:cNvPr id="466" name="Google Shape;466;p9"/>
              <p:cNvGrpSpPr/>
              <p:nvPr/>
            </p:nvGrpSpPr>
            <p:grpSpPr>
              <a:xfrm>
                <a:off x="26" y="-294805"/>
                <a:ext cx="9136493" cy="6027911"/>
                <a:chOff x="26" y="-294805"/>
                <a:chExt cx="9136493" cy="6027911"/>
              </a:xfrm>
            </p:grpSpPr>
            <p:grpSp>
              <p:nvGrpSpPr>
                <p:cNvPr id="467" name="Google Shape;467;p9"/>
                <p:cNvGrpSpPr/>
                <p:nvPr/>
              </p:nvGrpSpPr>
              <p:grpSpPr>
                <a:xfrm>
                  <a:off x="783924" y="-294805"/>
                  <a:ext cx="8352595" cy="6027911"/>
                  <a:chOff x="791415" y="-294805"/>
                  <a:chExt cx="8352595" cy="6027911"/>
                </a:xfrm>
              </p:grpSpPr>
              <p:grpSp>
                <p:nvGrpSpPr>
                  <p:cNvPr id="468" name="Google Shape;468;p9"/>
                  <p:cNvGrpSpPr/>
                  <p:nvPr/>
                </p:nvGrpSpPr>
                <p:grpSpPr>
                  <a:xfrm>
                    <a:off x="7011514" y="-294805"/>
                    <a:ext cx="2132496" cy="5438332"/>
                    <a:chOff x="7011514" y="-294805"/>
                    <a:chExt cx="2132496" cy="5438332"/>
                  </a:xfrm>
                </p:grpSpPr>
                <p:sp>
                  <p:nvSpPr>
                    <p:cNvPr id="469" name="Google Shape;469;p9"/>
                    <p:cNvSpPr/>
                    <p:nvPr/>
                  </p:nvSpPr>
                  <p:spPr>
                    <a:xfrm>
                      <a:off x="7773661" y="3460451"/>
                      <a:ext cx="1370349" cy="16830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1116" h="38217" extrusionOk="0">
                          <a:moveTo>
                            <a:pt x="31115" y="1"/>
                          </a:moveTo>
                          <a:lnTo>
                            <a:pt x="1" y="38217"/>
                          </a:lnTo>
                          <a:lnTo>
                            <a:pt x="10899" y="38217"/>
                          </a:lnTo>
                          <a:lnTo>
                            <a:pt x="31115" y="13405"/>
                          </a:lnTo>
                          <a:lnTo>
                            <a:pt x="31115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87D2E4">
                            <a:alpha val="18431"/>
                          </a:srgbClr>
                        </a:gs>
                        <a:gs pos="50000">
                          <a:srgbClr val="87D2E4">
                            <a:alpha val="0"/>
                          </a:srgbClr>
                        </a:gs>
                        <a:gs pos="100000">
                          <a:srgbClr val="87D2E4">
                            <a:alpha val="18431"/>
                          </a:srgbClr>
                        </a:gs>
                      </a:gsLst>
                      <a:lin ang="5400012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70" name="Google Shape;470;p9"/>
                    <p:cNvSpPr/>
                    <p:nvPr/>
                  </p:nvSpPr>
                  <p:spPr>
                    <a:xfrm>
                      <a:off x="7011514" y="8"/>
                      <a:ext cx="1403907" cy="172385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1878" h="39143" extrusionOk="0">
                          <a:moveTo>
                            <a:pt x="20961" y="0"/>
                          </a:moveTo>
                          <a:lnTo>
                            <a:pt x="0" y="25756"/>
                          </a:lnTo>
                          <a:lnTo>
                            <a:pt x="0" y="39142"/>
                          </a:lnTo>
                          <a:lnTo>
                            <a:pt x="31878" y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87D2E4">
                            <a:alpha val="18431"/>
                          </a:srgbClr>
                        </a:gs>
                        <a:gs pos="58000">
                          <a:srgbClr val="87D2E4">
                            <a:alpha val="0"/>
                          </a:srgbClr>
                        </a:gs>
                        <a:gs pos="100000">
                          <a:srgbClr val="87D2E4">
                            <a:alpha val="0"/>
                          </a:srgbClr>
                        </a:gs>
                      </a:gsLst>
                      <a:lin ang="5400012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71" name="Google Shape;471;p9"/>
                    <p:cNvSpPr/>
                    <p:nvPr/>
                  </p:nvSpPr>
                  <p:spPr>
                    <a:xfrm>
                      <a:off x="7773661" y="-294805"/>
                      <a:ext cx="1370349" cy="16830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1116" h="38217" extrusionOk="0">
                          <a:moveTo>
                            <a:pt x="31115" y="1"/>
                          </a:moveTo>
                          <a:lnTo>
                            <a:pt x="1" y="38217"/>
                          </a:lnTo>
                          <a:lnTo>
                            <a:pt x="10899" y="38217"/>
                          </a:lnTo>
                          <a:lnTo>
                            <a:pt x="31115" y="13405"/>
                          </a:lnTo>
                          <a:lnTo>
                            <a:pt x="31115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87D2E4">
                            <a:alpha val="18431"/>
                          </a:srgbClr>
                        </a:gs>
                        <a:gs pos="82000">
                          <a:srgbClr val="87D2E4">
                            <a:alpha val="0"/>
                          </a:srgbClr>
                        </a:gs>
                        <a:gs pos="100000">
                          <a:srgbClr val="87D2E4">
                            <a:alpha val="0"/>
                          </a:srgbClr>
                        </a:gs>
                      </a:gsLst>
                      <a:lin ang="5400012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472" name="Google Shape;472;p9"/>
                  <p:cNvSpPr/>
                  <p:nvPr/>
                </p:nvSpPr>
                <p:spPr>
                  <a:xfrm>
                    <a:off x="6754575" y="2209363"/>
                    <a:ext cx="2389434" cy="29341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4256" h="66625" extrusionOk="0">
                        <a:moveTo>
                          <a:pt x="54255" y="1"/>
                        </a:moveTo>
                        <a:lnTo>
                          <a:pt x="0" y="66625"/>
                        </a:lnTo>
                        <a:lnTo>
                          <a:pt x="10917" y="66625"/>
                        </a:lnTo>
                        <a:lnTo>
                          <a:pt x="54255" y="13387"/>
                        </a:lnTo>
                        <a:lnTo>
                          <a:pt x="54255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87D2E4">
                          <a:alpha val="18431"/>
                        </a:srgbClr>
                      </a:gs>
                      <a:gs pos="29000">
                        <a:srgbClr val="87D2E4">
                          <a:alpha val="0"/>
                        </a:srgbClr>
                      </a:gs>
                      <a:gs pos="75000">
                        <a:srgbClr val="87D2E4">
                          <a:alpha val="0"/>
                        </a:srgbClr>
                      </a:gs>
                      <a:gs pos="100000">
                        <a:srgbClr val="87D2E4">
                          <a:alpha val="18431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3" name="Google Shape;473;p9"/>
                  <p:cNvSpPr/>
                  <p:nvPr/>
                </p:nvSpPr>
                <p:spPr>
                  <a:xfrm>
                    <a:off x="5735490" y="957482"/>
                    <a:ext cx="3408520" cy="418604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7396" h="95051" extrusionOk="0">
                        <a:moveTo>
                          <a:pt x="77395" y="1"/>
                        </a:moveTo>
                        <a:lnTo>
                          <a:pt x="0" y="95051"/>
                        </a:lnTo>
                        <a:lnTo>
                          <a:pt x="10916" y="95051"/>
                        </a:lnTo>
                        <a:lnTo>
                          <a:pt x="77395" y="13406"/>
                        </a:lnTo>
                        <a:lnTo>
                          <a:pt x="77395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87D2E4">
                          <a:alpha val="18431"/>
                        </a:srgbClr>
                      </a:gs>
                      <a:gs pos="29000">
                        <a:srgbClr val="87D2E4">
                          <a:alpha val="0"/>
                        </a:srgbClr>
                      </a:gs>
                      <a:gs pos="75000">
                        <a:srgbClr val="87D2E4">
                          <a:alpha val="0"/>
                        </a:srgbClr>
                      </a:gs>
                      <a:gs pos="100000">
                        <a:srgbClr val="87D2E4">
                          <a:alpha val="18431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4" name="Google Shape;474;p9"/>
                  <p:cNvSpPr/>
                  <p:nvPr/>
                </p:nvSpPr>
                <p:spPr>
                  <a:xfrm>
                    <a:off x="4717153" y="4009249"/>
                    <a:ext cx="1403907" cy="172385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878" h="39143" extrusionOk="0">
                        <a:moveTo>
                          <a:pt x="20961" y="0"/>
                        </a:moveTo>
                        <a:lnTo>
                          <a:pt x="0" y="25756"/>
                        </a:lnTo>
                        <a:lnTo>
                          <a:pt x="0" y="39142"/>
                        </a:lnTo>
                        <a:lnTo>
                          <a:pt x="31878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87D2E4">
                          <a:alpha val="18431"/>
                        </a:srgbClr>
                      </a:gs>
                      <a:gs pos="84000">
                        <a:srgbClr val="87D2E4">
                          <a:alpha val="0"/>
                        </a:srgbClr>
                      </a:gs>
                      <a:gs pos="100000">
                        <a:srgbClr val="87D2E4">
                          <a:alpha val="0"/>
                        </a:srgbClr>
                      </a:gs>
                    </a:gsLst>
                    <a:lin ang="18900044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475" name="Google Shape;475;p9"/>
                  <p:cNvGrpSpPr/>
                  <p:nvPr/>
                </p:nvGrpSpPr>
                <p:grpSpPr>
                  <a:xfrm>
                    <a:off x="791415" y="4009249"/>
                    <a:ext cx="4360695" cy="1723858"/>
                    <a:chOff x="791415" y="4009249"/>
                    <a:chExt cx="4360695" cy="1723858"/>
                  </a:xfrm>
                </p:grpSpPr>
                <p:sp>
                  <p:nvSpPr>
                    <p:cNvPr id="476" name="Google Shape;476;p9"/>
                    <p:cNvSpPr/>
                    <p:nvPr/>
                  </p:nvSpPr>
                  <p:spPr>
                    <a:xfrm>
                      <a:off x="791415" y="4009249"/>
                      <a:ext cx="1403907" cy="172385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1878" h="39143" extrusionOk="0">
                          <a:moveTo>
                            <a:pt x="20961" y="0"/>
                          </a:moveTo>
                          <a:lnTo>
                            <a:pt x="0" y="25756"/>
                          </a:lnTo>
                          <a:lnTo>
                            <a:pt x="0" y="39142"/>
                          </a:lnTo>
                          <a:lnTo>
                            <a:pt x="31878" y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87D2E4">
                            <a:alpha val="18431"/>
                          </a:srgbClr>
                        </a:gs>
                        <a:gs pos="84000">
                          <a:srgbClr val="87D2E4">
                            <a:alpha val="0"/>
                          </a:srgbClr>
                        </a:gs>
                        <a:gs pos="100000">
                          <a:srgbClr val="87D2E4">
                            <a:alpha val="0"/>
                          </a:srgbClr>
                        </a:gs>
                      </a:gsLst>
                      <a:lin ang="18900044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77" name="Google Shape;477;p9"/>
                    <p:cNvSpPr/>
                    <p:nvPr/>
                  </p:nvSpPr>
                  <p:spPr>
                    <a:xfrm>
                      <a:off x="1785333" y="4009249"/>
                      <a:ext cx="1403907" cy="172385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1878" h="39143" extrusionOk="0">
                          <a:moveTo>
                            <a:pt x="20961" y="0"/>
                          </a:moveTo>
                          <a:lnTo>
                            <a:pt x="0" y="25756"/>
                          </a:lnTo>
                          <a:lnTo>
                            <a:pt x="0" y="39142"/>
                          </a:lnTo>
                          <a:lnTo>
                            <a:pt x="31878" y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87D2E4">
                            <a:alpha val="18431"/>
                          </a:srgbClr>
                        </a:gs>
                        <a:gs pos="84000">
                          <a:srgbClr val="87D2E4">
                            <a:alpha val="0"/>
                          </a:srgbClr>
                        </a:gs>
                        <a:gs pos="100000">
                          <a:srgbClr val="87D2E4">
                            <a:alpha val="0"/>
                          </a:srgbClr>
                        </a:gs>
                      </a:gsLst>
                      <a:lin ang="18900044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78" name="Google Shape;478;p9"/>
                    <p:cNvSpPr/>
                    <p:nvPr/>
                  </p:nvSpPr>
                  <p:spPr>
                    <a:xfrm>
                      <a:off x="2744296" y="4009249"/>
                      <a:ext cx="1403907" cy="172385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1878" h="39143" extrusionOk="0">
                          <a:moveTo>
                            <a:pt x="20961" y="0"/>
                          </a:moveTo>
                          <a:lnTo>
                            <a:pt x="0" y="25756"/>
                          </a:lnTo>
                          <a:lnTo>
                            <a:pt x="0" y="39142"/>
                          </a:lnTo>
                          <a:lnTo>
                            <a:pt x="31878" y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87D2E4">
                            <a:alpha val="18431"/>
                          </a:srgbClr>
                        </a:gs>
                        <a:gs pos="84000">
                          <a:srgbClr val="87D2E4">
                            <a:alpha val="0"/>
                          </a:srgbClr>
                        </a:gs>
                        <a:gs pos="100000">
                          <a:srgbClr val="87D2E4">
                            <a:alpha val="0"/>
                          </a:srgbClr>
                        </a:gs>
                      </a:gsLst>
                      <a:lin ang="18900044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79" name="Google Shape;479;p9"/>
                    <p:cNvSpPr/>
                    <p:nvPr/>
                  </p:nvSpPr>
                  <p:spPr>
                    <a:xfrm>
                      <a:off x="3748202" y="4009249"/>
                      <a:ext cx="1403907" cy="172385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1878" h="39143" extrusionOk="0">
                          <a:moveTo>
                            <a:pt x="20961" y="0"/>
                          </a:moveTo>
                          <a:lnTo>
                            <a:pt x="0" y="25756"/>
                          </a:lnTo>
                          <a:lnTo>
                            <a:pt x="0" y="39142"/>
                          </a:lnTo>
                          <a:lnTo>
                            <a:pt x="31878" y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87D2E4">
                            <a:alpha val="18431"/>
                          </a:srgbClr>
                        </a:gs>
                        <a:gs pos="84000">
                          <a:srgbClr val="87D2E4">
                            <a:alpha val="0"/>
                          </a:srgbClr>
                        </a:gs>
                        <a:gs pos="100000">
                          <a:srgbClr val="87D2E4">
                            <a:alpha val="0"/>
                          </a:srgbClr>
                        </a:gs>
                      </a:gsLst>
                      <a:lin ang="18900044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sp>
              <p:nvSpPr>
                <p:cNvPr id="480" name="Google Shape;480;p9"/>
                <p:cNvSpPr/>
                <p:nvPr/>
              </p:nvSpPr>
              <p:spPr>
                <a:xfrm>
                  <a:off x="26" y="3754386"/>
                  <a:ext cx="1403907" cy="17238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78" h="39143" extrusionOk="0">
                      <a:moveTo>
                        <a:pt x="20961" y="0"/>
                      </a:moveTo>
                      <a:lnTo>
                        <a:pt x="0" y="25756"/>
                      </a:lnTo>
                      <a:lnTo>
                        <a:pt x="0" y="39142"/>
                      </a:lnTo>
                      <a:lnTo>
                        <a:pt x="3187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7D2E4">
                        <a:alpha val="18431"/>
                      </a:srgbClr>
                    </a:gs>
                    <a:gs pos="84000">
                      <a:srgbClr val="87D2E4">
                        <a:alpha val="0"/>
                      </a:srgbClr>
                    </a:gs>
                    <a:gs pos="100000">
                      <a:srgbClr val="87D2E4">
                        <a:alpha val="0"/>
                      </a:srgbClr>
                    </a:gs>
                  </a:gsLst>
                  <a:lin ang="18900044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81" name="Google Shape;481;p9"/>
              <p:cNvSpPr/>
              <p:nvPr/>
            </p:nvSpPr>
            <p:spPr>
              <a:xfrm>
                <a:off x="26" y="8"/>
                <a:ext cx="2422993" cy="2974946"/>
              </a:xfrm>
              <a:custGeom>
                <a:avLst/>
                <a:gdLst/>
                <a:ahLst/>
                <a:cxnLst/>
                <a:rect l="l" t="t" r="r" b="b"/>
                <a:pathLst>
                  <a:path w="55018" h="67551" extrusionOk="0">
                    <a:moveTo>
                      <a:pt x="44102" y="0"/>
                    </a:moveTo>
                    <a:lnTo>
                      <a:pt x="0" y="54164"/>
                    </a:lnTo>
                    <a:lnTo>
                      <a:pt x="0" y="67550"/>
                    </a:lnTo>
                    <a:lnTo>
                      <a:pt x="5501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50000">
                    <a:srgbClr val="87D2E4">
                      <a:alpha val="0"/>
                    </a:srgbClr>
                  </a:gs>
                  <a:gs pos="100000">
                    <a:srgbClr val="87D2E4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82" name="Google Shape;482;p9"/>
            <p:cNvSpPr/>
            <p:nvPr/>
          </p:nvSpPr>
          <p:spPr>
            <a:xfrm>
              <a:off x="26" y="8"/>
              <a:ext cx="3441330" cy="4226827"/>
            </a:xfrm>
            <a:custGeom>
              <a:avLst/>
              <a:gdLst/>
              <a:ahLst/>
              <a:cxnLst/>
              <a:rect l="l" t="t" r="r" b="b"/>
              <a:pathLst>
                <a:path w="78141" h="95977" extrusionOk="0">
                  <a:moveTo>
                    <a:pt x="67242" y="0"/>
                  </a:moveTo>
                  <a:lnTo>
                    <a:pt x="0" y="82572"/>
                  </a:lnTo>
                  <a:lnTo>
                    <a:pt x="0" y="95976"/>
                  </a:lnTo>
                  <a:lnTo>
                    <a:pt x="78140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6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-8100000">
            <a:off x="213181" y="-897790"/>
            <a:ext cx="732250" cy="3055771"/>
            <a:chOff x="3615675" y="367825"/>
            <a:chExt cx="808650" cy="3374600"/>
          </a:xfrm>
        </p:grpSpPr>
        <p:sp>
          <p:nvSpPr>
            <p:cNvPr id="484" name="Google Shape;484;p9"/>
            <p:cNvSpPr/>
            <p:nvPr/>
          </p:nvSpPr>
          <p:spPr>
            <a:xfrm>
              <a:off x="3663733" y="2002850"/>
              <a:ext cx="714802" cy="29150"/>
            </a:xfrm>
            <a:custGeom>
              <a:avLst/>
              <a:gdLst/>
              <a:ahLst/>
              <a:cxnLst/>
              <a:rect l="l" t="t" r="r" b="b"/>
              <a:pathLst>
                <a:path w="29577" h="1166" extrusionOk="0">
                  <a:moveTo>
                    <a:pt x="787" y="1"/>
                  </a:moveTo>
                  <a:cubicBezTo>
                    <a:pt x="1" y="1"/>
                    <a:pt x="1" y="1165"/>
                    <a:pt x="787" y="1165"/>
                  </a:cubicBezTo>
                  <a:lnTo>
                    <a:pt x="28790" y="1165"/>
                  </a:lnTo>
                  <a:cubicBezTo>
                    <a:pt x="29577" y="1165"/>
                    <a:pt x="29577" y="1"/>
                    <a:pt x="287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3649500" y="367825"/>
              <a:ext cx="774825" cy="3374600"/>
            </a:xfrm>
            <a:custGeom>
              <a:avLst/>
              <a:gdLst/>
              <a:ahLst/>
              <a:cxnLst/>
              <a:rect l="l" t="t" r="r" b="b"/>
              <a:pathLst>
                <a:path w="30993" h="134984" extrusionOk="0">
                  <a:moveTo>
                    <a:pt x="29058" y="0"/>
                  </a:moveTo>
                  <a:cubicBezTo>
                    <a:pt x="28728" y="0"/>
                    <a:pt x="28392" y="245"/>
                    <a:pt x="28444" y="664"/>
                  </a:cubicBezTo>
                  <a:cubicBezTo>
                    <a:pt x="28476" y="790"/>
                    <a:pt x="29640" y="10229"/>
                    <a:pt x="14600" y="17592"/>
                  </a:cubicBezTo>
                  <a:cubicBezTo>
                    <a:pt x="1196" y="24136"/>
                    <a:pt x="1" y="31845"/>
                    <a:pt x="32" y="34048"/>
                  </a:cubicBezTo>
                  <a:cubicBezTo>
                    <a:pt x="95" y="36250"/>
                    <a:pt x="1196" y="43927"/>
                    <a:pt x="14600" y="50503"/>
                  </a:cubicBezTo>
                  <a:cubicBezTo>
                    <a:pt x="29640" y="57866"/>
                    <a:pt x="28444" y="67305"/>
                    <a:pt x="28444" y="67399"/>
                  </a:cubicBezTo>
                  <a:cubicBezTo>
                    <a:pt x="28444" y="67399"/>
                    <a:pt x="28444" y="67431"/>
                    <a:pt x="28444" y="67462"/>
                  </a:cubicBezTo>
                  <a:lnTo>
                    <a:pt x="28444" y="67525"/>
                  </a:lnTo>
                  <a:cubicBezTo>
                    <a:pt x="28444" y="67557"/>
                    <a:pt x="28444" y="67588"/>
                    <a:pt x="28444" y="67620"/>
                  </a:cubicBezTo>
                  <a:cubicBezTo>
                    <a:pt x="28476" y="67714"/>
                    <a:pt x="29640" y="77153"/>
                    <a:pt x="14600" y="84516"/>
                  </a:cubicBezTo>
                  <a:cubicBezTo>
                    <a:pt x="1196" y="91060"/>
                    <a:pt x="1" y="98769"/>
                    <a:pt x="32" y="100971"/>
                  </a:cubicBezTo>
                  <a:cubicBezTo>
                    <a:pt x="95" y="103174"/>
                    <a:pt x="1196" y="110851"/>
                    <a:pt x="14600" y="117427"/>
                  </a:cubicBezTo>
                  <a:cubicBezTo>
                    <a:pt x="29640" y="124758"/>
                    <a:pt x="28444" y="134197"/>
                    <a:pt x="28444" y="134292"/>
                  </a:cubicBezTo>
                  <a:cubicBezTo>
                    <a:pt x="28413" y="134638"/>
                    <a:pt x="28633" y="134921"/>
                    <a:pt x="28948" y="134984"/>
                  </a:cubicBezTo>
                  <a:lnTo>
                    <a:pt x="29042" y="134984"/>
                  </a:lnTo>
                  <a:cubicBezTo>
                    <a:pt x="29357" y="134984"/>
                    <a:pt x="29608" y="134764"/>
                    <a:pt x="29640" y="134449"/>
                  </a:cubicBezTo>
                  <a:cubicBezTo>
                    <a:pt x="29703" y="134040"/>
                    <a:pt x="30993" y="124097"/>
                    <a:pt x="15135" y="116326"/>
                  </a:cubicBezTo>
                  <a:cubicBezTo>
                    <a:pt x="2329" y="110065"/>
                    <a:pt x="1228" y="102985"/>
                    <a:pt x="1259" y="100940"/>
                  </a:cubicBezTo>
                  <a:cubicBezTo>
                    <a:pt x="1259" y="98926"/>
                    <a:pt x="2329" y="91815"/>
                    <a:pt x="15135" y="85554"/>
                  </a:cubicBezTo>
                  <a:cubicBezTo>
                    <a:pt x="30552" y="78003"/>
                    <a:pt x="29766" y="68406"/>
                    <a:pt x="29640" y="67494"/>
                  </a:cubicBezTo>
                  <a:cubicBezTo>
                    <a:pt x="29766" y="66550"/>
                    <a:pt x="30552" y="56953"/>
                    <a:pt x="15135" y="49433"/>
                  </a:cubicBezTo>
                  <a:cubicBezTo>
                    <a:pt x="2329" y="43141"/>
                    <a:pt x="1228" y="36061"/>
                    <a:pt x="1259" y="34048"/>
                  </a:cubicBezTo>
                  <a:cubicBezTo>
                    <a:pt x="1259" y="32002"/>
                    <a:pt x="2329" y="24892"/>
                    <a:pt x="15135" y="18630"/>
                  </a:cubicBezTo>
                  <a:cubicBezTo>
                    <a:pt x="30993" y="10859"/>
                    <a:pt x="29703" y="916"/>
                    <a:pt x="29640" y="507"/>
                  </a:cubicBezTo>
                  <a:cubicBezTo>
                    <a:pt x="29584" y="157"/>
                    <a:pt x="29323" y="0"/>
                    <a:pt x="290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3764350" y="3113125"/>
              <a:ext cx="515250" cy="29925"/>
            </a:xfrm>
            <a:custGeom>
              <a:avLst/>
              <a:gdLst/>
              <a:ahLst/>
              <a:cxnLst/>
              <a:rect l="l" t="t" r="r" b="b"/>
              <a:pathLst>
                <a:path w="20610" h="1197" extrusionOk="0">
                  <a:moveTo>
                    <a:pt x="787" y="1"/>
                  </a:moveTo>
                  <a:cubicBezTo>
                    <a:pt x="1" y="1"/>
                    <a:pt x="1" y="1196"/>
                    <a:pt x="787" y="1196"/>
                  </a:cubicBezTo>
                  <a:lnTo>
                    <a:pt x="19854" y="1196"/>
                  </a:lnTo>
                  <a:cubicBezTo>
                    <a:pt x="20609" y="1196"/>
                    <a:pt x="20609" y="1"/>
                    <a:pt x="198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3764350" y="3463175"/>
              <a:ext cx="515250" cy="29900"/>
            </a:xfrm>
            <a:custGeom>
              <a:avLst/>
              <a:gdLst/>
              <a:ahLst/>
              <a:cxnLst/>
              <a:rect l="l" t="t" r="r" b="b"/>
              <a:pathLst>
                <a:path w="20610" h="1196" extrusionOk="0">
                  <a:moveTo>
                    <a:pt x="787" y="0"/>
                  </a:moveTo>
                  <a:cubicBezTo>
                    <a:pt x="1" y="0"/>
                    <a:pt x="1" y="1196"/>
                    <a:pt x="787" y="1196"/>
                  </a:cubicBezTo>
                  <a:lnTo>
                    <a:pt x="19854" y="1196"/>
                  </a:lnTo>
                  <a:cubicBezTo>
                    <a:pt x="20609" y="1196"/>
                    <a:pt x="20609" y="0"/>
                    <a:pt x="198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9"/>
            <p:cNvSpPr/>
            <p:nvPr/>
          </p:nvSpPr>
          <p:spPr>
            <a:xfrm>
              <a:off x="3668400" y="2975475"/>
              <a:ext cx="705600" cy="29125"/>
            </a:xfrm>
            <a:custGeom>
              <a:avLst/>
              <a:gdLst/>
              <a:ahLst/>
              <a:cxnLst/>
              <a:rect l="l" t="t" r="r" b="b"/>
              <a:pathLst>
                <a:path w="28224" h="1165" extrusionOk="0">
                  <a:moveTo>
                    <a:pt x="787" y="1"/>
                  </a:moveTo>
                  <a:cubicBezTo>
                    <a:pt x="0" y="1"/>
                    <a:pt x="0" y="1165"/>
                    <a:pt x="787" y="1165"/>
                  </a:cubicBezTo>
                  <a:lnTo>
                    <a:pt x="27437" y="1165"/>
                  </a:lnTo>
                  <a:cubicBezTo>
                    <a:pt x="28223" y="1165"/>
                    <a:pt x="28223" y="1"/>
                    <a:pt x="274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9"/>
            <p:cNvSpPr/>
            <p:nvPr/>
          </p:nvSpPr>
          <p:spPr>
            <a:xfrm>
              <a:off x="3651075" y="2837025"/>
              <a:ext cx="739425" cy="29925"/>
            </a:xfrm>
            <a:custGeom>
              <a:avLst/>
              <a:gdLst/>
              <a:ahLst/>
              <a:cxnLst/>
              <a:rect l="l" t="t" r="r" b="b"/>
              <a:pathLst>
                <a:path w="29577" h="1197" extrusionOk="0">
                  <a:moveTo>
                    <a:pt x="787" y="1"/>
                  </a:moveTo>
                  <a:cubicBezTo>
                    <a:pt x="1" y="1"/>
                    <a:pt x="1" y="1197"/>
                    <a:pt x="787" y="1197"/>
                  </a:cubicBezTo>
                  <a:lnTo>
                    <a:pt x="28790" y="1197"/>
                  </a:lnTo>
                  <a:cubicBezTo>
                    <a:pt x="29577" y="1197"/>
                    <a:pt x="29577" y="1"/>
                    <a:pt x="287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3714000" y="2699375"/>
              <a:ext cx="614375" cy="29125"/>
            </a:xfrm>
            <a:custGeom>
              <a:avLst/>
              <a:gdLst/>
              <a:ahLst/>
              <a:cxnLst/>
              <a:rect l="l" t="t" r="r" b="b"/>
              <a:pathLst>
                <a:path w="24575" h="1165" extrusionOk="0">
                  <a:moveTo>
                    <a:pt x="788" y="1"/>
                  </a:moveTo>
                  <a:cubicBezTo>
                    <a:pt x="1" y="1"/>
                    <a:pt x="1" y="1165"/>
                    <a:pt x="788" y="1165"/>
                  </a:cubicBezTo>
                  <a:lnTo>
                    <a:pt x="23788" y="1165"/>
                  </a:lnTo>
                  <a:cubicBezTo>
                    <a:pt x="24574" y="1165"/>
                    <a:pt x="24574" y="1"/>
                    <a:pt x="237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3764350" y="1431375"/>
              <a:ext cx="515250" cy="29125"/>
            </a:xfrm>
            <a:custGeom>
              <a:avLst/>
              <a:gdLst/>
              <a:ahLst/>
              <a:cxnLst/>
              <a:rect l="l" t="t" r="r" b="b"/>
              <a:pathLst>
                <a:path w="20610" h="1165" extrusionOk="0">
                  <a:moveTo>
                    <a:pt x="787" y="1"/>
                  </a:moveTo>
                  <a:cubicBezTo>
                    <a:pt x="1" y="1"/>
                    <a:pt x="1" y="1165"/>
                    <a:pt x="787" y="1165"/>
                  </a:cubicBezTo>
                  <a:lnTo>
                    <a:pt x="19854" y="1165"/>
                  </a:lnTo>
                  <a:cubicBezTo>
                    <a:pt x="20609" y="1165"/>
                    <a:pt x="20609" y="1"/>
                    <a:pt x="198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3764350" y="633775"/>
              <a:ext cx="515250" cy="29925"/>
            </a:xfrm>
            <a:custGeom>
              <a:avLst/>
              <a:gdLst/>
              <a:ahLst/>
              <a:cxnLst/>
              <a:rect l="l" t="t" r="r" b="b"/>
              <a:pathLst>
                <a:path w="20610" h="1197" extrusionOk="0">
                  <a:moveTo>
                    <a:pt x="787" y="0"/>
                  </a:moveTo>
                  <a:cubicBezTo>
                    <a:pt x="1" y="0"/>
                    <a:pt x="1" y="1196"/>
                    <a:pt x="787" y="1196"/>
                  </a:cubicBezTo>
                  <a:lnTo>
                    <a:pt x="19854" y="1196"/>
                  </a:lnTo>
                  <a:cubicBezTo>
                    <a:pt x="20609" y="1196"/>
                    <a:pt x="20609" y="0"/>
                    <a:pt x="198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9"/>
            <p:cNvSpPr/>
            <p:nvPr/>
          </p:nvSpPr>
          <p:spPr>
            <a:xfrm>
              <a:off x="3668400" y="1292950"/>
              <a:ext cx="705600" cy="29900"/>
            </a:xfrm>
            <a:custGeom>
              <a:avLst/>
              <a:gdLst/>
              <a:ahLst/>
              <a:cxnLst/>
              <a:rect l="l" t="t" r="r" b="b"/>
              <a:pathLst>
                <a:path w="28224" h="1196" extrusionOk="0">
                  <a:moveTo>
                    <a:pt x="787" y="0"/>
                  </a:moveTo>
                  <a:cubicBezTo>
                    <a:pt x="0" y="0"/>
                    <a:pt x="0" y="1196"/>
                    <a:pt x="787" y="1196"/>
                  </a:cubicBezTo>
                  <a:lnTo>
                    <a:pt x="27437" y="1196"/>
                  </a:lnTo>
                  <a:cubicBezTo>
                    <a:pt x="28223" y="1196"/>
                    <a:pt x="28223" y="0"/>
                    <a:pt x="274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9"/>
            <p:cNvSpPr/>
            <p:nvPr/>
          </p:nvSpPr>
          <p:spPr>
            <a:xfrm>
              <a:off x="3668400" y="497700"/>
              <a:ext cx="705600" cy="29125"/>
            </a:xfrm>
            <a:custGeom>
              <a:avLst/>
              <a:gdLst/>
              <a:ahLst/>
              <a:cxnLst/>
              <a:rect l="l" t="t" r="r" b="b"/>
              <a:pathLst>
                <a:path w="28224" h="1165" extrusionOk="0">
                  <a:moveTo>
                    <a:pt x="787" y="0"/>
                  </a:moveTo>
                  <a:cubicBezTo>
                    <a:pt x="0" y="0"/>
                    <a:pt x="0" y="1164"/>
                    <a:pt x="787" y="1164"/>
                  </a:cubicBezTo>
                  <a:lnTo>
                    <a:pt x="27437" y="1164"/>
                  </a:lnTo>
                  <a:cubicBezTo>
                    <a:pt x="28223" y="1164"/>
                    <a:pt x="28223" y="0"/>
                    <a:pt x="274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3651075" y="1155275"/>
              <a:ext cx="739425" cy="29150"/>
            </a:xfrm>
            <a:custGeom>
              <a:avLst/>
              <a:gdLst/>
              <a:ahLst/>
              <a:cxnLst/>
              <a:rect l="l" t="t" r="r" b="b"/>
              <a:pathLst>
                <a:path w="29577" h="1166" extrusionOk="0">
                  <a:moveTo>
                    <a:pt x="787" y="1"/>
                  </a:moveTo>
                  <a:cubicBezTo>
                    <a:pt x="1" y="1"/>
                    <a:pt x="1" y="1165"/>
                    <a:pt x="787" y="1165"/>
                  </a:cubicBezTo>
                  <a:lnTo>
                    <a:pt x="28790" y="1165"/>
                  </a:lnTo>
                  <a:cubicBezTo>
                    <a:pt x="29577" y="1165"/>
                    <a:pt x="29577" y="1"/>
                    <a:pt x="287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3714000" y="1016850"/>
              <a:ext cx="597075" cy="29900"/>
            </a:xfrm>
            <a:custGeom>
              <a:avLst/>
              <a:gdLst/>
              <a:ahLst/>
              <a:cxnLst/>
              <a:rect l="l" t="t" r="r" b="b"/>
              <a:pathLst>
                <a:path w="23883" h="1196" extrusionOk="0">
                  <a:moveTo>
                    <a:pt x="788" y="0"/>
                  </a:moveTo>
                  <a:cubicBezTo>
                    <a:pt x="1" y="0"/>
                    <a:pt x="1" y="1196"/>
                    <a:pt x="788" y="1196"/>
                  </a:cubicBezTo>
                  <a:lnTo>
                    <a:pt x="23882" y="1196"/>
                  </a:lnTo>
                  <a:cubicBezTo>
                    <a:pt x="23536" y="787"/>
                    <a:pt x="23253" y="409"/>
                    <a:pt x="229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9"/>
            <p:cNvSpPr/>
            <p:nvPr/>
          </p:nvSpPr>
          <p:spPr>
            <a:xfrm>
              <a:off x="3764350" y="2302925"/>
              <a:ext cx="515250" cy="29925"/>
            </a:xfrm>
            <a:custGeom>
              <a:avLst/>
              <a:gdLst/>
              <a:ahLst/>
              <a:cxnLst/>
              <a:rect l="l" t="t" r="r" b="b"/>
              <a:pathLst>
                <a:path w="20610" h="1197" extrusionOk="0">
                  <a:moveTo>
                    <a:pt x="787" y="1"/>
                  </a:moveTo>
                  <a:cubicBezTo>
                    <a:pt x="1" y="1"/>
                    <a:pt x="1" y="1197"/>
                    <a:pt x="787" y="1197"/>
                  </a:cubicBezTo>
                  <a:lnTo>
                    <a:pt x="19854" y="1197"/>
                  </a:lnTo>
                  <a:cubicBezTo>
                    <a:pt x="20609" y="1197"/>
                    <a:pt x="20609" y="1"/>
                    <a:pt x="198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9"/>
            <p:cNvSpPr/>
            <p:nvPr/>
          </p:nvSpPr>
          <p:spPr>
            <a:xfrm>
              <a:off x="3668400" y="2165275"/>
              <a:ext cx="705600" cy="29925"/>
            </a:xfrm>
            <a:custGeom>
              <a:avLst/>
              <a:gdLst/>
              <a:ahLst/>
              <a:cxnLst/>
              <a:rect l="l" t="t" r="r" b="b"/>
              <a:pathLst>
                <a:path w="28224" h="1197" extrusionOk="0">
                  <a:moveTo>
                    <a:pt x="787" y="1"/>
                  </a:moveTo>
                  <a:cubicBezTo>
                    <a:pt x="0" y="1"/>
                    <a:pt x="0" y="1196"/>
                    <a:pt x="787" y="1196"/>
                  </a:cubicBezTo>
                  <a:lnTo>
                    <a:pt x="27437" y="1196"/>
                  </a:lnTo>
                  <a:cubicBezTo>
                    <a:pt x="28223" y="1196"/>
                    <a:pt x="28223" y="1"/>
                    <a:pt x="274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3714000" y="1840425"/>
              <a:ext cx="614375" cy="29125"/>
            </a:xfrm>
            <a:custGeom>
              <a:avLst/>
              <a:gdLst/>
              <a:ahLst/>
              <a:cxnLst/>
              <a:rect l="l" t="t" r="r" b="b"/>
              <a:pathLst>
                <a:path w="24575" h="1165" extrusionOk="0">
                  <a:moveTo>
                    <a:pt x="788" y="0"/>
                  </a:moveTo>
                  <a:cubicBezTo>
                    <a:pt x="1" y="0"/>
                    <a:pt x="1" y="1164"/>
                    <a:pt x="788" y="1164"/>
                  </a:cubicBezTo>
                  <a:lnTo>
                    <a:pt x="23788" y="1164"/>
                  </a:lnTo>
                  <a:cubicBezTo>
                    <a:pt x="24574" y="1164"/>
                    <a:pt x="24574" y="0"/>
                    <a:pt x="237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3618050" y="367900"/>
              <a:ext cx="774025" cy="3374525"/>
            </a:xfrm>
            <a:custGeom>
              <a:avLst/>
              <a:gdLst/>
              <a:ahLst/>
              <a:cxnLst/>
              <a:rect l="l" t="t" r="r" b="b"/>
              <a:pathLst>
                <a:path w="30961" h="134981" extrusionOk="0">
                  <a:moveTo>
                    <a:pt x="1926" y="0"/>
                  </a:moveTo>
                  <a:cubicBezTo>
                    <a:pt x="1666" y="0"/>
                    <a:pt x="1409" y="157"/>
                    <a:pt x="1353" y="504"/>
                  </a:cubicBezTo>
                  <a:cubicBezTo>
                    <a:pt x="1322" y="944"/>
                    <a:pt x="0" y="10887"/>
                    <a:pt x="15858" y="18627"/>
                  </a:cubicBezTo>
                  <a:cubicBezTo>
                    <a:pt x="28664" y="24920"/>
                    <a:pt x="29765" y="31999"/>
                    <a:pt x="29734" y="34013"/>
                  </a:cubicBezTo>
                  <a:cubicBezTo>
                    <a:pt x="29702" y="36058"/>
                    <a:pt x="28664" y="43169"/>
                    <a:pt x="15858" y="49430"/>
                  </a:cubicBezTo>
                  <a:cubicBezTo>
                    <a:pt x="441" y="56982"/>
                    <a:pt x="1227" y="66578"/>
                    <a:pt x="1353" y="67491"/>
                  </a:cubicBezTo>
                  <a:cubicBezTo>
                    <a:pt x="1227" y="68403"/>
                    <a:pt x="441" y="78000"/>
                    <a:pt x="15858" y="85551"/>
                  </a:cubicBezTo>
                  <a:cubicBezTo>
                    <a:pt x="28664" y="91812"/>
                    <a:pt x="29765" y="98923"/>
                    <a:pt x="29734" y="100937"/>
                  </a:cubicBezTo>
                  <a:cubicBezTo>
                    <a:pt x="29702" y="102982"/>
                    <a:pt x="28664" y="110062"/>
                    <a:pt x="15858" y="116354"/>
                  </a:cubicBezTo>
                  <a:cubicBezTo>
                    <a:pt x="0" y="124094"/>
                    <a:pt x="1322" y="134037"/>
                    <a:pt x="1353" y="134478"/>
                  </a:cubicBezTo>
                  <a:cubicBezTo>
                    <a:pt x="1385" y="134761"/>
                    <a:pt x="1636" y="134981"/>
                    <a:pt x="1951" y="134981"/>
                  </a:cubicBezTo>
                  <a:lnTo>
                    <a:pt x="2045" y="134981"/>
                  </a:lnTo>
                  <a:cubicBezTo>
                    <a:pt x="2360" y="134950"/>
                    <a:pt x="2580" y="134635"/>
                    <a:pt x="2517" y="134320"/>
                  </a:cubicBezTo>
                  <a:cubicBezTo>
                    <a:pt x="2517" y="134226"/>
                    <a:pt x="1353" y="124787"/>
                    <a:pt x="16393" y="117424"/>
                  </a:cubicBezTo>
                  <a:cubicBezTo>
                    <a:pt x="29797" y="110880"/>
                    <a:pt x="30961" y="103171"/>
                    <a:pt x="30929" y="100968"/>
                  </a:cubicBezTo>
                  <a:cubicBezTo>
                    <a:pt x="30898" y="98766"/>
                    <a:pt x="29797" y="91089"/>
                    <a:pt x="16393" y="84544"/>
                  </a:cubicBezTo>
                  <a:cubicBezTo>
                    <a:pt x="1353" y="77182"/>
                    <a:pt x="2517" y="67742"/>
                    <a:pt x="2517" y="67648"/>
                  </a:cubicBezTo>
                  <a:cubicBezTo>
                    <a:pt x="2517" y="67617"/>
                    <a:pt x="2517" y="67585"/>
                    <a:pt x="2517" y="67554"/>
                  </a:cubicBezTo>
                  <a:lnTo>
                    <a:pt x="2517" y="67491"/>
                  </a:lnTo>
                  <a:cubicBezTo>
                    <a:pt x="2517" y="67459"/>
                    <a:pt x="2517" y="67428"/>
                    <a:pt x="2517" y="67396"/>
                  </a:cubicBezTo>
                  <a:cubicBezTo>
                    <a:pt x="2517" y="67302"/>
                    <a:pt x="1353" y="57863"/>
                    <a:pt x="16393" y="50500"/>
                  </a:cubicBezTo>
                  <a:cubicBezTo>
                    <a:pt x="29797" y="43924"/>
                    <a:pt x="30961" y="36247"/>
                    <a:pt x="30929" y="34045"/>
                  </a:cubicBezTo>
                  <a:cubicBezTo>
                    <a:pt x="30898" y="31842"/>
                    <a:pt x="29797" y="24165"/>
                    <a:pt x="16393" y="17589"/>
                  </a:cubicBezTo>
                  <a:cubicBezTo>
                    <a:pt x="1353" y="10226"/>
                    <a:pt x="2517" y="787"/>
                    <a:pt x="2517" y="693"/>
                  </a:cubicBezTo>
                  <a:cubicBezTo>
                    <a:pt x="2588" y="253"/>
                    <a:pt x="2255" y="0"/>
                    <a:pt x="19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9"/>
            <p:cNvSpPr/>
            <p:nvPr/>
          </p:nvSpPr>
          <p:spPr>
            <a:xfrm>
              <a:off x="3698275" y="988525"/>
              <a:ext cx="85775" cy="85775"/>
            </a:xfrm>
            <a:custGeom>
              <a:avLst/>
              <a:gdLst/>
              <a:ahLst/>
              <a:cxnLst/>
              <a:rect l="l" t="t" r="r" b="b"/>
              <a:pathLst>
                <a:path w="3431" h="3431" extrusionOk="0">
                  <a:moveTo>
                    <a:pt x="1731" y="1"/>
                  </a:moveTo>
                  <a:cubicBezTo>
                    <a:pt x="787" y="1"/>
                    <a:pt x="1" y="787"/>
                    <a:pt x="1" y="1731"/>
                  </a:cubicBezTo>
                  <a:cubicBezTo>
                    <a:pt x="1" y="2675"/>
                    <a:pt x="787" y="3430"/>
                    <a:pt x="1731" y="3430"/>
                  </a:cubicBezTo>
                  <a:cubicBezTo>
                    <a:pt x="2675" y="3430"/>
                    <a:pt x="3430" y="2675"/>
                    <a:pt x="3430" y="1731"/>
                  </a:cubicBezTo>
                  <a:cubicBezTo>
                    <a:pt x="3430" y="787"/>
                    <a:pt x="2675" y="1"/>
                    <a:pt x="17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9"/>
            <p:cNvSpPr/>
            <p:nvPr/>
          </p:nvSpPr>
          <p:spPr>
            <a:xfrm>
              <a:off x="3615675" y="1130125"/>
              <a:ext cx="85775" cy="85750"/>
            </a:xfrm>
            <a:custGeom>
              <a:avLst/>
              <a:gdLst/>
              <a:ahLst/>
              <a:cxnLst/>
              <a:rect l="l" t="t" r="r" b="b"/>
              <a:pathLst>
                <a:path w="3431" h="3430" extrusionOk="0">
                  <a:moveTo>
                    <a:pt x="1700" y="0"/>
                  </a:moveTo>
                  <a:cubicBezTo>
                    <a:pt x="756" y="0"/>
                    <a:pt x="1" y="755"/>
                    <a:pt x="1" y="1731"/>
                  </a:cubicBezTo>
                  <a:cubicBezTo>
                    <a:pt x="1" y="2675"/>
                    <a:pt x="756" y="3430"/>
                    <a:pt x="1700" y="3430"/>
                  </a:cubicBezTo>
                  <a:cubicBezTo>
                    <a:pt x="2644" y="3430"/>
                    <a:pt x="3430" y="2675"/>
                    <a:pt x="3430" y="1731"/>
                  </a:cubicBezTo>
                  <a:cubicBezTo>
                    <a:pt x="3430" y="755"/>
                    <a:pt x="2644" y="0"/>
                    <a:pt x="17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9"/>
            <p:cNvSpPr/>
            <p:nvPr/>
          </p:nvSpPr>
          <p:spPr>
            <a:xfrm>
              <a:off x="4318900" y="453650"/>
              <a:ext cx="85775" cy="84975"/>
            </a:xfrm>
            <a:custGeom>
              <a:avLst/>
              <a:gdLst/>
              <a:ahLst/>
              <a:cxnLst/>
              <a:rect l="l" t="t" r="r" b="b"/>
              <a:pathLst>
                <a:path w="3431" h="3399" extrusionOk="0">
                  <a:moveTo>
                    <a:pt x="1731" y="0"/>
                  </a:moveTo>
                  <a:cubicBezTo>
                    <a:pt x="787" y="0"/>
                    <a:pt x="1" y="755"/>
                    <a:pt x="1" y="1699"/>
                  </a:cubicBezTo>
                  <a:cubicBezTo>
                    <a:pt x="1" y="2643"/>
                    <a:pt x="787" y="3398"/>
                    <a:pt x="1731" y="3398"/>
                  </a:cubicBezTo>
                  <a:cubicBezTo>
                    <a:pt x="2675" y="3398"/>
                    <a:pt x="3430" y="2643"/>
                    <a:pt x="3430" y="1699"/>
                  </a:cubicBezTo>
                  <a:cubicBezTo>
                    <a:pt x="3430" y="755"/>
                    <a:pt x="2675" y="0"/>
                    <a:pt x="17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9"/>
            <p:cNvSpPr/>
            <p:nvPr/>
          </p:nvSpPr>
          <p:spPr>
            <a:xfrm>
              <a:off x="3732100" y="1397550"/>
              <a:ext cx="85775" cy="84975"/>
            </a:xfrm>
            <a:custGeom>
              <a:avLst/>
              <a:gdLst/>
              <a:ahLst/>
              <a:cxnLst/>
              <a:rect l="l" t="t" r="r" b="b"/>
              <a:pathLst>
                <a:path w="3431" h="3399" extrusionOk="0">
                  <a:moveTo>
                    <a:pt x="1731" y="1"/>
                  </a:moveTo>
                  <a:cubicBezTo>
                    <a:pt x="756" y="1"/>
                    <a:pt x="1" y="756"/>
                    <a:pt x="1" y="1700"/>
                  </a:cubicBezTo>
                  <a:cubicBezTo>
                    <a:pt x="1" y="2644"/>
                    <a:pt x="756" y="3399"/>
                    <a:pt x="1731" y="3399"/>
                  </a:cubicBezTo>
                  <a:cubicBezTo>
                    <a:pt x="2675" y="3399"/>
                    <a:pt x="3430" y="2644"/>
                    <a:pt x="3430" y="1700"/>
                  </a:cubicBezTo>
                  <a:cubicBezTo>
                    <a:pt x="3430" y="756"/>
                    <a:pt x="2675" y="1"/>
                    <a:pt x="17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9"/>
            <p:cNvSpPr/>
            <p:nvPr/>
          </p:nvSpPr>
          <p:spPr>
            <a:xfrm>
              <a:off x="4225300" y="2278550"/>
              <a:ext cx="85775" cy="85775"/>
            </a:xfrm>
            <a:custGeom>
              <a:avLst/>
              <a:gdLst/>
              <a:ahLst/>
              <a:cxnLst/>
              <a:rect l="l" t="t" r="r" b="b"/>
              <a:pathLst>
                <a:path w="3431" h="3431" extrusionOk="0">
                  <a:moveTo>
                    <a:pt x="1731" y="1"/>
                  </a:moveTo>
                  <a:cubicBezTo>
                    <a:pt x="787" y="1"/>
                    <a:pt x="0" y="756"/>
                    <a:pt x="0" y="1700"/>
                  </a:cubicBezTo>
                  <a:cubicBezTo>
                    <a:pt x="0" y="2643"/>
                    <a:pt x="787" y="3430"/>
                    <a:pt x="1731" y="3430"/>
                  </a:cubicBezTo>
                  <a:cubicBezTo>
                    <a:pt x="2675" y="3430"/>
                    <a:pt x="3430" y="2643"/>
                    <a:pt x="3430" y="1700"/>
                  </a:cubicBezTo>
                  <a:cubicBezTo>
                    <a:pt x="3430" y="756"/>
                    <a:pt x="2675" y="1"/>
                    <a:pt x="17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9"/>
            <p:cNvSpPr/>
            <p:nvPr/>
          </p:nvSpPr>
          <p:spPr>
            <a:xfrm>
              <a:off x="3633775" y="2950300"/>
              <a:ext cx="84975" cy="85775"/>
            </a:xfrm>
            <a:custGeom>
              <a:avLst/>
              <a:gdLst/>
              <a:ahLst/>
              <a:cxnLst/>
              <a:rect l="l" t="t" r="r" b="b"/>
              <a:pathLst>
                <a:path w="3399" h="3431" extrusionOk="0">
                  <a:moveTo>
                    <a:pt x="1700" y="1"/>
                  </a:moveTo>
                  <a:cubicBezTo>
                    <a:pt x="756" y="1"/>
                    <a:pt x="1" y="787"/>
                    <a:pt x="1" y="1731"/>
                  </a:cubicBezTo>
                  <a:cubicBezTo>
                    <a:pt x="1" y="2675"/>
                    <a:pt x="756" y="3430"/>
                    <a:pt x="1700" y="3430"/>
                  </a:cubicBezTo>
                  <a:cubicBezTo>
                    <a:pt x="2644" y="3430"/>
                    <a:pt x="3399" y="2675"/>
                    <a:pt x="3399" y="1731"/>
                  </a:cubicBezTo>
                  <a:cubicBezTo>
                    <a:pt x="3399" y="787"/>
                    <a:pt x="2644" y="1"/>
                    <a:pt x="17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9"/>
            <p:cNvSpPr/>
            <p:nvPr/>
          </p:nvSpPr>
          <p:spPr>
            <a:xfrm>
              <a:off x="4227650" y="604675"/>
              <a:ext cx="84975" cy="85750"/>
            </a:xfrm>
            <a:custGeom>
              <a:avLst/>
              <a:gdLst/>
              <a:ahLst/>
              <a:cxnLst/>
              <a:rect l="l" t="t" r="r" b="b"/>
              <a:pathLst>
                <a:path w="3399" h="3430" extrusionOk="0">
                  <a:moveTo>
                    <a:pt x="1700" y="0"/>
                  </a:moveTo>
                  <a:cubicBezTo>
                    <a:pt x="756" y="0"/>
                    <a:pt x="1" y="755"/>
                    <a:pt x="1" y="1699"/>
                  </a:cubicBezTo>
                  <a:cubicBezTo>
                    <a:pt x="1" y="2643"/>
                    <a:pt x="756" y="3430"/>
                    <a:pt x="1700" y="3430"/>
                  </a:cubicBezTo>
                  <a:cubicBezTo>
                    <a:pt x="2644" y="3430"/>
                    <a:pt x="3399" y="2643"/>
                    <a:pt x="3399" y="1699"/>
                  </a:cubicBezTo>
                  <a:cubicBezTo>
                    <a:pt x="3399" y="755"/>
                    <a:pt x="2644" y="0"/>
                    <a:pt x="17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9"/>
            <p:cNvSpPr/>
            <p:nvPr/>
          </p:nvSpPr>
          <p:spPr>
            <a:xfrm>
              <a:off x="3659725" y="1268550"/>
              <a:ext cx="85775" cy="84975"/>
            </a:xfrm>
            <a:custGeom>
              <a:avLst/>
              <a:gdLst/>
              <a:ahLst/>
              <a:cxnLst/>
              <a:rect l="l" t="t" r="r" b="b"/>
              <a:pathLst>
                <a:path w="3431" h="3399" extrusionOk="0">
                  <a:moveTo>
                    <a:pt x="1731" y="1"/>
                  </a:moveTo>
                  <a:cubicBezTo>
                    <a:pt x="787" y="1"/>
                    <a:pt x="1" y="756"/>
                    <a:pt x="1" y="1700"/>
                  </a:cubicBezTo>
                  <a:cubicBezTo>
                    <a:pt x="1" y="2644"/>
                    <a:pt x="787" y="3399"/>
                    <a:pt x="1731" y="3399"/>
                  </a:cubicBezTo>
                  <a:cubicBezTo>
                    <a:pt x="2675" y="3399"/>
                    <a:pt x="3430" y="2644"/>
                    <a:pt x="3430" y="1700"/>
                  </a:cubicBezTo>
                  <a:cubicBezTo>
                    <a:pt x="3430" y="756"/>
                    <a:pt x="2675" y="1"/>
                    <a:pt x="17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9"/>
            <p:cNvSpPr/>
            <p:nvPr/>
          </p:nvSpPr>
          <p:spPr>
            <a:xfrm>
              <a:off x="4259125" y="1796375"/>
              <a:ext cx="85750" cy="84975"/>
            </a:xfrm>
            <a:custGeom>
              <a:avLst/>
              <a:gdLst/>
              <a:ahLst/>
              <a:cxnLst/>
              <a:rect l="l" t="t" r="r" b="b"/>
              <a:pathLst>
                <a:path w="3430" h="3399" extrusionOk="0">
                  <a:moveTo>
                    <a:pt x="1699" y="0"/>
                  </a:moveTo>
                  <a:cubicBezTo>
                    <a:pt x="756" y="0"/>
                    <a:pt x="0" y="755"/>
                    <a:pt x="0" y="1699"/>
                  </a:cubicBezTo>
                  <a:cubicBezTo>
                    <a:pt x="0" y="2643"/>
                    <a:pt x="756" y="3398"/>
                    <a:pt x="1699" y="3398"/>
                  </a:cubicBezTo>
                  <a:cubicBezTo>
                    <a:pt x="2643" y="3398"/>
                    <a:pt x="3430" y="2643"/>
                    <a:pt x="3430" y="1699"/>
                  </a:cubicBezTo>
                  <a:cubicBezTo>
                    <a:pt x="3430" y="755"/>
                    <a:pt x="2643" y="0"/>
                    <a:pt x="16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9"/>
            <p:cNvSpPr/>
            <p:nvPr/>
          </p:nvSpPr>
          <p:spPr>
            <a:xfrm>
              <a:off x="4322050" y="2129100"/>
              <a:ext cx="85775" cy="85750"/>
            </a:xfrm>
            <a:custGeom>
              <a:avLst/>
              <a:gdLst/>
              <a:ahLst/>
              <a:cxnLst/>
              <a:rect l="l" t="t" r="r" b="b"/>
              <a:pathLst>
                <a:path w="3431" h="3430" extrusionOk="0">
                  <a:moveTo>
                    <a:pt x="1731" y="0"/>
                  </a:moveTo>
                  <a:cubicBezTo>
                    <a:pt x="787" y="0"/>
                    <a:pt x="1" y="787"/>
                    <a:pt x="1" y="1731"/>
                  </a:cubicBezTo>
                  <a:cubicBezTo>
                    <a:pt x="1" y="2675"/>
                    <a:pt x="787" y="3430"/>
                    <a:pt x="1731" y="3430"/>
                  </a:cubicBezTo>
                  <a:cubicBezTo>
                    <a:pt x="2675" y="3430"/>
                    <a:pt x="3430" y="2675"/>
                    <a:pt x="3430" y="1731"/>
                  </a:cubicBezTo>
                  <a:cubicBezTo>
                    <a:pt x="3430" y="787"/>
                    <a:pt x="2675" y="0"/>
                    <a:pt x="17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9"/>
            <p:cNvSpPr/>
            <p:nvPr/>
          </p:nvSpPr>
          <p:spPr>
            <a:xfrm>
              <a:off x="3703000" y="2674200"/>
              <a:ext cx="85750" cy="85775"/>
            </a:xfrm>
            <a:custGeom>
              <a:avLst/>
              <a:gdLst/>
              <a:ahLst/>
              <a:cxnLst/>
              <a:rect l="l" t="t" r="r" b="b"/>
              <a:pathLst>
                <a:path w="3430" h="3431" extrusionOk="0">
                  <a:moveTo>
                    <a:pt x="1699" y="1"/>
                  </a:moveTo>
                  <a:cubicBezTo>
                    <a:pt x="756" y="1"/>
                    <a:pt x="0" y="787"/>
                    <a:pt x="0" y="1731"/>
                  </a:cubicBezTo>
                  <a:cubicBezTo>
                    <a:pt x="0" y="2675"/>
                    <a:pt x="756" y="3430"/>
                    <a:pt x="1699" y="3430"/>
                  </a:cubicBezTo>
                  <a:cubicBezTo>
                    <a:pt x="2643" y="3430"/>
                    <a:pt x="3430" y="2675"/>
                    <a:pt x="3430" y="1731"/>
                  </a:cubicBezTo>
                  <a:cubicBezTo>
                    <a:pt x="3430" y="787"/>
                    <a:pt x="2643" y="1"/>
                    <a:pt x="169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9"/>
            <p:cNvSpPr/>
            <p:nvPr/>
          </p:nvSpPr>
          <p:spPr>
            <a:xfrm>
              <a:off x="4225300" y="3419900"/>
              <a:ext cx="85775" cy="84975"/>
            </a:xfrm>
            <a:custGeom>
              <a:avLst/>
              <a:gdLst/>
              <a:ahLst/>
              <a:cxnLst/>
              <a:rect l="l" t="t" r="r" b="b"/>
              <a:pathLst>
                <a:path w="3431" h="3399" extrusionOk="0">
                  <a:moveTo>
                    <a:pt x="1731" y="1"/>
                  </a:moveTo>
                  <a:cubicBezTo>
                    <a:pt x="787" y="1"/>
                    <a:pt x="0" y="756"/>
                    <a:pt x="0" y="1700"/>
                  </a:cubicBezTo>
                  <a:cubicBezTo>
                    <a:pt x="0" y="2644"/>
                    <a:pt x="787" y="3399"/>
                    <a:pt x="1731" y="3399"/>
                  </a:cubicBezTo>
                  <a:cubicBezTo>
                    <a:pt x="2675" y="3399"/>
                    <a:pt x="3430" y="2644"/>
                    <a:pt x="3430" y="1700"/>
                  </a:cubicBezTo>
                  <a:cubicBezTo>
                    <a:pt x="3430" y="756"/>
                    <a:pt x="2675" y="1"/>
                    <a:pt x="17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9"/>
            <p:cNvSpPr/>
            <p:nvPr/>
          </p:nvSpPr>
          <p:spPr>
            <a:xfrm>
              <a:off x="3627475" y="2813450"/>
              <a:ext cx="85775" cy="85750"/>
            </a:xfrm>
            <a:custGeom>
              <a:avLst/>
              <a:gdLst/>
              <a:ahLst/>
              <a:cxnLst/>
              <a:rect l="l" t="t" r="r" b="b"/>
              <a:pathLst>
                <a:path w="3431" h="3430" extrusionOk="0">
                  <a:moveTo>
                    <a:pt x="1731" y="0"/>
                  </a:moveTo>
                  <a:cubicBezTo>
                    <a:pt x="756" y="0"/>
                    <a:pt x="1" y="755"/>
                    <a:pt x="1" y="1699"/>
                  </a:cubicBezTo>
                  <a:cubicBezTo>
                    <a:pt x="1" y="2643"/>
                    <a:pt x="756" y="3430"/>
                    <a:pt x="1731" y="3430"/>
                  </a:cubicBezTo>
                  <a:cubicBezTo>
                    <a:pt x="2675" y="3430"/>
                    <a:pt x="3430" y="2643"/>
                    <a:pt x="3430" y="1699"/>
                  </a:cubicBezTo>
                  <a:cubicBezTo>
                    <a:pt x="3430" y="755"/>
                    <a:pt x="2675" y="0"/>
                    <a:pt x="17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9"/>
            <p:cNvSpPr/>
            <p:nvPr/>
          </p:nvSpPr>
          <p:spPr>
            <a:xfrm>
              <a:off x="3734450" y="3084025"/>
              <a:ext cx="85775" cy="85775"/>
            </a:xfrm>
            <a:custGeom>
              <a:avLst/>
              <a:gdLst/>
              <a:ahLst/>
              <a:cxnLst/>
              <a:rect l="l" t="t" r="r" b="b"/>
              <a:pathLst>
                <a:path w="3431" h="3431" extrusionOk="0">
                  <a:moveTo>
                    <a:pt x="1700" y="1"/>
                  </a:moveTo>
                  <a:cubicBezTo>
                    <a:pt x="756" y="1"/>
                    <a:pt x="1" y="756"/>
                    <a:pt x="1" y="1700"/>
                  </a:cubicBezTo>
                  <a:cubicBezTo>
                    <a:pt x="1" y="2675"/>
                    <a:pt x="756" y="3430"/>
                    <a:pt x="1700" y="3430"/>
                  </a:cubicBezTo>
                  <a:cubicBezTo>
                    <a:pt x="2644" y="3430"/>
                    <a:pt x="3431" y="2675"/>
                    <a:pt x="3431" y="1700"/>
                  </a:cubicBezTo>
                  <a:cubicBezTo>
                    <a:pt x="3431" y="756"/>
                    <a:pt x="2644" y="1"/>
                    <a:pt x="170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1" name="Google Shape;551;p11"/>
          <p:cNvGrpSpPr/>
          <p:nvPr/>
        </p:nvGrpSpPr>
        <p:grpSpPr>
          <a:xfrm>
            <a:off x="26" y="-294805"/>
            <a:ext cx="9143984" cy="6027911"/>
            <a:chOff x="26" y="-294805"/>
            <a:chExt cx="9143984" cy="6027911"/>
          </a:xfrm>
        </p:grpSpPr>
        <p:sp>
          <p:nvSpPr>
            <p:cNvPr id="552" name="Google Shape;552;p11"/>
            <p:cNvSpPr/>
            <p:nvPr/>
          </p:nvSpPr>
          <p:spPr>
            <a:xfrm>
              <a:off x="4709662" y="4009249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4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53" name="Google Shape;553;p11"/>
            <p:cNvGrpSpPr/>
            <p:nvPr/>
          </p:nvGrpSpPr>
          <p:grpSpPr>
            <a:xfrm>
              <a:off x="783924" y="4009249"/>
              <a:ext cx="4360695" cy="1723858"/>
              <a:chOff x="791415" y="4009249"/>
              <a:chExt cx="4360695" cy="1723858"/>
            </a:xfrm>
          </p:grpSpPr>
          <p:sp>
            <p:nvSpPr>
              <p:cNvPr id="554" name="Google Shape;554;p11"/>
              <p:cNvSpPr/>
              <p:nvPr/>
            </p:nvSpPr>
            <p:spPr>
              <a:xfrm>
                <a:off x="791415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555;p11"/>
              <p:cNvSpPr/>
              <p:nvPr/>
            </p:nvSpPr>
            <p:spPr>
              <a:xfrm>
                <a:off x="1785333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56;p11"/>
              <p:cNvSpPr/>
              <p:nvPr/>
            </p:nvSpPr>
            <p:spPr>
              <a:xfrm>
                <a:off x="2744296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57;p11"/>
              <p:cNvSpPr/>
              <p:nvPr/>
            </p:nvSpPr>
            <p:spPr>
              <a:xfrm>
                <a:off x="3748202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58" name="Google Shape;558;p11"/>
            <p:cNvSpPr/>
            <p:nvPr/>
          </p:nvSpPr>
          <p:spPr>
            <a:xfrm>
              <a:off x="26" y="8"/>
              <a:ext cx="2422993" cy="2974946"/>
            </a:xfrm>
            <a:custGeom>
              <a:avLst/>
              <a:gdLst/>
              <a:ahLst/>
              <a:cxnLst/>
              <a:rect l="l" t="t" r="r" b="b"/>
              <a:pathLst>
                <a:path w="55018" h="67551" extrusionOk="0">
                  <a:moveTo>
                    <a:pt x="44102" y="0"/>
                  </a:moveTo>
                  <a:lnTo>
                    <a:pt x="0" y="54164"/>
                  </a:lnTo>
                  <a:lnTo>
                    <a:pt x="0" y="67550"/>
                  </a:lnTo>
                  <a:lnTo>
                    <a:pt x="5501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50000">
                  <a:srgbClr val="87D2E4">
                    <a:alpha val="0"/>
                  </a:srgbClr>
                </a:gs>
                <a:gs pos="100000">
                  <a:srgbClr val="87D2E4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11"/>
            <p:cNvSpPr/>
            <p:nvPr/>
          </p:nvSpPr>
          <p:spPr>
            <a:xfrm>
              <a:off x="26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50000">
                  <a:srgbClr val="87D2E4">
                    <a:alpha val="0"/>
                  </a:srgbClr>
                </a:gs>
                <a:gs pos="100000">
                  <a:srgbClr val="87D2E4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11"/>
            <p:cNvSpPr/>
            <p:nvPr/>
          </p:nvSpPr>
          <p:spPr>
            <a:xfrm>
              <a:off x="26" y="3754386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4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11"/>
            <p:cNvSpPr/>
            <p:nvPr/>
          </p:nvSpPr>
          <p:spPr>
            <a:xfrm>
              <a:off x="7011514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5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11"/>
            <p:cNvSpPr/>
            <p:nvPr/>
          </p:nvSpPr>
          <p:spPr>
            <a:xfrm>
              <a:off x="7773661" y="-294805"/>
              <a:ext cx="1370349" cy="1683077"/>
            </a:xfrm>
            <a:custGeom>
              <a:avLst/>
              <a:gdLst/>
              <a:ahLst/>
              <a:cxnLst/>
              <a:rect l="l" t="t" r="r" b="b"/>
              <a:pathLst>
                <a:path w="31116" h="38217" extrusionOk="0">
                  <a:moveTo>
                    <a:pt x="31115" y="1"/>
                  </a:moveTo>
                  <a:lnTo>
                    <a:pt x="1" y="38217"/>
                  </a:lnTo>
                  <a:lnTo>
                    <a:pt x="10899" y="38217"/>
                  </a:lnTo>
                  <a:lnTo>
                    <a:pt x="31115" y="13405"/>
                  </a:lnTo>
                  <a:lnTo>
                    <a:pt x="3111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2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11"/>
            <p:cNvSpPr/>
            <p:nvPr/>
          </p:nvSpPr>
          <p:spPr>
            <a:xfrm>
              <a:off x="3056534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6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11"/>
            <p:cNvSpPr/>
            <p:nvPr/>
          </p:nvSpPr>
          <p:spPr>
            <a:xfrm>
              <a:off x="4055689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6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11"/>
            <p:cNvSpPr/>
            <p:nvPr/>
          </p:nvSpPr>
          <p:spPr>
            <a:xfrm>
              <a:off x="5050288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6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11"/>
            <p:cNvSpPr/>
            <p:nvPr/>
          </p:nvSpPr>
          <p:spPr>
            <a:xfrm>
              <a:off x="6008337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6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11"/>
            <p:cNvSpPr/>
            <p:nvPr/>
          </p:nvSpPr>
          <p:spPr>
            <a:xfrm>
              <a:off x="2037448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6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11"/>
            <p:cNvSpPr/>
            <p:nvPr/>
          </p:nvSpPr>
          <p:spPr>
            <a:xfrm>
              <a:off x="26" y="2502977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4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11"/>
            <p:cNvSpPr/>
            <p:nvPr/>
          </p:nvSpPr>
          <p:spPr>
            <a:xfrm>
              <a:off x="7773661" y="957482"/>
              <a:ext cx="1370349" cy="1683077"/>
            </a:xfrm>
            <a:custGeom>
              <a:avLst/>
              <a:gdLst/>
              <a:ahLst/>
              <a:cxnLst/>
              <a:rect l="l" t="t" r="r" b="b"/>
              <a:pathLst>
                <a:path w="31116" h="38217" extrusionOk="0">
                  <a:moveTo>
                    <a:pt x="31115" y="1"/>
                  </a:moveTo>
                  <a:lnTo>
                    <a:pt x="1" y="38217"/>
                  </a:lnTo>
                  <a:lnTo>
                    <a:pt x="10899" y="38217"/>
                  </a:lnTo>
                  <a:lnTo>
                    <a:pt x="31115" y="13405"/>
                  </a:lnTo>
                  <a:lnTo>
                    <a:pt x="3111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2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11"/>
            <p:cNvSpPr/>
            <p:nvPr/>
          </p:nvSpPr>
          <p:spPr>
            <a:xfrm>
              <a:off x="5735490" y="4009249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4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1" name="Google Shape;571;p11"/>
          <p:cNvSpPr txBox="1">
            <a:spLocks noGrp="1"/>
          </p:cNvSpPr>
          <p:nvPr>
            <p:ph type="title" hasCustomPrompt="1"/>
          </p:nvPr>
        </p:nvSpPr>
        <p:spPr>
          <a:xfrm>
            <a:off x="2204850" y="1587476"/>
            <a:ext cx="4734300" cy="125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572" name="Google Shape;572;p11"/>
          <p:cNvSpPr txBox="1">
            <a:spLocks noGrp="1"/>
          </p:cNvSpPr>
          <p:nvPr>
            <p:ph type="subTitle" idx="1"/>
          </p:nvPr>
        </p:nvSpPr>
        <p:spPr>
          <a:xfrm flipH="1">
            <a:off x="2633250" y="2892325"/>
            <a:ext cx="3877500" cy="67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grpSp>
        <p:nvGrpSpPr>
          <p:cNvPr id="573" name="Google Shape;573;p11"/>
          <p:cNvGrpSpPr/>
          <p:nvPr/>
        </p:nvGrpSpPr>
        <p:grpSpPr>
          <a:xfrm>
            <a:off x="-915828" y="2140786"/>
            <a:ext cx="10975656" cy="3469432"/>
            <a:chOff x="-915828" y="2140786"/>
            <a:chExt cx="10975656" cy="3469432"/>
          </a:xfrm>
        </p:grpSpPr>
        <p:grpSp>
          <p:nvGrpSpPr>
            <p:cNvPr id="574" name="Google Shape;574;p11"/>
            <p:cNvGrpSpPr/>
            <p:nvPr/>
          </p:nvGrpSpPr>
          <p:grpSpPr>
            <a:xfrm rot="2302834" flipH="1">
              <a:off x="8109974" y="2015586"/>
              <a:ext cx="891377" cy="3719832"/>
              <a:chOff x="3615675" y="367825"/>
              <a:chExt cx="808650" cy="3374600"/>
            </a:xfrm>
          </p:grpSpPr>
          <p:sp>
            <p:nvSpPr>
              <p:cNvPr id="575" name="Google Shape;575;p11"/>
              <p:cNvSpPr/>
              <p:nvPr/>
            </p:nvSpPr>
            <p:spPr>
              <a:xfrm>
                <a:off x="3663733" y="2002850"/>
                <a:ext cx="714802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576;p11"/>
              <p:cNvSpPr/>
              <p:nvPr/>
            </p:nvSpPr>
            <p:spPr>
              <a:xfrm>
                <a:off x="3649500" y="367825"/>
                <a:ext cx="774825" cy="3374600"/>
              </a:xfrm>
              <a:custGeom>
                <a:avLst/>
                <a:gdLst/>
                <a:ahLst/>
                <a:cxnLst/>
                <a:rect l="l" t="t" r="r" b="b"/>
                <a:pathLst>
                  <a:path w="30993" h="134984" extrusionOk="0">
                    <a:moveTo>
                      <a:pt x="29058" y="0"/>
                    </a:moveTo>
                    <a:cubicBezTo>
                      <a:pt x="28728" y="0"/>
                      <a:pt x="28392" y="245"/>
                      <a:pt x="28444" y="664"/>
                    </a:cubicBezTo>
                    <a:cubicBezTo>
                      <a:pt x="28476" y="790"/>
                      <a:pt x="29640" y="10229"/>
                      <a:pt x="14600" y="17592"/>
                    </a:cubicBezTo>
                    <a:cubicBezTo>
                      <a:pt x="1196" y="24136"/>
                      <a:pt x="1" y="31845"/>
                      <a:pt x="32" y="34048"/>
                    </a:cubicBezTo>
                    <a:cubicBezTo>
                      <a:pt x="95" y="36250"/>
                      <a:pt x="1196" y="43927"/>
                      <a:pt x="14600" y="50503"/>
                    </a:cubicBezTo>
                    <a:cubicBezTo>
                      <a:pt x="29640" y="57866"/>
                      <a:pt x="28444" y="67305"/>
                      <a:pt x="28444" y="67399"/>
                    </a:cubicBezTo>
                    <a:cubicBezTo>
                      <a:pt x="28444" y="67399"/>
                      <a:pt x="28444" y="67431"/>
                      <a:pt x="28444" y="67462"/>
                    </a:cubicBezTo>
                    <a:lnTo>
                      <a:pt x="28444" y="67525"/>
                    </a:lnTo>
                    <a:cubicBezTo>
                      <a:pt x="28444" y="67557"/>
                      <a:pt x="28444" y="67588"/>
                      <a:pt x="28444" y="67620"/>
                    </a:cubicBezTo>
                    <a:cubicBezTo>
                      <a:pt x="28476" y="67714"/>
                      <a:pt x="29640" y="77153"/>
                      <a:pt x="14600" y="84516"/>
                    </a:cubicBezTo>
                    <a:cubicBezTo>
                      <a:pt x="1196" y="91060"/>
                      <a:pt x="1" y="98769"/>
                      <a:pt x="32" y="100971"/>
                    </a:cubicBezTo>
                    <a:cubicBezTo>
                      <a:pt x="95" y="103174"/>
                      <a:pt x="1196" y="110851"/>
                      <a:pt x="14600" y="117427"/>
                    </a:cubicBezTo>
                    <a:cubicBezTo>
                      <a:pt x="29640" y="124758"/>
                      <a:pt x="28444" y="134197"/>
                      <a:pt x="28444" y="134292"/>
                    </a:cubicBezTo>
                    <a:cubicBezTo>
                      <a:pt x="28413" y="134638"/>
                      <a:pt x="28633" y="134921"/>
                      <a:pt x="28948" y="134984"/>
                    </a:cubicBezTo>
                    <a:lnTo>
                      <a:pt x="29042" y="134984"/>
                    </a:lnTo>
                    <a:cubicBezTo>
                      <a:pt x="29357" y="134984"/>
                      <a:pt x="29608" y="134764"/>
                      <a:pt x="29640" y="134449"/>
                    </a:cubicBezTo>
                    <a:cubicBezTo>
                      <a:pt x="29703" y="134040"/>
                      <a:pt x="30993" y="124097"/>
                      <a:pt x="15135" y="116326"/>
                    </a:cubicBezTo>
                    <a:cubicBezTo>
                      <a:pt x="2329" y="110065"/>
                      <a:pt x="1228" y="102985"/>
                      <a:pt x="1259" y="100940"/>
                    </a:cubicBezTo>
                    <a:cubicBezTo>
                      <a:pt x="1259" y="98926"/>
                      <a:pt x="2329" y="91815"/>
                      <a:pt x="15135" y="85554"/>
                    </a:cubicBezTo>
                    <a:cubicBezTo>
                      <a:pt x="30552" y="78003"/>
                      <a:pt x="29766" y="68406"/>
                      <a:pt x="29640" y="67494"/>
                    </a:cubicBezTo>
                    <a:cubicBezTo>
                      <a:pt x="29766" y="66550"/>
                      <a:pt x="30552" y="56953"/>
                      <a:pt x="15135" y="49433"/>
                    </a:cubicBezTo>
                    <a:cubicBezTo>
                      <a:pt x="2329" y="43141"/>
                      <a:pt x="1228" y="36061"/>
                      <a:pt x="1259" y="34048"/>
                    </a:cubicBezTo>
                    <a:cubicBezTo>
                      <a:pt x="1259" y="32002"/>
                      <a:pt x="2329" y="24892"/>
                      <a:pt x="15135" y="18630"/>
                    </a:cubicBezTo>
                    <a:cubicBezTo>
                      <a:pt x="30993" y="10859"/>
                      <a:pt x="29703" y="916"/>
                      <a:pt x="29640" y="507"/>
                    </a:cubicBezTo>
                    <a:cubicBezTo>
                      <a:pt x="29584" y="157"/>
                      <a:pt x="29323" y="0"/>
                      <a:pt x="2905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577;p11"/>
              <p:cNvSpPr/>
              <p:nvPr/>
            </p:nvSpPr>
            <p:spPr>
              <a:xfrm>
                <a:off x="3764350" y="31131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578;p11"/>
              <p:cNvSpPr/>
              <p:nvPr/>
            </p:nvSpPr>
            <p:spPr>
              <a:xfrm>
                <a:off x="3764350" y="3463175"/>
                <a:ext cx="51525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6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11"/>
              <p:cNvSpPr/>
              <p:nvPr/>
            </p:nvSpPr>
            <p:spPr>
              <a:xfrm>
                <a:off x="3668400" y="2975475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1"/>
                    </a:moveTo>
                    <a:cubicBezTo>
                      <a:pt x="0" y="1"/>
                      <a:pt x="0" y="1165"/>
                      <a:pt x="787" y="1165"/>
                    </a:cubicBezTo>
                    <a:lnTo>
                      <a:pt x="27437" y="1165"/>
                    </a:lnTo>
                    <a:cubicBezTo>
                      <a:pt x="28223" y="1165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11"/>
              <p:cNvSpPr/>
              <p:nvPr/>
            </p:nvSpPr>
            <p:spPr>
              <a:xfrm>
                <a:off x="3651075" y="2837025"/>
                <a:ext cx="739425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28790" y="1197"/>
                    </a:lnTo>
                    <a:cubicBezTo>
                      <a:pt x="29577" y="1197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11"/>
              <p:cNvSpPr/>
              <p:nvPr/>
            </p:nvSpPr>
            <p:spPr>
              <a:xfrm>
                <a:off x="3714000" y="269937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1"/>
                    </a:moveTo>
                    <a:cubicBezTo>
                      <a:pt x="1" y="1"/>
                      <a:pt x="1" y="1165"/>
                      <a:pt x="788" y="1165"/>
                    </a:cubicBezTo>
                    <a:lnTo>
                      <a:pt x="23788" y="1165"/>
                    </a:lnTo>
                    <a:cubicBezTo>
                      <a:pt x="24574" y="1165"/>
                      <a:pt x="24574" y="1"/>
                      <a:pt x="237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11"/>
              <p:cNvSpPr/>
              <p:nvPr/>
            </p:nvSpPr>
            <p:spPr>
              <a:xfrm>
                <a:off x="3764350" y="1431375"/>
                <a:ext cx="51525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65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19854" y="1165"/>
                    </a:lnTo>
                    <a:cubicBezTo>
                      <a:pt x="20609" y="1165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11"/>
              <p:cNvSpPr/>
              <p:nvPr/>
            </p:nvSpPr>
            <p:spPr>
              <a:xfrm>
                <a:off x="3764350" y="63377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11"/>
              <p:cNvSpPr/>
              <p:nvPr/>
            </p:nvSpPr>
            <p:spPr>
              <a:xfrm>
                <a:off x="3668400" y="1292950"/>
                <a:ext cx="70560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6" extrusionOk="0">
                    <a:moveTo>
                      <a:pt x="787" y="0"/>
                    </a:moveTo>
                    <a:cubicBezTo>
                      <a:pt x="0" y="0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p11"/>
              <p:cNvSpPr/>
              <p:nvPr/>
            </p:nvSpPr>
            <p:spPr>
              <a:xfrm>
                <a:off x="3668400" y="497700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0"/>
                    </a:moveTo>
                    <a:cubicBezTo>
                      <a:pt x="0" y="0"/>
                      <a:pt x="0" y="1164"/>
                      <a:pt x="787" y="1164"/>
                    </a:cubicBezTo>
                    <a:lnTo>
                      <a:pt x="27437" y="1164"/>
                    </a:lnTo>
                    <a:cubicBezTo>
                      <a:pt x="28223" y="1164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11"/>
              <p:cNvSpPr/>
              <p:nvPr/>
            </p:nvSpPr>
            <p:spPr>
              <a:xfrm>
                <a:off x="3651075" y="1155275"/>
                <a:ext cx="739425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11"/>
              <p:cNvSpPr/>
              <p:nvPr/>
            </p:nvSpPr>
            <p:spPr>
              <a:xfrm>
                <a:off x="3714000" y="1016850"/>
                <a:ext cx="597075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3883" h="1196" extrusionOk="0">
                    <a:moveTo>
                      <a:pt x="788" y="0"/>
                    </a:moveTo>
                    <a:cubicBezTo>
                      <a:pt x="1" y="0"/>
                      <a:pt x="1" y="1196"/>
                      <a:pt x="788" y="1196"/>
                    </a:cubicBezTo>
                    <a:lnTo>
                      <a:pt x="23882" y="1196"/>
                    </a:lnTo>
                    <a:cubicBezTo>
                      <a:pt x="23536" y="787"/>
                      <a:pt x="23253" y="409"/>
                      <a:pt x="2293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11"/>
              <p:cNvSpPr/>
              <p:nvPr/>
            </p:nvSpPr>
            <p:spPr>
              <a:xfrm>
                <a:off x="3764350" y="23029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19854" y="1197"/>
                    </a:lnTo>
                    <a:cubicBezTo>
                      <a:pt x="20609" y="1197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11"/>
              <p:cNvSpPr/>
              <p:nvPr/>
            </p:nvSpPr>
            <p:spPr>
              <a:xfrm>
                <a:off x="3668400" y="2165275"/>
                <a:ext cx="70560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7" extrusionOk="0">
                    <a:moveTo>
                      <a:pt x="787" y="1"/>
                    </a:moveTo>
                    <a:cubicBezTo>
                      <a:pt x="0" y="1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11"/>
              <p:cNvSpPr/>
              <p:nvPr/>
            </p:nvSpPr>
            <p:spPr>
              <a:xfrm>
                <a:off x="3714000" y="184042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0"/>
                    </a:moveTo>
                    <a:cubicBezTo>
                      <a:pt x="1" y="0"/>
                      <a:pt x="1" y="1164"/>
                      <a:pt x="788" y="1164"/>
                    </a:cubicBezTo>
                    <a:lnTo>
                      <a:pt x="23788" y="1164"/>
                    </a:lnTo>
                    <a:cubicBezTo>
                      <a:pt x="24574" y="1164"/>
                      <a:pt x="24574" y="0"/>
                      <a:pt x="2378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91;p11"/>
              <p:cNvSpPr/>
              <p:nvPr/>
            </p:nvSpPr>
            <p:spPr>
              <a:xfrm>
                <a:off x="3618050" y="367900"/>
                <a:ext cx="774025" cy="3374525"/>
              </a:xfrm>
              <a:custGeom>
                <a:avLst/>
                <a:gdLst/>
                <a:ahLst/>
                <a:cxnLst/>
                <a:rect l="l" t="t" r="r" b="b"/>
                <a:pathLst>
                  <a:path w="30961" h="134981" extrusionOk="0">
                    <a:moveTo>
                      <a:pt x="1926" y="0"/>
                    </a:moveTo>
                    <a:cubicBezTo>
                      <a:pt x="1666" y="0"/>
                      <a:pt x="1409" y="157"/>
                      <a:pt x="1353" y="504"/>
                    </a:cubicBezTo>
                    <a:cubicBezTo>
                      <a:pt x="1322" y="944"/>
                      <a:pt x="0" y="10887"/>
                      <a:pt x="15858" y="18627"/>
                    </a:cubicBezTo>
                    <a:cubicBezTo>
                      <a:pt x="28664" y="24920"/>
                      <a:pt x="29765" y="31999"/>
                      <a:pt x="29734" y="34013"/>
                    </a:cubicBezTo>
                    <a:cubicBezTo>
                      <a:pt x="29702" y="36058"/>
                      <a:pt x="28664" y="43169"/>
                      <a:pt x="15858" y="49430"/>
                    </a:cubicBezTo>
                    <a:cubicBezTo>
                      <a:pt x="441" y="56982"/>
                      <a:pt x="1227" y="66578"/>
                      <a:pt x="1353" y="67491"/>
                    </a:cubicBezTo>
                    <a:cubicBezTo>
                      <a:pt x="1227" y="68403"/>
                      <a:pt x="441" y="78000"/>
                      <a:pt x="15858" y="85551"/>
                    </a:cubicBezTo>
                    <a:cubicBezTo>
                      <a:pt x="28664" y="91812"/>
                      <a:pt x="29765" y="98923"/>
                      <a:pt x="29734" y="100937"/>
                    </a:cubicBezTo>
                    <a:cubicBezTo>
                      <a:pt x="29702" y="102982"/>
                      <a:pt x="28664" y="110062"/>
                      <a:pt x="15858" y="116354"/>
                    </a:cubicBezTo>
                    <a:cubicBezTo>
                      <a:pt x="0" y="124094"/>
                      <a:pt x="1322" y="134037"/>
                      <a:pt x="1353" y="134478"/>
                    </a:cubicBezTo>
                    <a:cubicBezTo>
                      <a:pt x="1385" y="134761"/>
                      <a:pt x="1636" y="134981"/>
                      <a:pt x="1951" y="134981"/>
                    </a:cubicBezTo>
                    <a:lnTo>
                      <a:pt x="2045" y="134981"/>
                    </a:lnTo>
                    <a:cubicBezTo>
                      <a:pt x="2360" y="134950"/>
                      <a:pt x="2580" y="134635"/>
                      <a:pt x="2517" y="134320"/>
                    </a:cubicBezTo>
                    <a:cubicBezTo>
                      <a:pt x="2517" y="134226"/>
                      <a:pt x="1353" y="124787"/>
                      <a:pt x="16393" y="117424"/>
                    </a:cubicBezTo>
                    <a:cubicBezTo>
                      <a:pt x="29797" y="110880"/>
                      <a:pt x="30961" y="103171"/>
                      <a:pt x="30929" y="100968"/>
                    </a:cubicBezTo>
                    <a:cubicBezTo>
                      <a:pt x="30898" y="98766"/>
                      <a:pt x="29797" y="91089"/>
                      <a:pt x="16393" y="84544"/>
                    </a:cubicBezTo>
                    <a:cubicBezTo>
                      <a:pt x="1353" y="77182"/>
                      <a:pt x="2517" y="67742"/>
                      <a:pt x="2517" y="67648"/>
                    </a:cubicBezTo>
                    <a:cubicBezTo>
                      <a:pt x="2517" y="67617"/>
                      <a:pt x="2517" y="67585"/>
                      <a:pt x="2517" y="67554"/>
                    </a:cubicBezTo>
                    <a:lnTo>
                      <a:pt x="2517" y="67491"/>
                    </a:lnTo>
                    <a:cubicBezTo>
                      <a:pt x="2517" y="67459"/>
                      <a:pt x="2517" y="67428"/>
                      <a:pt x="2517" y="67396"/>
                    </a:cubicBezTo>
                    <a:cubicBezTo>
                      <a:pt x="2517" y="67302"/>
                      <a:pt x="1353" y="57863"/>
                      <a:pt x="16393" y="50500"/>
                    </a:cubicBezTo>
                    <a:cubicBezTo>
                      <a:pt x="29797" y="43924"/>
                      <a:pt x="30961" y="36247"/>
                      <a:pt x="30929" y="34045"/>
                    </a:cubicBezTo>
                    <a:cubicBezTo>
                      <a:pt x="30898" y="31842"/>
                      <a:pt x="29797" y="24165"/>
                      <a:pt x="16393" y="17589"/>
                    </a:cubicBezTo>
                    <a:cubicBezTo>
                      <a:pt x="1353" y="10226"/>
                      <a:pt x="2517" y="787"/>
                      <a:pt x="2517" y="693"/>
                    </a:cubicBezTo>
                    <a:cubicBezTo>
                      <a:pt x="2588" y="253"/>
                      <a:pt x="2255" y="0"/>
                      <a:pt x="192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11"/>
              <p:cNvSpPr/>
              <p:nvPr/>
            </p:nvSpPr>
            <p:spPr>
              <a:xfrm>
                <a:off x="3698275" y="9885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11"/>
              <p:cNvSpPr/>
              <p:nvPr/>
            </p:nvSpPr>
            <p:spPr>
              <a:xfrm>
                <a:off x="3615675" y="1130125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0" y="2675"/>
                      <a:pt x="3430" y="1731"/>
                    </a:cubicBezTo>
                    <a:cubicBezTo>
                      <a:pt x="3430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11"/>
              <p:cNvSpPr/>
              <p:nvPr/>
            </p:nvSpPr>
            <p:spPr>
              <a:xfrm>
                <a:off x="4318900" y="4536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0"/>
                    </a:moveTo>
                    <a:cubicBezTo>
                      <a:pt x="787" y="0"/>
                      <a:pt x="1" y="755"/>
                      <a:pt x="1" y="1699"/>
                    </a:cubicBezTo>
                    <a:cubicBezTo>
                      <a:pt x="1" y="2643"/>
                      <a:pt x="787" y="3398"/>
                      <a:pt x="1731" y="3398"/>
                    </a:cubicBezTo>
                    <a:cubicBezTo>
                      <a:pt x="2675" y="3398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11"/>
              <p:cNvSpPr/>
              <p:nvPr/>
            </p:nvSpPr>
            <p:spPr>
              <a:xfrm>
                <a:off x="3732100" y="1397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44"/>
                      <a:pt x="756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11"/>
              <p:cNvSpPr/>
              <p:nvPr/>
            </p:nvSpPr>
            <p:spPr>
              <a:xfrm>
                <a:off x="4225300" y="2278550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3"/>
                      <a:pt x="787" y="3430"/>
                      <a:pt x="1731" y="3430"/>
                    </a:cubicBezTo>
                    <a:cubicBezTo>
                      <a:pt x="2675" y="3430"/>
                      <a:pt x="3430" y="2643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" name="Google Shape;597;p11"/>
              <p:cNvSpPr/>
              <p:nvPr/>
            </p:nvSpPr>
            <p:spPr>
              <a:xfrm>
                <a:off x="3633775" y="2950300"/>
                <a:ext cx="849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1" extrusionOk="0">
                    <a:moveTo>
                      <a:pt x="1700" y="1"/>
                    </a:moveTo>
                    <a:cubicBezTo>
                      <a:pt x="756" y="1"/>
                      <a:pt x="1" y="787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399" y="2675"/>
                      <a:pt x="3399" y="1731"/>
                    </a:cubicBezTo>
                    <a:cubicBezTo>
                      <a:pt x="3399" y="787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598;p11"/>
              <p:cNvSpPr/>
              <p:nvPr/>
            </p:nvSpPr>
            <p:spPr>
              <a:xfrm>
                <a:off x="4227650" y="604675"/>
                <a:ext cx="849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00" y="3430"/>
                    </a:cubicBezTo>
                    <a:cubicBezTo>
                      <a:pt x="2644" y="3430"/>
                      <a:pt x="3399" y="2643"/>
                      <a:pt x="3399" y="1699"/>
                    </a:cubicBezTo>
                    <a:cubicBezTo>
                      <a:pt x="3399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11"/>
              <p:cNvSpPr/>
              <p:nvPr/>
            </p:nvSpPr>
            <p:spPr>
              <a:xfrm>
                <a:off x="3659725" y="1268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1" y="756"/>
                      <a:pt x="1" y="1700"/>
                    </a:cubicBezTo>
                    <a:cubicBezTo>
                      <a:pt x="1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p11"/>
              <p:cNvSpPr/>
              <p:nvPr/>
            </p:nvSpPr>
            <p:spPr>
              <a:xfrm>
                <a:off x="4259125" y="1796375"/>
                <a:ext cx="85750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399" extrusionOk="0">
                    <a:moveTo>
                      <a:pt x="1699" y="0"/>
                    </a:moveTo>
                    <a:cubicBezTo>
                      <a:pt x="756" y="0"/>
                      <a:pt x="0" y="755"/>
                      <a:pt x="0" y="1699"/>
                    </a:cubicBezTo>
                    <a:cubicBezTo>
                      <a:pt x="0" y="2643"/>
                      <a:pt x="756" y="3398"/>
                      <a:pt x="1699" y="3398"/>
                    </a:cubicBezTo>
                    <a:cubicBezTo>
                      <a:pt x="2643" y="3398"/>
                      <a:pt x="3430" y="2643"/>
                      <a:pt x="3430" y="1699"/>
                    </a:cubicBezTo>
                    <a:cubicBezTo>
                      <a:pt x="3430" y="755"/>
                      <a:pt x="2643" y="0"/>
                      <a:pt x="169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11"/>
              <p:cNvSpPr/>
              <p:nvPr/>
            </p:nvSpPr>
            <p:spPr>
              <a:xfrm>
                <a:off x="4322050" y="212910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87" y="0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602;p11"/>
              <p:cNvSpPr/>
              <p:nvPr/>
            </p:nvSpPr>
            <p:spPr>
              <a:xfrm>
                <a:off x="3703000" y="2674200"/>
                <a:ext cx="85750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431" extrusionOk="0">
                    <a:moveTo>
                      <a:pt x="1699" y="1"/>
                    </a:moveTo>
                    <a:cubicBezTo>
                      <a:pt x="756" y="1"/>
                      <a:pt x="0" y="787"/>
                      <a:pt x="0" y="1731"/>
                    </a:cubicBezTo>
                    <a:cubicBezTo>
                      <a:pt x="0" y="2675"/>
                      <a:pt x="756" y="3430"/>
                      <a:pt x="1699" y="3430"/>
                    </a:cubicBezTo>
                    <a:cubicBezTo>
                      <a:pt x="2643" y="3430"/>
                      <a:pt x="3430" y="2675"/>
                      <a:pt x="3430" y="1731"/>
                    </a:cubicBezTo>
                    <a:cubicBezTo>
                      <a:pt x="3430" y="787"/>
                      <a:pt x="2643" y="1"/>
                      <a:pt x="169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" name="Google Shape;603;p11"/>
              <p:cNvSpPr/>
              <p:nvPr/>
            </p:nvSpPr>
            <p:spPr>
              <a:xfrm>
                <a:off x="4225300" y="341990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604;p11"/>
              <p:cNvSpPr/>
              <p:nvPr/>
            </p:nvSpPr>
            <p:spPr>
              <a:xfrm>
                <a:off x="3627475" y="281345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31" y="3430"/>
                    </a:cubicBezTo>
                    <a:cubicBezTo>
                      <a:pt x="2675" y="3430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11"/>
              <p:cNvSpPr/>
              <p:nvPr/>
            </p:nvSpPr>
            <p:spPr>
              <a:xfrm>
                <a:off x="3734450" y="30840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00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1" y="2675"/>
                      <a:pt x="3431" y="1700"/>
                    </a:cubicBezTo>
                    <a:cubicBezTo>
                      <a:pt x="3431" y="756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6" name="Google Shape;606;p11"/>
            <p:cNvGrpSpPr/>
            <p:nvPr/>
          </p:nvGrpSpPr>
          <p:grpSpPr>
            <a:xfrm rot="-2302834">
              <a:off x="142649" y="2015586"/>
              <a:ext cx="891377" cy="3719832"/>
              <a:chOff x="3615675" y="367825"/>
              <a:chExt cx="808650" cy="3374600"/>
            </a:xfrm>
          </p:grpSpPr>
          <p:sp>
            <p:nvSpPr>
              <p:cNvPr id="607" name="Google Shape;607;p11"/>
              <p:cNvSpPr/>
              <p:nvPr/>
            </p:nvSpPr>
            <p:spPr>
              <a:xfrm>
                <a:off x="3663733" y="2002850"/>
                <a:ext cx="714802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608;p11"/>
              <p:cNvSpPr/>
              <p:nvPr/>
            </p:nvSpPr>
            <p:spPr>
              <a:xfrm>
                <a:off x="3649500" y="367825"/>
                <a:ext cx="774825" cy="3374600"/>
              </a:xfrm>
              <a:custGeom>
                <a:avLst/>
                <a:gdLst/>
                <a:ahLst/>
                <a:cxnLst/>
                <a:rect l="l" t="t" r="r" b="b"/>
                <a:pathLst>
                  <a:path w="30993" h="134984" extrusionOk="0">
                    <a:moveTo>
                      <a:pt x="29058" y="0"/>
                    </a:moveTo>
                    <a:cubicBezTo>
                      <a:pt x="28728" y="0"/>
                      <a:pt x="28392" y="245"/>
                      <a:pt x="28444" y="664"/>
                    </a:cubicBezTo>
                    <a:cubicBezTo>
                      <a:pt x="28476" y="790"/>
                      <a:pt x="29640" y="10229"/>
                      <a:pt x="14600" y="17592"/>
                    </a:cubicBezTo>
                    <a:cubicBezTo>
                      <a:pt x="1196" y="24136"/>
                      <a:pt x="1" y="31845"/>
                      <a:pt x="32" y="34048"/>
                    </a:cubicBezTo>
                    <a:cubicBezTo>
                      <a:pt x="95" y="36250"/>
                      <a:pt x="1196" y="43927"/>
                      <a:pt x="14600" y="50503"/>
                    </a:cubicBezTo>
                    <a:cubicBezTo>
                      <a:pt x="29640" y="57866"/>
                      <a:pt x="28444" y="67305"/>
                      <a:pt x="28444" y="67399"/>
                    </a:cubicBezTo>
                    <a:cubicBezTo>
                      <a:pt x="28444" y="67399"/>
                      <a:pt x="28444" y="67431"/>
                      <a:pt x="28444" y="67462"/>
                    </a:cubicBezTo>
                    <a:lnTo>
                      <a:pt x="28444" y="67525"/>
                    </a:lnTo>
                    <a:cubicBezTo>
                      <a:pt x="28444" y="67557"/>
                      <a:pt x="28444" y="67588"/>
                      <a:pt x="28444" y="67620"/>
                    </a:cubicBezTo>
                    <a:cubicBezTo>
                      <a:pt x="28476" y="67714"/>
                      <a:pt x="29640" y="77153"/>
                      <a:pt x="14600" y="84516"/>
                    </a:cubicBezTo>
                    <a:cubicBezTo>
                      <a:pt x="1196" y="91060"/>
                      <a:pt x="1" y="98769"/>
                      <a:pt x="32" y="100971"/>
                    </a:cubicBezTo>
                    <a:cubicBezTo>
                      <a:pt x="95" y="103174"/>
                      <a:pt x="1196" y="110851"/>
                      <a:pt x="14600" y="117427"/>
                    </a:cubicBezTo>
                    <a:cubicBezTo>
                      <a:pt x="29640" y="124758"/>
                      <a:pt x="28444" y="134197"/>
                      <a:pt x="28444" y="134292"/>
                    </a:cubicBezTo>
                    <a:cubicBezTo>
                      <a:pt x="28413" y="134638"/>
                      <a:pt x="28633" y="134921"/>
                      <a:pt x="28948" y="134984"/>
                    </a:cubicBezTo>
                    <a:lnTo>
                      <a:pt x="29042" y="134984"/>
                    </a:lnTo>
                    <a:cubicBezTo>
                      <a:pt x="29357" y="134984"/>
                      <a:pt x="29608" y="134764"/>
                      <a:pt x="29640" y="134449"/>
                    </a:cubicBezTo>
                    <a:cubicBezTo>
                      <a:pt x="29703" y="134040"/>
                      <a:pt x="30993" y="124097"/>
                      <a:pt x="15135" y="116326"/>
                    </a:cubicBezTo>
                    <a:cubicBezTo>
                      <a:pt x="2329" y="110065"/>
                      <a:pt x="1228" y="102985"/>
                      <a:pt x="1259" y="100940"/>
                    </a:cubicBezTo>
                    <a:cubicBezTo>
                      <a:pt x="1259" y="98926"/>
                      <a:pt x="2329" y="91815"/>
                      <a:pt x="15135" y="85554"/>
                    </a:cubicBezTo>
                    <a:cubicBezTo>
                      <a:pt x="30552" y="78003"/>
                      <a:pt x="29766" y="68406"/>
                      <a:pt x="29640" y="67494"/>
                    </a:cubicBezTo>
                    <a:cubicBezTo>
                      <a:pt x="29766" y="66550"/>
                      <a:pt x="30552" y="56953"/>
                      <a:pt x="15135" y="49433"/>
                    </a:cubicBezTo>
                    <a:cubicBezTo>
                      <a:pt x="2329" y="43141"/>
                      <a:pt x="1228" y="36061"/>
                      <a:pt x="1259" y="34048"/>
                    </a:cubicBezTo>
                    <a:cubicBezTo>
                      <a:pt x="1259" y="32002"/>
                      <a:pt x="2329" y="24892"/>
                      <a:pt x="15135" y="18630"/>
                    </a:cubicBezTo>
                    <a:cubicBezTo>
                      <a:pt x="30993" y="10859"/>
                      <a:pt x="29703" y="916"/>
                      <a:pt x="29640" y="507"/>
                    </a:cubicBezTo>
                    <a:cubicBezTo>
                      <a:pt x="29584" y="157"/>
                      <a:pt x="29323" y="0"/>
                      <a:pt x="2905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11"/>
              <p:cNvSpPr/>
              <p:nvPr/>
            </p:nvSpPr>
            <p:spPr>
              <a:xfrm>
                <a:off x="3764350" y="31131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11"/>
              <p:cNvSpPr/>
              <p:nvPr/>
            </p:nvSpPr>
            <p:spPr>
              <a:xfrm>
                <a:off x="3764350" y="3463175"/>
                <a:ext cx="51525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6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11"/>
              <p:cNvSpPr/>
              <p:nvPr/>
            </p:nvSpPr>
            <p:spPr>
              <a:xfrm>
                <a:off x="3668400" y="2975475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1"/>
                    </a:moveTo>
                    <a:cubicBezTo>
                      <a:pt x="0" y="1"/>
                      <a:pt x="0" y="1165"/>
                      <a:pt x="787" y="1165"/>
                    </a:cubicBezTo>
                    <a:lnTo>
                      <a:pt x="27437" y="1165"/>
                    </a:lnTo>
                    <a:cubicBezTo>
                      <a:pt x="28223" y="1165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612;p11"/>
              <p:cNvSpPr/>
              <p:nvPr/>
            </p:nvSpPr>
            <p:spPr>
              <a:xfrm>
                <a:off x="3651075" y="2837025"/>
                <a:ext cx="739425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28790" y="1197"/>
                    </a:lnTo>
                    <a:cubicBezTo>
                      <a:pt x="29577" y="1197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11"/>
              <p:cNvSpPr/>
              <p:nvPr/>
            </p:nvSpPr>
            <p:spPr>
              <a:xfrm>
                <a:off x="3714000" y="269937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1"/>
                    </a:moveTo>
                    <a:cubicBezTo>
                      <a:pt x="1" y="1"/>
                      <a:pt x="1" y="1165"/>
                      <a:pt x="788" y="1165"/>
                    </a:cubicBezTo>
                    <a:lnTo>
                      <a:pt x="23788" y="1165"/>
                    </a:lnTo>
                    <a:cubicBezTo>
                      <a:pt x="24574" y="1165"/>
                      <a:pt x="24574" y="1"/>
                      <a:pt x="237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11"/>
              <p:cNvSpPr/>
              <p:nvPr/>
            </p:nvSpPr>
            <p:spPr>
              <a:xfrm>
                <a:off x="3764350" y="1431375"/>
                <a:ext cx="51525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65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19854" y="1165"/>
                    </a:lnTo>
                    <a:cubicBezTo>
                      <a:pt x="20609" y="1165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" name="Google Shape;615;p11"/>
              <p:cNvSpPr/>
              <p:nvPr/>
            </p:nvSpPr>
            <p:spPr>
              <a:xfrm>
                <a:off x="3764350" y="63377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" name="Google Shape;616;p11"/>
              <p:cNvSpPr/>
              <p:nvPr/>
            </p:nvSpPr>
            <p:spPr>
              <a:xfrm>
                <a:off x="3668400" y="1292950"/>
                <a:ext cx="70560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6" extrusionOk="0">
                    <a:moveTo>
                      <a:pt x="787" y="0"/>
                    </a:moveTo>
                    <a:cubicBezTo>
                      <a:pt x="0" y="0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617;p11"/>
              <p:cNvSpPr/>
              <p:nvPr/>
            </p:nvSpPr>
            <p:spPr>
              <a:xfrm>
                <a:off x="3668400" y="497700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0"/>
                    </a:moveTo>
                    <a:cubicBezTo>
                      <a:pt x="0" y="0"/>
                      <a:pt x="0" y="1164"/>
                      <a:pt x="787" y="1164"/>
                    </a:cubicBezTo>
                    <a:lnTo>
                      <a:pt x="27437" y="1164"/>
                    </a:lnTo>
                    <a:cubicBezTo>
                      <a:pt x="28223" y="1164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11"/>
              <p:cNvSpPr/>
              <p:nvPr/>
            </p:nvSpPr>
            <p:spPr>
              <a:xfrm>
                <a:off x="3651075" y="1155275"/>
                <a:ext cx="739425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11"/>
              <p:cNvSpPr/>
              <p:nvPr/>
            </p:nvSpPr>
            <p:spPr>
              <a:xfrm>
                <a:off x="3714000" y="1016850"/>
                <a:ext cx="597075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3883" h="1196" extrusionOk="0">
                    <a:moveTo>
                      <a:pt x="788" y="0"/>
                    </a:moveTo>
                    <a:cubicBezTo>
                      <a:pt x="1" y="0"/>
                      <a:pt x="1" y="1196"/>
                      <a:pt x="788" y="1196"/>
                    </a:cubicBezTo>
                    <a:lnTo>
                      <a:pt x="23882" y="1196"/>
                    </a:lnTo>
                    <a:cubicBezTo>
                      <a:pt x="23536" y="787"/>
                      <a:pt x="23253" y="409"/>
                      <a:pt x="2293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11"/>
              <p:cNvSpPr/>
              <p:nvPr/>
            </p:nvSpPr>
            <p:spPr>
              <a:xfrm>
                <a:off x="3764350" y="23029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19854" y="1197"/>
                    </a:lnTo>
                    <a:cubicBezTo>
                      <a:pt x="20609" y="1197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621;p11"/>
              <p:cNvSpPr/>
              <p:nvPr/>
            </p:nvSpPr>
            <p:spPr>
              <a:xfrm>
                <a:off x="3668400" y="2165275"/>
                <a:ext cx="70560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7" extrusionOk="0">
                    <a:moveTo>
                      <a:pt x="787" y="1"/>
                    </a:moveTo>
                    <a:cubicBezTo>
                      <a:pt x="0" y="1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11"/>
              <p:cNvSpPr/>
              <p:nvPr/>
            </p:nvSpPr>
            <p:spPr>
              <a:xfrm>
                <a:off x="3714000" y="184042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0"/>
                    </a:moveTo>
                    <a:cubicBezTo>
                      <a:pt x="1" y="0"/>
                      <a:pt x="1" y="1164"/>
                      <a:pt x="788" y="1164"/>
                    </a:cubicBezTo>
                    <a:lnTo>
                      <a:pt x="23788" y="1164"/>
                    </a:lnTo>
                    <a:cubicBezTo>
                      <a:pt x="24574" y="1164"/>
                      <a:pt x="24574" y="0"/>
                      <a:pt x="2378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623;p11"/>
              <p:cNvSpPr/>
              <p:nvPr/>
            </p:nvSpPr>
            <p:spPr>
              <a:xfrm>
                <a:off x="3618050" y="367900"/>
                <a:ext cx="774025" cy="3374525"/>
              </a:xfrm>
              <a:custGeom>
                <a:avLst/>
                <a:gdLst/>
                <a:ahLst/>
                <a:cxnLst/>
                <a:rect l="l" t="t" r="r" b="b"/>
                <a:pathLst>
                  <a:path w="30961" h="134981" extrusionOk="0">
                    <a:moveTo>
                      <a:pt x="1926" y="0"/>
                    </a:moveTo>
                    <a:cubicBezTo>
                      <a:pt x="1666" y="0"/>
                      <a:pt x="1409" y="157"/>
                      <a:pt x="1353" y="504"/>
                    </a:cubicBezTo>
                    <a:cubicBezTo>
                      <a:pt x="1322" y="944"/>
                      <a:pt x="0" y="10887"/>
                      <a:pt x="15858" y="18627"/>
                    </a:cubicBezTo>
                    <a:cubicBezTo>
                      <a:pt x="28664" y="24920"/>
                      <a:pt x="29765" y="31999"/>
                      <a:pt x="29734" y="34013"/>
                    </a:cubicBezTo>
                    <a:cubicBezTo>
                      <a:pt x="29702" y="36058"/>
                      <a:pt x="28664" y="43169"/>
                      <a:pt x="15858" y="49430"/>
                    </a:cubicBezTo>
                    <a:cubicBezTo>
                      <a:pt x="441" y="56982"/>
                      <a:pt x="1227" y="66578"/>
                      <a:pt x="1353" y="67491"/>
                    </a:cubicBezTo>
                    <a:cubicBezTo>
                      <a:pt x="1227" y="68403"/>
                      <a:pt x="441" y="78000"/>
                      <a:pt x="15858" y="85551"/>
                    </a:cubicBezTo>
                    <a:cubicBezTo>
                      <a:pt x="28664" y="91812"/>
                      <a:pt x="29765" y="98923"/>
                      <a:pt x="29734" y="100937"/>
                    </a:cubicBezTo>
                    <a:cubicBezTo>
                      <a:pt x="29702" y="102982"/>
                      <a:pt x="28664" y="110062"/>
                      <a:pt x="15858" y="116354"/>
                    </a:cubicBezTo>
                    <a:cubicBezTo>
                      <a:pt x="0" y="124094"/>
                      <a:pt x="1322" y="134037"/>
                      <a:pt x="1353" y="134478"/>
                    </a:cubicBezTo>
                    <a:cubicBezTo>
                      <a:pt x="1385" y="134761"/>
                      <a:pt x="1636" y="134981"/>
                      <a:pt x="1951" y="134981"/>
                    </a:cubicBezTo>
                    <a:lnTo>
                      <a:pt x="2045" y="134981"/>
                    </a:lnTo>
                    <a:cubicBezTo>
                      <a:pt x="2360" y="134950"/>
                      <a:pt x="2580" y="134635"/>
                      <a:pt x="2517" y="134320"/>
                    </a:cubicBezTo>
                    <a:cubicBezTo>
                      <a:pt x="2517" y="134226"/>
                      <a:pt x="1353" y="124787"/>
                      <a:pt x="16393" y="117424"/>
                    </a:cubicBezTo>
                    <a:cubicBezTo>
                      <a:pt x="29797" y="110880"/>
                      <a:pt x="30961" y="103171"/>
                      <a:pt x="30929" y="100968"/>
                    </a:cubicBezTo>
                    <a:cubicBezTo>
                      <a:pt x="30898" y="98766"/>
                      <a:pt x="29797" y="91089"/>
                      <a:pt x="16393" y="84544"/>
                    </a:cubicBezTo>
                    <a:cubicBezTo>
                      <a:pt x="1353" y="77182"/>
                      <a:pt x="2517" y="67742"/>
                      <a:pt x="2517" y="67648"/>
                    </a:cubicBezTo>
                    <a:cubicBezTo>
                      <a:pt x="2517" y="67617"/>
                      <a:pt x="2517" y="67585"/>
                      <a:pt x="2517" y="67554"/>
                    </a:cubicBezTo>
                    <a:lnTo>
                      <a:pt x="2517" y="67491"/>
                    </a:lnTo>
                    <a:cubicBezTo>
                      <a:pt x="2517" y="67459"/>
                      <a:pt x="2517" y="67428"/>
                      <a:pt x="2517" y="67396"/>
                    </a:cubicBezTo>
                    <a:cubicBezTo>
                      <a:pt x="2517" y="67302"/>
                      <a:pt x="1353" y="57863"/>
                      <a:pt x="16393" y="50500"/>
                    </a:cubicBezTo>
                    <a:cubicBezTo>
                      <a:pt x="29797" y="43924"/>
                      <a:pt x="30961" y="36247"/>
                      <a:pt x="30929" y="34045"/>
                    </a:cubicBezTo>
                    <a:cubicBezTo>
                      <a:pt x="30898" y="31842"/>
                      <a:pt x="29797" y="24165"/>
                      <a:pt x="16393" y="17589"/>
                    </a:cubicBezTo>
                    <a:cubicBezTo>
                      <a:pt x="1353" y="10226"/>
                      <a:pt x="2517" y="787"/>
                      <a:pt x="2517" y="693"/>
                    </a:cubicBezTo>
                    <a:cubicBezTo>
                      <a:pt x="2588" y="253"/>
                      <a:pt x="2255" y="0"/>
                      <a:pt x="192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11"/>
              <p:cNvSpPr/>
              <p:nvPr/>
            </p:nvSpPr>
            <p:spPr>
              <a:xfrm>
                <a:off x="3698275" y="9885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625;p11"/>
              <p:cNvSpPr/>
              <p:nvPr/>
            </p:nvSpPr>
            <p:spPr>
              <a:xfrm>
                <a:off x="3615675" y="1130125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0" y="2675"/>
                      <a:pt x="3430" y="1731"/>
                    </a:cubicBezTo>
                    <a:cubicBezTo>
                      <a:pt x="3430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626;p11"/>
              <p:cNvSpPr/>
              <p:nvPr/>
            </p:nvSpPr>
            <p:spPr>
              <a:xfrm>
                <a:off x="4318900" y="4536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0"/>
                    </a:moveTo>
                    <a:cubicBezTo>
                      <a:pt x="787" y="0"/>
                      <a:pt x="1" y="755"/>
                      <a:pt x="1" y="1699"/>
                    </a:cubicBezTo>
                    <a:cubicBezTo>
                      <a:pt x="1" y="2643"/>
                      <a:pt x="787" y="3398"/>
                      <a:pt x="1731" y="3398"/>
                    </a:cubicBezTo>
                    <a:cubicBezTo>
                      <a:pt x="2675" y="3398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627;p11"/>
              <p:cNvSpPr/>
              <p:nvPr/>
            </p:nvSpPr>
            <p:spPr>
              <a:xfrm>
                <a:off x="3732100" y="1397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44"/>
                      <a:pt x="756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" name="Google Shape;628;p11"/>
              <p:cNvSpPr/>
              <p:nvPr/>
            </p:nvSpPr>
            <p:spPr>
              <a:xfrm>
                <a:off x="4225300" y="2278550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3"/>
                      <a:pt x="787" y="3430"/>
                      <a:pt x="1731" y="3430"/>
                    </a:cubicBezTo>
                    <a:cubicBezTo>
                      <a:pt x="2675" y="3430"/>
                      <a:pt x="3430" y="2643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629;p11"/>
              <p:cNvSpPr/>
              <p:nvPr/>
            </p:nvSpPr>
            <p:spPr>
              <a:xfrm>
                <a:off x="3633775" y="2950300"/>
                <a:ext cx="849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1" extrusionOk="0">
                    <a:moveTo>
                      <a:pt x="1700" y="1"/>
                    </a:moveTo>
                    <a:cubicBezTo>
                      <a:pt x="756" y="1"/>
                      <a:pt x="1" y="787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399" y="2675"/>
                      <a:pt x="3399" y="1731"/>
                    </a:cubicBezTo>
                    <a:cubicBezTo>
                      <a:pt x="3399" y="787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630;p11"/>
              <p:cNvSpPr/>
              <p:nvPr/>
            </p:nvSpPr>
            <p:spPr>
              <a:xfrm>
                <a:off x="4227650" y="604675"/>
                <a:ext cx="849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00" y="3430"/>
                    </a:cubicBezTo>
                    <a:cubicBezTo>
                      <a:pt x="2644" y="3430"/>
                      <a:pt x="3399" y="2643"/>
                      <a:pt x="3399" y="1699"/>
                    </a:cubicBezTo>
                    <a:cubicBezTo>
                      <a:pt x="3399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" name="Google Shape;631;p11"/>
              <p:cNvSpPr/>
              <p:nvPr/>
            </p:nvSpPr>
            <p:spPr>
              <a:xfrm>
                <a:off x="3659725" y="1268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1" y="756"/>
                      <a:pt x="1" y="1700"/>
                    </a:cubicBezTo>
                    <a:cubicBezTo>
                      <a:pt x="1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" name="Google Shape;632;p11"/>
              <p:cNvSpPr/>
              <p:nvPr/>
            </p:nvSpPr>
            <p:spPr>
              <a:xfrm>
                <a:off x="4259125" y="1796375"/>
                <a:ext cx="85750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399" extrusionOk="0">
                    <a:moveTo>
                      <a:pt x="1699" y="0"/>
                    </a:moveTo>
                    <a:cubicBezTo>
                      <a:pt x="756" y="0"/>
                      <a:pt x="0" y="755"/>
                      <a:pt x="0" y="1699"/>
                    </a:cubicBezTo>
                    <a:cubicBezTo>
                      <a:pt x="0" y="2643"/>
                      <a:pt x="756" y="3398"/>
                      <a:pt x="1699" y="3398"/>
                    </a:cubicBezTo>
                    <a:cubicBezTo>
                      <a:pt x="2643" y="3398"/>
                      <a:pt x="3430" y="2643"/>
                      <a:pt x="3430" y="1699"/>
                    </a:cubicBezTo>
                    <a:cubicBezTo>
                      <a:pt x="3430" y="755"/>
                      <a:pt x="2643" y="0"/>
                      <a:pt x="169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633;p11"/>
              <p:cNvSpPr/>
              <p:nvPr/>
            </p:nvSpPr>
            <p:spPr>
              <a:xfrm>
                <a:off x="4322050" y="212910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87" y="0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11"/>
              <p:cNvSpPr/>
              <p:nvPr/>
            </p:nvSpPr>
            <p:spPr>
              <a:xfrm>
                <a:off x="3703000" y="2674200"/>
                <a:ext cx="85750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431" extrusionOk="0">
                    <a:moveTo>
                      <a:pt x="1699" y="1"/>
                    </a:moveTo>
                    <a:cubicBezTo>
                      <a:pt x="756" y="1"/>
                      <a:pt x="0" y="787"/>
                      <a:pt x="0" y="1731"/>
                    </a:cubicBezTo>
                    <a:cubicBezTo>
                      <a:pt x="0" y="2675"/>
                      <a:pt x="756" y="3430"/>
                      <a:pt x="1699" y="3430"/>
                    </a:cubicBezTo>
                    <a:cubicBezTo>
                      <a:pt x="2643" y="3430"/>
                      <a:pt x="3430" y="2675"/>
                      <a:pt x="3430" y="1731"/>
                    </a:cubicBezTo>
                    <a:cubicBezTo>
                      <a:pt x="3430" y="787"/>
                      <a:pt x="2643" y="1"/>
                      <a:pt x="169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11"/>
              <p:cNvSpPr/>
              <p:nvPr/>
            </p:nvSpPr>
            <p:spPr>
              <a:xfrm>
                <a:off x="4225300" y="341990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" name="Google Shape;636;p11"/>
              <p:cNvSpPr/>
              <p:nvPr/>
            </p:nvSpPr>
            <p:spPr>
              <a:xfrm>
                <a:off x="3627475" y="281345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31" y="3430"/>
                    </a:cubicBezTo>
                    <a:cubicBezTo>
                      <a:pt x="2675" y="3430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" name="Google Shape;637;p11"/>
              <p:cNvSpPr/>
              <p:nvPr/>
            </p:nvSpPr>
            <p:spPr>
              <a:xfrm>
                <a:off x="3734450" y="30840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00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1" y="2675"/>
                      <a:pt x="3431" y="1700"/>
                    </a:cubicBezTo>
                    <a:cubicBezTo>
                      <a:pt x="3431" y="756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8"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14"/>
          <p:cNvSpPr txBox="1">
            <a:spLocks noGrp="1"/>
          </p:cNvSpPr>
          <p:nvPr>
            <p:ph type="title"/>
          </p:nvPr>
        </p:nvSpPr>
        <p:spPr>
          <a:xfrm>
            <a:off x="1113375" y="3318225"/>
            <a:ext cx="37107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>
            <a:endParaRPr/>
          </a:p>
        </p:txBody>
      </p:sp>
      <p:sp>
        <p:nvSpPr>
          <p:cNvPr id="733" name="Google Shape;733;p14"/>
          <p:cNvSpPr txBox="1">
            <a:spLocks noGrp="1"/>
          </p:cNvSpPr>
          <p:nvPr>
            <p:ph type="subTitle" idx="1"/>
          </p:nvPr>
        </p:nvSpPr>
        <p:spPr>
          <a:xfrm>
            <a:off x="1113375" y="1420475"/>
            <a:ext cx="3710700" cy="18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2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2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2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2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2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2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2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200"/>
            </a:lvl9pPr>
          </a:lstStyle>
          <a:p>
            <a:endParaRPr/>
          </a:p>
        </p:txBody>
      </p:sp>
      <p:grpSp>
        <p:nvGrpSpPr>
          <p:cNvPr id="734" name="Google Shape;734;p14"/>
          <p:cNvGrpSpPr/>
          <p:nvPr/>
        </p:nvGrpSpPr>
        <p:grpSpPr>
          <a:xfrm>
            <a:off x="26" y="-294805"/>
            <a:ext cx="9143984" cy="6027911"/>
            <a:chOff x="26" y="-294805"/>
            <a:chExt cx="9143984" cy="6027911"/>
          </a:xfrm>
        </p:grpSpPr>
        <p:sp>
          <p:nvSpPr>
            <p:cNvPr id="735" name="Google Shape;735;p14"/>
            <p:cNvSpPr/>
            <p:nvPr/>
          </p:nvSpPr>
          <p:spPr>
            <a:xfrm>
              <a:off x="4709662" y="4009249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4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36" name="Google Shape;736;p14"/>
            <p:cNvGrpSpPr/>
            <p:nvPr/>
          </p:nvGrpSpPr>
          <p:grpSpPr>
            <a:xfrm>
              <a:off x="783924" y="4009249"/>
              <a:ext cx="4360695" cy="1723858"/>
              <a:chOff x="791415" y="4009249"/>
              <a:chExt cx="4360695" cy="1723858"/>
            </a:xfrm>
          </p:grpSpPr>
          <p:sp>
            <p:nvSpPr>
              <p:cNvPr id="737" name="Google Shape;737;p14"/>
              <p:cNvSpPr/>
              <p:nvPr/>
            </p:nvSpPr>
            <p:spPr>
              <a:xfrm>
                <a:off x="791415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" name="Google Shape;738;p14"/>
              <p:cNvSpPr/>
              <p:nvPr/>
            </p:nvSpPr>
            <p:spPr>
              <a:xfrm>
                <a:off x="1785333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" name="Google Shape;739;p14"/>
              <p:cNvSpPr/>
              <p:nvPr/>
            </p:nvSpPr>
            <p:spPr>
              <a:xfrm>
                <a:off x="2744296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" name="Google Shape;740;p14"/>
              <p:cNvSpPr/>
              <p:nvPr/>
            </p:nvSpPr>
            <p:spPr>
              <a:xfrm>
                <a:off x="3748202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41" name="Google Shape;741;p14"/>
            <p:cNvSpPr/>
            <p:nvPr/>
          </p:nvSpPr>
          <p:spPr>
            <a:xfrm>
              <a:off x="26" y="8"/>
              <a:ext cx="2422993" cy="2974946"/>
            </a:xfrm>
            <a:custGeom>
              <a:avLst/>
              <a:gdLst/>
              <a:ahLst/>
              <a:cxnLst/>
              <a:rect l="l" t="t" r="r" b="b"/>
              <a:pathLst>
                <a:path w="55018" h="67551" extrusionOk="0">
                  <a:moveTo>
                    <a:pt x="44102" y="0"/>
                  </a:moveTo>
                  <a:lnTo>
                    <a:pt x="0" y="54164"/>
                  </a:lnTo>
                  <a:lnTo>
                    <a:pt x="0" y="67550"/>
                  </a:lnTo>
                  <a:lnTo>
                    <a:pt x="5501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29000">
                  <a:srgbClr val="87D2E4">
                    <a:alpha val="0"/>
                  </a:srgbClr>
                </a:gs>
                <a:gs pos="75000">
                  <a:srgbClr val="87D2E4">
                    <a:alpha val="0"/>
                  </a:srgbClr>
                </a:gs>
                <a:gs pos="100000">
                  <a:srgbClr val="87D2E4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14"/>
            <p:cNvSpPr/>
            <p:nvPr/>
          </p:nvSpPr>
          <p:spPr>
            <a:xfrm>
              <a:off x="26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50000">
                  <a:srgbClr val="87D2E4">
                    <a:alpha val="0"/>
                  </a:srgbClr>
                </a:gs>
                <a:gs pos="100000">
                  <a:srgbClr val="87D2E4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14"/>
            <p:cNvSpPr/>
            <p:nvPr/>
          </p:nvSpPr>
          <p:spPr>
            <a:xfrm>
              <a:off x="26" y="3754386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4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14"/>
            <p:cNvSpPr/>
            <p:nvPr/>
          </p:nvSpPr>
          <p:spPr>
            <a:xfrm>
              <a:off x="7011514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5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14"/>
            <p:cNvSpPr/>
            <p:nvPr/>
          </p:nvSpPr>
          <p:spPr>
            <a:xfrm>
              <a:off x="7773661" y="-294805"/>
              <a:ext cx="1370349" cy="1683077"/>
            </a:xfrm>
            <a:custGeom>
              <a:avLst/>
              <a:gdLst/>
              <a:ahLst/>
              <a:cxnLst/>
              <a:rect l="l" t="t" r="r" b="b"/>
              <a:pathLst>
                <a:path w="31116" h="38217" extrusionOk="0">
                  <a:moveTo>
                    <a:pt x="31115" y="1"/>
                  </a:moveTo>
                  <a:lnTo>
                    <a:pt x="1" y="38217"/>
                  </a:lnTo>
                  <a:lnTo>
                    <a:pt x="10899" y="38217"/>
                  </a:lnTo>
                  <a:lnTo>
                    <a:pt x="31115" y="13405"/>
                  </a:lnTo>
                  <a:lnTo>
                    <a:pt x="3111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2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14"/>
            <p:cNvSpPr/>
            <p:nvPr/>
          </p:nvSpPr>
          <p:spPr>
            <a:xfrm>
              <a:off x="3056534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6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14"/>
            <p:cNvSpPr/>
            <p:nvPr/>
          </p:nvSpPr>
          <p:spPr>
            <a:xfrm>
              <a:off x="4055689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6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14"/>
            <p:cNvSpPr/>
            <p:nvPr/>
          </p:nvSpPr>
          <p:spPr>
            <a:xfrm>
              <a:off x="5050288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6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14"/>
            <p:cNvSpPr/>
            <p:nvPr/>
          </p:nvSpPr>
          <p:spPr>
            <a:xfrm>
              <a:off x="6008337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6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14"/>
            <p:cNvSpPr/>
            <p:nvPr/>
          </p:nvSpPr>
          <p:spPr>
            <a:xfrm>
              <a:off x="7773661" y="3460451"/>
              <a:ext cx="1370349" cy="1683077"/>
            </a:xfrm>
            <a:custGeom>
              <a:avLst/>
              <a:gdLst/>
              <a:ahLst/>
              <a:cxnLst/>
              <a:rect l="l" t="t" r="r" b="b"/>
              <a:pathLst>
                <a:path w="31116" h="38217" extrusionOk="0">
                  <a:moveTo>
                    <a:pt x="31115" y="1"/>
                  </a:moveTo>
                  <a:lnTo>
                    <a:pt x="1" y="38217"/>
                  </a:lnTo>
                  <a:lnTo>
                    <a:pt x="10899" y="38217"/>
                  </a:lnTo>
                  <a:lnTo>
                    <a:pt x="31115" y="13405"/>
                  </a:lnTo>
                  <a:lnTo>
                    <a:pt x="3111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50000">
                  <a:srgbClr val="87D2E4">
                    <a:alpha val="0"/>
                  </a:srgbClr>
                </a:gs>
                <a:gs pos="100000">
                  <a:srgbClr val="87D2E4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14"/>
            <p:cNvSpPr/>
            <p:nvPr/>
          </p:nvSpPr>
          <p:spPr>
            <a:xfrm>
              <a:off x="6754575" y="2209363"/>
              <a:ext cx="2389434" cy="2934165"/>
            </a:xfrm>
            <a:custGeom>
              <a:avLst/>
              <a:gdLst/>
              <a:ahLst/>
              <a:cxnLst/>
              <a:rect l="l" t="t" r="r" b="b"/>
              <a:pathLst>
                <a:path w="54256" h="66625" extrusionOk="0">
                  <a:moveTo>
                    <a:pt x="54255" y="1"/>
                  </a:moveTo>
                  <a:lnTo>
                    <a:pt x="0" y="66625"/>
                  </a:lnTo>
                  <a:lnTo>
                    <a:pt x="10917" y="66625"/>
                  </a:lnTo>
                  <a:lnTo>
                    <a:pt x="54255" y="13387"/>
                  </a:lnTo>
                  <a:lnTo>
                    <a:pt x="5425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50000">
                  <a:srgbClr val="87D2E4">
                    <a:alpha val="0"/>
                  </a:srgbClr>
                </a:gs>
                <a:gs pos="100000">
                  <a:srgbClr val="87D2E4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14"/>
            <p:cNvSpPr/>
            <p:nvPr/>
          </p:nvSpPr>
          <p:spPr>
            <a:xfrm>
              <a:off x="2037448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6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14"/>
            <p:cNvSpPr/>
            <p:nvPr/>
          </p:nvSpPr>
          <p:spPr>
            <a:xfrm>
              <a:off x="26" y="2502977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4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14"/>
            <p:cNvSpPr/>
            <p:nvPr/>
          </p:nvSpPr>
          <p:spPr>
            <a:xfrm>
              <a:off x="7773661" y="957482"/>
              <a:ext cx="1370349" cy="1683077"/>
            </a:xfrm>
            <a:custGeom>
              <a:avLst/>
              <a:gdLst/>
              <a:ahLst/>
              <a:cxnLst/>
              <a:rect l="l" t="t" r="r" b="b"/>
              <a:pathLst>
                <a:path w="31116" h="38217" extrusionOk="0">
                  <a:moveTo>
                    <a:pt x="31115" y="1"/>
                  </a:moveTo>
                  <a:lnTo>
                    <a:pt x="1" y="38217"/>
                  </a:lnTo>
                  <a:lnTo>
                    <a:pt x="10899" y="38217"/>
                  </a:lnTo>
                  <a:lnTo>
                    <a:pt x="31115" y="13405"/>
                  </a:lnTo>
                  <a:lnTo>
                    <a:pt x="3111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2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14"/>
            <p:cNvSpPr/>
            <p:nvPr/>
          </p:nvSpPr>
          <p:spPr>
            <a:xfrm>
              <a:off x="5735490" y="4009249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4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4_1_1_1">
    <p:spTree>
      <p:nvGrpSpPr>
        <p:cNvPr id="1" name="Shape 1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" name="Google Shape;1147;p21"/>
          <p:cNvSpPr txBox="1">
            <a:spLocks noGrp="1"/>
          </p:cNvSpPr>
          <p:nvPr>
            <p:ph type="subTitle" idx="1"/>
          </p:nvPr>
        </p:nvSpPr>
        <p:spPr>
          <a:xfrm>
            <a:off x="5688718" y="2457919"/>
            <a:ext cx="26415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9pPr>
          </a:lstStyle>
          <a:p>
            <a:endParaRPr/>
          </a:p>
        </p:txBody>
      </p:sp>
      <p:sp>
        <p:nvSpPr>
          <p:cNvPr id="1148" name="Google Shape;1148;p21"/>
          <p:cNvSpPr txBox="1">
            <a:spLocks noGrp="1"/>
          </p:cNvSpPr>
          <p:nvPr>
            <p:ph type="subTitle" idx="2"/>
          </p:nvPr>
        </p:nvSpPr>
        <p:spPr>
          <a:xfrm>
            <a:off x="5688718" y="2795712"/>
            <a:ext cx="26415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149" name="Google Shape;1149;p21"/>
          <p:cNvSpPr txBox="1">
            <a:spLocks noGrp="1"/>
          </p:cNvSpPr>
          <p:nvPr>
            <p:ph type="subTitle" idx="3"/>
          </p:nvPr>
        </p:nvSpPr>
        <p:spPr>
          <a:xfrm>
            <a:off x="5688718" y="1334107"/>
            <a:ext cx="26415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9pPr>
          </a:lstStyle>
          <a:p>
            <a:endParaRPr/>
          </a:p>
        </p:txBody>
      </p:sp>
      <p:sp>
        <p:nvSpPr>
          <p:cNvPr id="1150" name="Google Shape;1150;p21"/>
          <p:cNvSpPr txBox="1">
            <a:spLocks noGrp="1"/>
          </p:cNvSpPr>
          <p:nvPr>
            <p:ph type="subTitle" idx="4"/>
          </p:nvPr>
        </p:nvSpPr>
        <p:spPr>
          <a:xfrm>
            <a:off x="5688718" y="1671901"/>
            <a:ext cx="26415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151" name="Google Shape;1151;p21"/>
          <p:cNvSpPr txBox="1">
            <a:spLocks noGrp="1"/>
          </p:cNvSpPr>
          <p:nvPr>
            <p:ph type="subTitle" idx="5"/>
          </p:nvPr>
        </p:nvSpPr>
        <p:spPr>
          <a:xfrm>
            <a:off x="5688718" y="3581731"/>
            <a:ext cx="2641500" cy="371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9pPr>
          </a:lstStyle>
          <a:p>
            <a:endParaRPr/>
          </a:p>
        </p:txBody>
      </p:sp>
      <p:sp>
        <p:nvSpPr>
          <p:cNvPr id="1152" name="Google Shape;1152;p21"/>
          <p:cNvSpPr txBox="1">
            <a:spLocks noGrp="1"/>
          </p:cNvSpPr>
          <p:nvPr>
            <p:ph type="subTitle" idx="6"/>
          </p:nvPr>
        </p:nvSpPr>
        <p:spPr>
          <a:xfrm>
            <a:off x="5688718" y="3919524"/>
            <a:ext cx="26415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153" name="Google Shape;1153;p21"/>
          <p:cNvSpPr txBox="1">
            <a:spLocks noGrp="1"/>
          </p:cNvSpPr>
          <p:nvPr>
            <p:ph type="subTitle" idx="7"/>
          </p:nvPr>
        </p:nvSpPr>
        <p:spPr>
          <a:xfrm>
            <a:off x="1752668" y="1334100"/>
            <a:ext cx="26415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9pPr>
          </a:lstStyle>
          <a:p>
            <a:endParaRPr/>
          </a:p>
        </p:txBody>
      </p:sp>
      <p:sp>
        <p:nvSpPr>
          <p:cNvPr id="1154" name="Google Shape;1154;p21"/>
          <p:cNvSpPr txBox="1">
            <a:spLocks noGrp="1"/>
          </p:cNvSpPr>
          <p:nvPr>
            <p:ph type="subTitle" idx="8"/>
          </p:nvPr>
        </p:nvSpPr>
        <p:spPr>
          <a:xfrm>
            <a:off x="1752668" y="1671894"/>
            <a:ext cx="26415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155" name="Google Shape;1155;p21"/>
          <p:cNvSpPr txBox="1">
            <a:spLocks noGrp="1"/>
          </p:cNvSpPr>
          <p:nvPr>
            <p:ph type="subTitle" idx="9"/>
          </p:nvPr>
        </p:nvSpPr>
        <p:spPr>
          <a:xfrm>
            <a:off x="1752668" y="2457915"/>
            <a:ext cx="26415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9pPr>
          </a:lstStyle>
          <a:p>
            <a:endParaRPr/>
          </a:p>
        </p:txBody>
      </p:sp>
      <p:sp>
        <p:nvSpPr>
          <p:cNvPr id="1156" name="Google Shape;1156;p21"/>
          <p:cNvSpPr txBox="1">
            <a:spLocks noGrp="1"/>
          </p:cNvSpPr>
          <p:nvPr>
            <p:ph type="subTitle" idx="13"/>
          </p:nvPr>
        </p:nvSpPr>
        <p:spPr>
          <a:xfrm>
            <a:off x="1752668" y="2795710"/>
            <a:ext cx="26415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157" name="Google Shape;1157;p21"/>
          <p:cNvSpPr txBox="1">
            <a:spLocks noGrp="1"/>
          </p:cNvSpPr>
          <p:nvPr>
            <p:ph type="subTitle" idx="14"/>
          </p:nvPr>
        </p:nvSpPr>
        <p:spPr>
          <a:xfrm>
            <a:off x="1752668" y="3581730"/>
            <a:ext cx="26415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9pPr>
          </a:lstStyle>
          <a:p>
            <a:endParaRPr/>
          </a:p>
        </p:txBody>
      </p:sp>
      <p:sp>
        <p:nvSpPr>
          <p:cNvPr id="1158" name="Google Shape;1158;p21"/>
          <p:cNvSpPr txBox="1">
            <a:spLocks noGrp="1"/>
          </p:cNvSpPr>
          <p:nvPr>
            <p:ph type="subTitle" idx="15"/>
          </p:nvPr>
        </p:nvSpPr>
        <p:spPr>
          <a:xfrm>
            <a:off x="1752668" y="3919525"/>
            <a:ext cx="26415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grpSp>
        <p:nvGrpSpPr>
          <p:cNvPr id="1159" name="Google Shape;1159;p21"/>
          <p:cNvGrpSpPr/>
          <p:nvPr/>
        </p:nvGrpSpPr>
        <p:grpSpPr>
          <a:xfrm>
            <a:off x="26" y="-294805"/>
            <a:ext cx="9136493" cy="5773048"/>
            <a:chOff x="26" y="-294805"/>
            <a:chExt cx="9136493" cy="5773048"/>
          </a:xfrm>
        </p:grpSpPr>
        <p:sp>
          <p:nvSpPr>
            <p:cNvPr id="1160" name="Google Shape;1160;p21"/>
            <p:cNvSpPr/>
            <p:nvPr/>
          </p:nvSpPr>
          <p:spPr>
            <a:xfrm>
              <a:off x="7766170" y="3460451"/>
              <a:ext cx="1370349" cy="1683077"/>
            </a:xfrm>
            <a:custGeom>
              <a:avLst/>
              <a:gdLst/>
              <a:ahLst/>
              <a:cxnLst/>
              <a:rect l="l" t="t" r="r" b="b"/>
              <a:pathLst>
                <a:path w="31116" h="38217" extrusionOk="0">
                  <a:moveTo>
                    <a:pt x="31115" y="1"/>
                  </a:moveTo>
                  <a:lnTo>
                    <a:pt x="1" y="38217"/>
                  </a:lnTo>
                  <a:lnTo>
                    <a:pt x="10899" y="38217"/>
                  </a:lnTo>
                  <a:lnTo>
                    <a:pt x="31115" y="13405"/>
                  </a:lnTo>
                  <a:lnTo>
                    <a:pt x="3111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50000">
                  <a:srgbClr val="87D2E4">
                    <a:alpha val="0"/>
                  </a:srgbClr>
                </a:gs>
                <a:gs pos="100000">
                  <a:srgbClr val="87D2E4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21"/>
            <p:cNvSpPr/>
            <p:nvPr/>
          </p:nvSpPr>
          <p:spPr>
            <a:xfrm>
              <a:off x="7004023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5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21"/>
            <p:cNvSpPr/>
            <p:nvPr/>
          </p:nvSpPr>
          <p:spPr>
            <a:xfrm>
              <a:off x="7766170" y="-294805"/>
              <a:ext cx="1370349" cy="1683077"/>
            </a:xfrm>
            <a:custGeom>
              <a:avLst/>
              <a:gdLst/>
              <a:ahLst/>
              <a:cxnLst/>
              <a:rect l="l" t="t" r="r" b="b"/>
              <a:pathLst>
                <a:path w="31116" h="38217" extrusionOk="0">
                  <a:moveTo>
                    <a:pt x="31115" y="1"/>
                  </a:moveTo>
                  <a:lnTo>
                    <a:pt x="1" y="38217"/>
                  </a:lnTo>
                  <a:lnTo>
                    <a:pt x="10899" y="38217"/>
                  </a:lnTo>
                  <a:lnTo>
                    <a:pt x="31115" y="13405"/>
                  </a:lnTo>
                  <a:lnTo>
                    <a:pt x="3111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2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21"/>
            <p:cNvSpPr/>
            <p:nvPr/>
          </p:nvSpPr>
          <p:spPr>
            <a:xfrm>
              <a:off x="26" y="3754386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4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21"/>
            <p:cNvSpPr/>
            <p:nvPr/>
          </p:nvSpPr>
          <p:spPr>
            <a:xfrm>
              <a:off x="26" y="2502977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70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21"/>
            <p:cNvSpPr/>
            <p:nvPr/>
          </p:nvSpPr>
          <p:spPr>
            <a:xfrm>
              <a:off x="7766170" y="957482"/>
              <a:ext cx="1370349" cy="1683077"/>
            </a:xfrm>
            <a:custGeom>
              <a:avLst/>
              <a:gdLst/>
              <a:ahLst/>
              <a:cxnLst/>
              <a:rect l="l" t="t" r="r" b="b"/>
              <a:pathLst>
                <a:path w="31116" h="38217" extrusionOk="0">
                  <a:moveTo>
                    <a:pt x="31115" y="1"/>
                  </a:moveTo>
                  <a:lnTo>
                    <a:pt x="1" y="38217"/>
                  </a:lnTo>
                  <a:lnTo>
                    <a:pt x="10899" y="38217"/>
                  </a:lnTo>
                  <a:lnTo>
                    <a:pt x="31115" y="13405"/>
                  </a:lnTo>
                  <a:lnTo>
                    <a:pt x="3111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2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21"/>
            <p:cNvSpPr/>
            <p:nvPr/>
          </p:nvSpPr>
          <p:spPr>
            <a:xfrm>
              <a:off x="7766170" y="2209363"/>
              <a:ext cx="1370349" cy="1683077"/>
            </a:xfrm>
            <a:custGeom>
              <a:avLst/>
              <a:gdLst/>
              <a:ahLst/>
              <a:cxnLst/>
              <a:rect l="l" t="t" r="r" b="b"/>
              <a:pathLst>
                <a:path w="31116" h="38217" extrusionOk="0">
                  <a:moveTo>
                    <a:pt x="31115" y="1"/>
                  </a:moveTo>
                  <a:lnTo>
                    <a:pt x="1" y="38217"/>
                  </a:lnTo>
                  <a:lnTo>
                    <a:pt x="10899" y="38217"/>
                  </a:lnTo>
                  <a:lnTo>
                    <a:pt x="31115" y="13405"/>
                  </a:lnTo>
                  <a:lnTo>
                    <a:pt x="3111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2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7" name="Google Shape;1167;p21"/>
          <p:cNvGrpSpPr/>
          <p:nvPr/>
        </p:nvGrpSpPr>
        <p:grpSpPr>
          <a:xfrm rot="-2700000" flipH="1">
            <a:off x="8113716" y="-819910"/>
            <a:ext cx="732250" cy="3055771"/>
            <a:chOff x="3615675" y="367825"/>
            <a:chExt cx="808650" cy="3374600"/>
          </a:xfrm>
        </p:grpSpPr>
        <p:sp>
          <p:nvSpPr>
            <p:cNvPr id="1168" name="Google Shape;1168;p21"/>
            <p:cNvSpPr/>
            <p:nvPr/>
          </p:nvSpPr>
          <p:spPr>
            <a:xfrm>
              <a:off x="3663733" y="2002850"/>
              <a:ext cx="714802" cy="29150"/>
            </a:xfrm>
            <a:custGeom>
              <a:avLst/>
              <a:gdLst/>
              <a:ahLst/>
              <a:cxnLst/>
              <a:rect l="l" t="t" r="r" b="b"/>
              <a:pathLst>
                <a:path w="29577" h="1166" extrusionOk="0">
                  <a:moveTo>
                    <a:pt x="787" y="1"/>
                  </a:moveTo>
                  <a:cubicBezTo>
                    <a:pt x="1" y="1"/>
                    <a:pt x="1" y="1165"/>
                    <a:pt x="787" y="1165"/>
                  </a:cubicBezTo>
                  <a:lnTo>
                    <a:pt x="28790" y="1165"/>
                  </a:lnTo>
                  <a:cubicBezTo>
                    <a:pt x="29577" y="1165"/>
                    <a:pt x="29577" y="1"/>
                    <a:pt x="287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21"/>
            <p:cNvSpPr/>
            <p:nvPr/>
          </p:nvSpPr>
          <p:spPr>
            <a:xfrm>
              <a:off x="3649500" y="367825"/>
              <a:ext cx="774825" cy="3374600"/>
            </a:xfrm>
            <a:custGeom>
              <a:avLst/>
              <a:gdLst/>
              <a:ahLst/>
              <a:cxnLst/>
              <a:rect l="l" t="t" r="r" b="b"/>
              <a:pathLst>
                <a:path w="30993" h="134984" extrusionOk="0">
                  <a:moveTo>
                    <a:pt x="29058" y="0"/>
                  </a:moveTo>
                  <a:cubicBezTo>
                    <a:pt x="28728" y="0"/>
                    <a:pt x="28392" y="245"/>
                    <a:pt x="28444" y="664"/>
                  </a:cubicBezTo>
                  <a:cubicBezTo>
                    <a:pt x="28476" y="790"/>
                    <a:pt x="29640" y="10229"/>
                    <a:pt x="14600" y="17592"/>
                  </a:cubicBezTo>
                  <a:cubicBezTo>
                    <a:pt x="1196" y="24136"/>
                    <a:pt x="1" y="31845"/>
                    <a:pt x="32" y="34048"/>
                  </a:cubicBezTo>
                  <a:cubicBezTo>
                    <a:pt x="95" y="36250"/>
                    <a:pt x="1196" y="43927"/>
                    <a:pt x="14600" y="50503"/>
                  </a:cubicBezTo>
                  <a:cubicBezTo>
                    <a:pt x="29640" y="57866"/>
                    <a:pt x="28444" y="67305"/>
                    <a:pt x="28444" y="67399"/>
                  </a:cubicBezTo>
                  <a:cubicBezTo>
                    <a:pt x="28444" y="67399"/>
                    <a:pt x="28444" y="67431"/>
                    <a:pt x="28444" y="67462"/>
                  </a:cubicBezTo>
                  <a:lnTo>
                    <a:pt x="28444" y="67525"/>
                  </a:lnTo>
                  <a:cubicBezTo>
                    <a:pt x="28444" y="67557"/>
                    <a:pt x="28444" y="67588"/>
                    <a:pt x="28444" y="67620"/>
                  </a:cubicBezTo>
                  <a:cubicBezTo>
                    <a:pt x="28476" y="67714"/>
                    <a:pt x="29640" y="77153"/>
                    <a:pt x="14600" y="84516"/>
                  </a:cubicBezTo>
                  <a:cubicBezTo>
                    <a:pt x="1196" y="91060"/>
                    <a:pt x="1" y="98769"/>
                    <a:pt x="32" y="100971"/>
                  </a:cubicBezTo>
                  <a:cubicBezTo>
                    <a:pt x="95" y="103174"/>
                    <a:pt x="1196" y="110851"/>
                    <a:pt x="14600" y="117427"/>
                  </a:cubicBezTo>
                  <a:cubicBezTo>
                    <a:pt x="29640" y="124758"/>
                    <a:pt x="28444" y="134197"/>
                    <a:pt x="28444" y="134292"/>
                  </a:cubicBezTo>
                  <a:cubicBezTo>
                    <a:pt x="28413" y="134638"/>
                    <a:pt x="28633" y="134921"/>
                    <a:pt x="28948" y="134984"/>
                  </a:cubicBezTo>
                  <a:lnTo>
                    <a:pt x="29042" y="134984"/>
                  </a:lnTo>
                  <a:cubicBezTo>
                    <a:pt x="29357" y="134984"/>
                    <a:pt x="29608" y="134764"/>
                    <a:pt x="29640" y="134449"/>
                  </a:cubicBezTo>
                  <a:cubicBezTo>
                    <a:pt x="29703" y="134040"/>
                    <a:pt x="30993" y="124097"/>
                    <a:pt x="15135" y="116326"/>
                  </a:cubicBezTo>
                  <a:cubicBezTo>
                    <a:pt x="2329" y="110065"/>
                    <a:pt x="1228" y="102985"/>
                    <a:pt x="1259" y="100940"/>
                  </a:cubicBezTo>
                  <a:cubicBezTo>
                    <a:pt x="1259" y="98926"/>
                    <a:pt x="2329" y="91815"/>
                    <a:pt x="15135" y="85554"/>
                  </a:cubicBezTo>
                  <a:cubicBezTo>
                    <a:pt x="30552" y="78003"/>
                    <a:pt x="29766" y="68406"/>
                    <a:pt x="29640" y="67494"/>
                  </a:cubicBezTo>
                  <a:cubicBezTo>
                    <a:pt x="29766" y="66550"/>
                    <a:pt x="30552" y="56953"/>
                    <a:pt x="15135" y="49433"/>
                  </a:cubicBezTo>
                  <a:cubicBezTo>
                    <a:pt x="2329" y="43141"/>
                    <a:pt x="1228" y="36061"/>
                    <a:pt x="1259" y="34048"/>
                  </a:cubicBezTo>
                  <a:cubicBezTo>
                    <a:pt x="1259" y="32002"/>
                    <a:pt x="2329" y="24892"/>
                    <a:pt x="15135" y="18630"/>
                  </a:cubicBezTo>
                  <a:cubicBezTo>
                    <a:pt x="30993" y="10859"/>
                    <a:pt x="29703" y="916"/>
                    <a:pt x="29640" y="507"/>
                  </a:cubicBezTo>
                  <a:cubicBezTo>
                    <a:pt x="29584" y="157"/>
                    <a:pt x="29323" y="0"/>
                    <a:pt x="290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21"/>
            <p:cNvSpPr/>
            <p:nvPr/>
          </p:nvSpPr>
          <p:spPr>
            <a:xfrm>
              <a:off x="3764350" y="3113125"/>
              <a:ext cx="515250" cy="29925"/>
            </a:xfrm>
            <a:custGeom>
              <a:avLst/>
              <a:gdLst/>
              <a:ahLst/>
              <a:cxnLst/>
              <a:rect l="l" t="t" r="r" b="b"/>
              <a:pathLst>
                <a:path w="20610" h="1197" extrusionOk="0">
                  <a:moveTo>
                    <a:pt x="787" y="1"/>
                  </a:moveTo>
                  <a:cubicBezTo>
                    <a:pt x="1" y="1"/>
                    <a:pt x="1" y="1196"/>
                    <a:pt x="787" y="1196"/>
                  </a:cubicBezTo>
                  <a:lnTo>
                    <a:pt x="19854" y="1196"/>
                  </a:lnTo>
                  <a:cubicBezTo>
                    <a:pt x="20609" y="1196"/>
                    <a:pt x="20609" y="1"/>
                    <a:pt x="198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21"/>
            <p:cNvSpPr/>
            <p:nvPr/>
          </p:nvSpPr>
          <p:spPr>
            <a:xfrm>
              <a:off x="3764350" y="3463175"/>
              <a:ext cx="515250" cy="29900"/>
            </a:xfrm>
            <a:custGeom>
              <a:avLst/>
              <a:gdLst/>
              <a:ahLst/>
              <a:cxnLst/>
              <a:rect l="l" t="t" r="r" b="b"/>
              <a:pathLst>
                <a:path w="20610" h="1196" extrusionOk="0">
                  <a:moveTo>
                    <a:pt x="787" y="0"/>
                  </a:moveTo>
                  <a:cubicBezTo>
                    <a:pt x="1" y="0"/>
                    <a:pt x="1" y="1196"/>
                    <a:pt x="787" y="1196"/>
                  </a:cubicBezTo>
                  <a:lnTo>
                    <a:pt x="19854" y="1196"/>
                  </a:lnTo>
                  <a:cubicBezTo>
                    <a:pt x="20609" y="1196"/>
                    <a:pt x="20609" y="0"/>
                    <a:pt x="198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21"/>
            <p:cNvSpPr/>
            <p:nvPr/>
          </p:nvSpPr>
          <p:spPr>
            <a:xfrm>
              <a:off x="3668400" y="2975475"/>
              <a:ext cx="705600" cy="29125"/>
            </a:xfrm>
            <a:custGeom>
              <a:avLst/>
              <a:gdLst/>
              <a:ahLst/>
              <a:cxnLst/>
              <a:rect l="l" t="t" r="r" b="b"/>
              <a:pathLst>
                <a:path w="28224" h="1165" extrusionOk="0">
                  <a:moveTo>
                    <a:pt x="787" y="1"/>
                  </a:moveTo>
                  <a:cubicBezTo>
                    <a:pt x="0" y="1"/>
                    <a:pt x="0" y="1165"/>
                    <a:pt x="787" y="1165"/>
                  </a:cubicBezTo>
                  <a:lnTo>
                    <a:pt x="27437" y="1165"/>
                  </a:lnTo>
                  <a:cubicBezTo>
                    <a:pt x="28223" y="1165"/>
                    <a:pt x="28223" y="1"/>
                    <a:pt x="274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21"/>
            <p:cNvSpPr/>
            <p:nvPr/>
          </p:nvSpPr>
          <p:spPr>
            <a:xfrm>
              <a:off x="3651075" y="2837025"/>
              <a:ext cx="739425" cy="29925"/>
            </a:xfrm>
            <a:custGeom>
              <a:avLst/>
              <a:gdLst/>
              <a:ahLst/>
              <a:cxnLst/>
              <a:rect l="l" t="t" r="r" b="b"/>
              <a:pathLst>
                <a:path w="29577" h="1197" extrusionOk="0">
                  <a:moveTo>
                    <a:pt x="787" y="1"/>
                  </a:moveTo>
                  <a:cubicBezTo>
                    <a:pt x="1" y="1"/>
                    <a:pt x="1" y="1197"/>
                    <a:pt x="787" y="1197"/>
                  </a:cubicBezTo>
                  <a:lnTo>
                    <a:pt x="28790" y="1197"/>
                  </a:lnTo>
                  <a:cubicBezTo>
                    <a:pt x="29577" y="1197"/>
                    <a:pt x="29577" y="1"/>
                    <a:pt x="287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21"/>
            <p:cNvSpPr/>
            <p:nvPr/>
          </p:nvSpPr>
          <p:spPr>
            <a:xfrm>
              <a:off x="3714000" y="2699375"/>
              <a:ext cx="614375" cy="29125"/>
            </a:xfrm>
            <a:custGeom>
              <a:avLst/>
              <a:gdLst/>
              <a:ahLst/>
              <a:cxnLst/>
              <a:rect l="l" t="t" r="r" b="b"/>
              <a:pathLst>
                <a:path w="24575" h="1165" extrusionOk="0">
                  <a:moveTo>
                    <a:pt x="788" y="1"/>
                  </a:moveTo>
                  <a:cubicBezTo>
                    <a:pt x="1" y="1"/>
                    <a:pt x="1" y="1165"/>
                    <a:pt x="788" y="1165"/>
                  </a:cubicBezTo>
                  <a:lnTo>
                    <a:pt x="23788" y="1165"/>
                  </a:lnTo>
                  <a:cubicBezTo>
                    <a:pt x="24574" y="1165"/>
                    <a:pt x="24574" y="1"/>
                    <a:pt x="237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21"/>
            <p:cNvSpPr/>
            <p:nvPr/>
          </p:nvSpPr>
          <p:spPr>
            <a:xfrm>
              <a:off x="3764350" y="1431375"/>
              <a:ext cx="515250" cy="29125"/>
            </a:xfrm>
            <a:custGeom>
              <a:avLst/>
              <a:gdLst/>
              <a:ahLst/>
              <a:cxnLst/>
              <a:rect l="l" t="t" r="r" b="b"/>
              <a:pathLst>
                <a:path w="20610" h="1165" extrusionOk="0">
                  <a:moveTo>
                    <a:pt x="787" y="1"/>
                  </a:moveTo>
                  <a:cubicBezTo>
                    <a:pt x="1" y="1"/>
                    <a:pt x="1" y="1165"/>
                    <a:pt x="787" y="1165"/>
                  </a:cubicBezTo>
                  <a:lnTo>
                    <a:pt x="19854" y="1165"/>
                  </a:lnTo>
                  <a:cubicBezTo>
                    <a:pt x="20609" y="1165"/>
                    <a:pt x="20609" y="1"/>
                    <a:pt x="198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21"/>
            <p:cNvSpPr/>
            <p:nvPr/>
          </p:nvSpPr>
          <p:spPr>
            <a:xfrm>
              <a:off x="3764350" y="633775"/>
              <a:ext cx="515250" cy="29925"/>
            </a:xfrm>
            <a:custGeom>
              <a:avLst/>
              <a:gdLst/>
              <a:ahLst/>
              <a:cxnLst/>
              <a:rect l="l" t="t" r="r" b="b"/>
              <a:pathLst>
                <a:path w="20610" h="1197" extrusionOk="0">
                  <a:moveTo>
                    <a:pt x="787" y="0"/>
                  </a:moveTo>
                  <a:cubicBezTo>
                    <a:pt x="1" y="0"/>
                    <a:pt x="1" y="1196"/>
                    <a:pt x="787" y="1196"/>
                  </a:cubicBezTo>
                  <a:lnTo>
                    <a:pt x="19854" y="1196"/>
                  </a:lnTo>
                  <a:cubicBezTo>
                    <a:pt x="20609" y="1196"/>
                    <a:pt x="20609" y="0"/>
                    <a:pt x="198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21"/>
            <p:cNvSpPr/>
            <p:nvPr/>
          </p:nvSpPr>
          <p:spPr>
            <a:xfrm>
              <a:off x="3668400" y="1292950"/>
              <a:ext cx="705600" cy="29900"/>
            </a:xfrm>
            <a:custGeom>
              <a:avLst/>
              <a:gdLst/>
              <a:ahLst/>
              <a:cxnLst/>
              <a:rect l="l" t="t" r="r" b="b"/>
              <a:pathLst>
                <a:path w="28224" h="1196" extrusionOk="0">
                  <a:moveTo>
                    <a:pt x="787" y="0"/>
                  </a:moveTo>
                  <a:cubicBezTo>
                    <a:pt x="0" y="0"/>
                    <a:pt x="0" y="1196"/>
                    <a:pt x="787" y="1196"/>
                  </a:cubicBezTo>
                  <a:lnTo>
                    <a:pt x="27437" y="1196"/>
                  </a:lnTo>
                  <a:cubicBezTo>
                    <a:pt x="28223" y="1196"/>
                    <a:pt x="28223" y="0"/>
                    <a:pt x="274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21"/>
            <p:cNvSpPr/>
            <p:nvPr/>
          </p:nvSpPr>
          <p:spPr>
            <a:xfrm>
              <a:off x="3668400" y="497700"/>
              <a:ext cx="705600" cy="29125"/>
            </a:xfrm>
            <a:custGeom>
              <a:avLst/>
              <a:gdLst/>
              <a:ahLst/>
              <a:cxnLst/>
              <a:rect l="l" t="t" r="r" b="b"/>
              <a:pathLst>
                <a:path w="28224" h="1165" extrusionOk="0">
                  <a:moveTo>
                    <a:pt x="787" y="0"/>
                  </a:moveTo>
                  <a:cubicBezTo>
                    <a:pt x="0" y="0"/>
                    <a:pt x="0" y="1164"/>
                    <a:pt x="787" y="1164"/>
                  </a:cubicBezTo>
                  <a:lnTo>
                    <a:pt x="27437" y="1164"/>
                  </a:lnTo>
                  <a:cubicBezTo>
                    <a:pt x="28223" y="1164"/>
                    <a:pt x="28223" y="0"/>
                    <a:pt x="274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21"/>
            <p:cNvSpPr/>
            <p:nvPr/>
          </p:nvSpPr>
          <p:spPr>
            <a:xfrm>
              <a:off x="3651075" y="1155275"/>
              <a:ext cx="739425" cy="29150"/>
            </a:xfrm>
            <a:custGeom>
              <a:avLst/>
              <a:gdLst/>
              <a:ahLst/>
              <a:cxnLst/>
              <a:rect l="l" t="t" r="r" b="b"/>
              <a:pathLst>
                <a:path w="29577" h="1166" extrusionOk="0">
                  <a:moveTo>
                    <a:pt x="787" y="1"/>
                  </a:moveTo>
                  <a:cubicBezTo>
                    <a:pt x="1" y="1"/>
                    <a:pt x="1" y="1165"/>
                    <a:pt x="787" y="1165"/>
                  </a:cubicBezTo>
                  <a:lnTo>
                    <a:pt x="28790" y="1165"/>
                  </a:lnTo>
                  <a:cubicBezTo>
                    <a:pt x="29577" y="1165"/>
                    <a:pt x="29577" y="1"/>
                    <a:pt x="287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21"/>
            <p:cNvSpPr/>
            <p:nvPr/>
          </p:nvSpPr>
          <p:spPr>
            <a:xfrm>
              <a:off x="3714000" y="1016850"/>
              <a:ext cx="597075" cy="29900"/>
            </a:xfrm>
            <a:custGeom>
              <a:avLst/>
              <a:gdLst/>
              <a:ahLst/>
              <a:cxnLst/>
              <a:rect l="l" t="t" r="r" b="b"/>
              <a:pathLst>
                <a:path w="23883" h="1196" extrusionOk="0">
                  <a:moveTo>
                    <a:pt x="788" y="0"/>
                  </a:moveTo>
                  <a:cubicBezTo>
                    <a:pt x="1" y="0"/>
                    <a:pt x="1" y="1196"/>
                    <a:pt x="788" y="1196"/>
                  </a:cubicBezTo>
                  <a:lnTo>
                    <a:pt x="23882" y="1196"/>
                  </a:lnTo>
                  <a:cubicBezTo>
                    <a:pt x="23536" y="787"/>
                    <a:pt x="23253" y="409"/>
                    <a:pt x="229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21"/>
            <p:cNvSpPr/>
            <p:nvPr/>
          </p:nvSpPr>
          <p:spPr>
            <a:xfrm>
              <a:off x="3764350" y="2302925"/>
              <a:ext cx="515250" cy="29925"/>
            </a:xfrm>
            <a:custGeom>
              <a:avLst/>
              <a:gdLst/>
              <a:ahLst/>
              <a:cxnLst/>
              <a:rect l="l" t="t" r="r" b="b"/>
              <a:pathLst>
                <a:path w="20610" h="1197" extrusionOk="0">
                  <a:moveTo>
                    <a:pt x="787" y="1"/>
                  </a:moveTo>
                  <a:cubicBezTo>
                    <a:pt x="1" y="1"/>
                    <a:pt x="1" y="1197"/>
                    <a:pt x="787" y="1197"/>
                  </a:cubicBezTo>
                  <a:lnTo>
                    <a:pt x="19854" y="1197"/>
                  </a:lnTo>
                  <a:cubicBezTo>
                    <a:pt x="20609" y="1197"/>
                    <a:pt x="20609" y="1"/>
                    <a:pt x="198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21"/>
            <p:cNvSpPr/>
            <p:nvPr/>
          </p:nvSpPr>
          <p:spPr>
            <a:xfrm>
              <a:off x="3668400" y="2165275"/>
              <a:ext cx="705600" cy="29925"/>
            </a:xfrm>
            <a:custGeom>
              <a:avLst/>
              <a:gdLst/>
              <a:ahLst/>
              <a:cxnLst/>
              <a:rect l="l" t="t" r="r" b="b"/>
              <a:pathLst>
                <a:path w="28224" h="1197" extrusionOk="0">
                  <a:moveTo>
                    <a:pt x="787" y="1"/>
                  </a:moveTo>
                  <a:cubicBezTo>
                    <a:pt x="0" y="1"/>
                    <a:pt x="0" y="1196"/>
                    <a:pt x="787" y="1196"/>
                  </a:cubicBezTo>
                  <a:lnTo>
                    <a:pt x="27437" y="1196"/>
                  </a:lnTo>
                  <a:cubicBezTo>
                    <a:pt x="28223" y="1196"/>
                    <a:pt x="28223" y="1"/>
                    <a:pt x="274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21"/>
            <p:cNvSpPr/>
            <p:nvPr/>
          </p:nvSpPr>
          <p:spPr>
            <a:xfrm>
              <a:off x="3714000" y="1840425"/>
              <a:ext cx="614375" cy="29125"/>
            </a:xfrm>
            <a:custGeom>
              <a:avLst/>
              <a:gdLst/>
              <a:ahLst/>
              <a:cxnLst/>
              <a:rect l="l" t="t" r="r" b="b"/>
              <a:pathLst>
                <a:path w="24575" h="1165" extrusionOk="0">
                  <a:moveTo>
                    <a:pt x="788" y="0"/>
                  </a:moveTo>
                  <a:cubicBezTo>
                    <a:pt x="1" y="0"/>
                    <a:pt x="1" y="1164"/>
                    <a:pt x="788" y="1164"/>
                  </a:cubicBezTo>
                  <a:lnTo>
                    <a:pt x="23788" y="1164"/>
                  </a:lnTo>
                  <a:cubicBezTo>
                    <a:pt x="24574" y="1164"/>
                    <a:pt x="24574" y="0"/>
                    <a:pt x="237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21"/>
            <p:cNvSpPr/>
            <p:nvPr/>
          </p:nvSpPr>
          <p:spPr>
            <a:xfrm>
              <a:off x="3618050" y="367900"/>
              <a:ext cx="774025" cy="3374525"/>
            </a:xfrm>
            <a:custGeom>
              <a:avLst/>
              <a:gdLst/>
              <a:ahLst/>
              <a:cxnLst/>
              <a:rect l="l" t="t" r="r" b="b"/>
              <a:pathLst>
                <a:path w="30961" h="134981" extrusionOk="0">
                  <a:moveTo>
                    <a:pt x="1926" y="0"/>
                  </a:moveTo>
                  <a:cubicBezTo>
                    <a:pt x="1666" y="0"/>
                    <a:pt x="1409" y="157"/>
                    <a:pt x="1353" y="504"/>
                  </a:cubicBezTo>
                  <a:cubicBezTo>
                    <a:pt x="1322" y="944"/>
                    <a:pt x="0" y="10887"/>
                    <a:pt x="15858" y="18627"/>
                  </a:cubicBezTo>
                  <a:cubicBezTo>
                    <a:pt x="28664" y="24920"/>
                    <a:pt x="29765" y="31999"/>
                    <a:pt x="29734" y="34013"/>
                  </a:cubicBezTo>
                  <a:cubicBezTo>
                    <a:pt x="29702" y="36058"/>
                    <a:pt x="28664" y="43169"/>
                    <a:pt x="15858" y="49430"/>
                  </a:cubicBezTo>
                  <a:cubicBezTo>
                    <a:pt x="441" y="56982"/>
                    <a:pt x="1227" y="66578"/>
                    <a:pt x="1353" y="67491"/>
                  </a:cubicBezTo>
                  <a:cubicBezTo>
                    <a:pt x="1227" y="68403"/>
                    <a:pt x="441" y="78000"/>
                    <a:pt x="15858" y="85551"/>
                  </a:cubicBezTo>
                  <a:cubicBezTo>
                    <a:pt x="28664" y="91812"/>
                    <a:pt x="29765" y="98923"/>
                    <a:pt x="29734" y="100937"/>
                  </a:cubicBezTo>
                  <a:cubicBezTo>
                    <a:pt x="29702" y="102982"/>
                    <a:pt x="28664" y="110062"/>
                    <a:pt x="15858" y="116354"/>
                  </a:cubicBezTo>
                  <a:cubicBezTo>
                    <a:pt x="0" y="124094"/>
                    <a:pt x="1322" y="134037"/>
                    <a:pt x="1353" y="134478"/>
                  </a:cubicBezTo>
                  <a:cubicBezTo>
                    <a:pt x="1385" y="134761"/>
                    <a:pt x="1636" y="134981"/>
                    <a:pt x="1951" y="134981"/>
                  </a:cubicBezTo>
                  <a:lnTo>
                    <a:pt x="2045" y="134981"/>
                  </a:lnTo>
                  <a:cubicBezTo>
                    <a:pt x="2360" y="134950"/>
                    <a:pt x="2580" y="134635"/>
                    <a:pt x="2517" y="134320"/>
                  </a:cubicBezTo>
                  <a:cubicBezTo>
                    <a:pt x="2517" y="134226"/>
                    <a:pt x="1353" y="124787"/>
                    <a:pt x="16393" y="117424"/>
                  </a:cubicBezTo>
                  <a:cubicBezTo>
                    <a:pt x="29797" y="110880"/>
                    <a:pt x="30961" y="103171"/>
                    <a:pt x="30929" y="100968"/>
                  </a:cubicBezTo>
                  <a:cubicBezTo>
                    <a:pt x="30898" y="98766"/>
                    <a:pt x="29797" y="91089"/>
                    <a:pt x="16393" y="84544"/>
                  </a:cubicBezTo>
                  <a:cubicBezTo>
                    <a:pt x="1353" y="77182"/>
                    <a:pt x="2517" y="67742"/>
                    <a:pt x="2517" y="67648"/>
                  </a:cubicBezTo>
                  <a:cubicBezTo>
                    <a:pt x="2517" y="67617"/>
                    <a:pt x="2517" y="67585"/>
                    <a:pt x="2517" y="67554"/>
                  </a:cubicBezTo>
                  <a:lnTo>
                    <a:pt x="2517" y="67491"/>
                  </a:lnTo>
                  <a:cubicBezTo>
                    <a:pt x="2517" y="67459"/>
                    <a:pt x="2517" y="67428"/>
                    <a:pt x="2517" y="67396"/>
                  </a:cubicBezTo>
                  <a:cubicBezTo>
                    <a:pt x="2517" y="67302"/>
                    <a:pt x="1353" y="57863"/>
                    <a:pt x="16393" y="50500"/>
                  </a:cubicBezTo>
                  <a:cubicBezTo>
                    <a:pt x="29797" y="43924"/>
                    <a:pt x="30961" y="36247"/>
                    <a:pt x="30929" y="34045"/>
                  </a:cubicBezTo>
                  <a:cubicBezTo>
                    <a:pt x="30898" y="31842"/>
                    <a:pt x="29797" y="24165"/>
                    <a:pt x="16393" y="17589"/>
                  </a:cubicBezTo>
                  <a:cubicBezTo>
                    <a:pt x="1353" y="10226"/>
                    <a:pt x="2517" y="787"/>
                    <a:pt x="2517" y="693"/>
                  </a:cubicBezTo>
                  <a:cubicBezTo>
                    <a:pt x="2588" y="253"/>
                    <a:pt x="2255" y="0"/>
                    <a:pt x="19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21"/>
            <p:cNvSpPr/>
            <p:nvPr/>
          </p:nvSpPr>
          <p:spPr>
            <a:xfrm>
              <a:off x="3698275" y="988525"/>
              <a:ext cx="85775" cy="85775"/>
            </a:xfrm>
            <a:custGeom>
              <a:avLst/>
              <a:gdLst/>
              <a:ahLst/>
              <a:cxnLst/>
              <a:rect l="l" t="t" r="r" b="b"/>
              <a:pathLst>
                <a:path w="3431" h="3431" extrusionOk="0">
                  <a:moveTo>
                    <a:pt x="1731" y="1"/>
                  </a:moveTo>
                  <a:cubicBezTo>
                    <a:pt x="787" y="1"/>
                    <a:pt x="1" y="787"/>
                    <a:pt x="1" y="1731"/>
                  </a:cubicBezTo>
                  <a:cubicBezTo>
                    <a:pt x="1" y="2675"/>
                    <a:pt x="787" y="3430"/>
                    <a:pt x="1731" y="3430"/>
                  </a:cubicBezTo>
                  <a:cubicBezTo>
                    <a:pt x="2675" y="3430"/>
                    <a:pt x="3430" y="2675"/>
                    <a:pt x="3430" y="1731"/>
                  </a:cubicBezTo>
                  <a:cubicBezTo>
                    <a:pt x="3430" y="787"/>
                    <a:pt x="2675" y="1"/>
                    <a:pt x="17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21"/>
            <p:cNvSpPr/>
            <p:nvPr/>
          </p:nvSpPr>
          <p:spPr>
            <a:xfrm>
              <a:off x="3615675" y="1130125"/>
              <a:ext cx="85775" cy="85750"/>
            </a:xfrm>
            <a:custGeom>
              <a:avLst/>
              <a:gdLst/>
              <a:ahLst/>
              <a:cxnLst/>
              <a:rect l="l" t="t" r="r" b="b"/>
              <a:pathLst>
                <a:path w="3431" h="3430" extrusionOk="0">
                  <a:moveTo>
                    <a:pt x="1700" y="0"/>
                  </a:moveTo>
                  <a:cubicBezTo>
                    <a:pt x="756" y="0"/>
                    <a:pt x="1" y="755"/>
                    <a:pt x="1" y="1731"/>
                  </a:cubicBezTo>
                  <a:cubicBezTo>
                    <a:pt x="1" y="2675"/>
                    <a:pt x="756" y="3430"/>
                    <a:pt x="1700" y="3430"/>
                  </a:cubicBezTo>
                  <a:cubicBezTo>
                    <a:pt x="2644" y="3430"/>
                    <a:pt x="3430" y="2675"/>
                    <a:pt x="3430" y="1731"/>
                  </a:cubicBezTo>
                  <a:cubicBezTo>
                    <a:pt x="3430" y="755"/>
                    <a:pt x="2644" y="0"/>
                    <a:pt x="17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21"/>
            <p:cNvSpPr/>
            <p:nvPr/>
          </p:nvSpPr>
          <p:spPr>
            <a:xfrm>
              <a:off x="4318900" y="453650"/>
              <a:ext cx="85775" cy="84975"/>
            </a:xfrm>
            <a:custGeom>
              <a:avLst/>
              <a:gdLst/>
              <a:ahLst/>
              <a:cxnLst/>
              <a:rect l="l" t="t" r="r" b="b"/>
              <a:pathLst>
                <a:path w="3431" h="3399" extrusionOk="0">
                  <a:moveTo>
                    <a:pt x="1731" y="0"/>
                  </a:moveTo>
                  <a:cubicBezTo>
                    <a:pt x="787" y="0"/>
                    <a:pt x="1" y="755"/>
                    <a:pt x="1" y="1699"/>
                  </a:cubicBezTo>
                  <a:cubicBezTo>
                    <a:pt x="1" y="2643"/>
                    <a:pt x="787" y="3398"/>
                    <a:pt x="1731" y="3398"/>
                  </a:cubicBezTo>
                  <a:cubicBezTo>
                    <a:pt x="2675" y="3398"/>
                    <a:pt x="3430" y="2643"/>
                    <a:pt x="3430" y="1699"/>
                  </a:cubicBezTo>
                  <a:cubicBezTo>
                    <a:pt x="3430" y="755"/>
                    <a:pt x="2675" y="0"/>
                    <a:pt x="17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21"/>
            <p:cNvSpPr/>
            <p:nvPr/>
          </p:nvSpPr>
          <p:spPr>
            <a:xfrm>
              <a:off x="3732100" y="1397550"/>
              <a:ext cx="85775" cy="84975"/>
            </a:xfrm>
            <a:custGeom>
              <a:avLst/>
              <a:gdLst/>
              <a:ahLst/>
              <a:cxnLst/>
              <a:rect l="l" t="t" r="r" b="b"/>
              <a:pathLst>
                <a:path w="3431" h="3399" extrusionOk="0">
                  <a:moveTo>
                    <a:pt x="1731" y="1"/>
                  </a:moveTo>
                  <a:cubicBezTo>
                    <a:pt x="756" y="1"/>
                    <a:pt x="1" y="756"/>
                    <a:pt x="1" y="1700"/>
                  </a:cubicBezTo>
                  <a:cubicBezTo>
                    <a:pt x="1" y="2644"/>
                    <a:pt x="756" y="3399"/>
                    <a:pt x="1731" y="3399"/>
                  </a:cubicBezTo>
                  <a:cubicBezTo>
                    <a:pt x="2675" y="3399"/>
                    <a:pt x="3430" y="2644"/>
                    <a:pt x="3430" y="1700"/>
                  </a:cubicBezTo>
                  <a:cubicBezTo>
                    <a:pt x="3430" y="756"/>
                    <a:pt x="2675" y="1"/>
                    <a:pt x="17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21"/>
            <p:cNvSpPr/>
            <p:nvPr/>
          </p:nvSpPr>
          <p:spPr>
            <a:xfrm>
              <a:off x="4225300" y="2278550"/>
              <a:ext cx="85775" cy="85775"/>
            </a:xfrm>
            <a:custGeom>
              <a:avLst/>
              <a:gdLst/>
              <a:ahLst/>
              <a:cxnLst/>
              <a:rect l="l" t="t" r="r" b="b"/>
              <a:pathLst>
                <a:path w="3431" h="3431" extrusionOk="0">
                  <a:moveTo>
                    <a:pt x="1731" y="1"/>
                  </a:moveTo>
                  <a:cubicBezTo>
                    <a:pt x="787" y="1"/>
                    <a:pt x="0" y="756"/>
                    <a:pt x="0" y="1700"/>
                  </a:cubicBezTo>
                  <a:cubicBezTo>
                    <a:pt x="0" y="2643"/>
                    <a:pt x="787" y="3430"/>
                    <a:pt x="1731" y="3430"/>
                  </a:cubicBezTo>
                  <a:cubicBezTo>
                    <a:pt x="2675" y="3430"/>
                    <a:pt x="3430" y="2643"/>
                    <a:pt x="3430" y="1700"/>
                  </a:cubicBezTo>
                  <a:cubicBezTo>
                    <a:pt x="3430" y="756"/>
                    <a:pt x="2675" y="1"/>
                    <a:pt x="17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21"/>
            <p:cNvSpPr/>
            <p:nvPr/>
          </p:nvSpPr>
          <p:spPr>
            <a:xfrm>
              <a:off x="3633775" y="2950300"/>
              <a:ext cx="84975" cy="85775"/>
            </a:xfrm>
            <a:custGeom>
              <a:avLst/>
              <a:gdLst/>
              <a:ahLst/>
              <a:cxnLst/>
              <a:rect l="l" t="t" r="r" b="b"/>
              <a:pathLst>
                <a:path w="3399" h="3431" extrusionOk="0">
                  <a:moveTo>
                    <a:pt x="1700" y="1"/>
                  </a:moveTo>
                  <a:cubicBezTo>
                    <a:pt x="756" y="1"/>
                    <a:pt x="1" y="787"/>
                    <a:pt x="1" y="1731"/>
                  </a:cubicBezTo>
                  <a:cubicBezTo>
                    <a:pt x="1" y="2675"/>
                    <a:pt x="756" y="3430"/>
                    <a:pt x="1700" y="3430"/>
                  </a:cubicBezTo>
                  <a:cubicBezTo>
                    <a:pt x="2644" y="3430"/>
                    <a:pt x="3399" y="2675"/>
                    <a:pt x="3399" y="1731"/>
                  </a:cubicBezTo>
                  <a:cubicBezTo>
                    <a:pt x="3399" y="787"/>
                    <a:pt x="2644" y="1"/>
                    <a:pt x="170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21"/>
            <p:cNvSpPr/>
            <p:nvPr/>
          </p:nvSpPr>
          <p:spPr>
            <a:xfrm>
              <a:off x="4227650" y="604675"/>
              <a:ext cx="84975" cy="85750"/>
            </a:xfrm>
            <a:custGeom>
              <a:avLst/>
              <a:gdLst/>
              <a:ahLst/>
              <a:cxnLst/>
              <a:rect l="l" t="t" r="r" b="b"/>
              <a:pathLst>
                <a:path w="3399" h="3430" extrusionOk="0">
                  <a:moveTo>
                    <a:pt x="1700" y="0"/>
                  </a:moveTo>
                  <a:cubicBezTo>
                    <a:pt x="756" y="0"/>
                    <a:pt x="1" y="755"/>
                    <a:pt x="1" y="1699"/>
                  </a:cubicBezTo>
                  <a:cubicBezTo>
                    <a:pt x="1" y="2643"/>
                    <a:pt x="756" y="3430"/>
                    <a:pt x="1700" y="3430"/>
                  </a:cubicBezTo>
                  <a:cubicBezTo>
                    <a:pt x="2644" y="3430"/>
                    <a:pt x="3399" y="2643"/>
                    <a:pt x="3399" y="1699"/>
                  </a:cubicBezTo>
                  <a:cubicBezTo>
                    <a:pt x="3399" y="755"/>
                    <a:pt x="2644" y="0"/>
                    <a:pt x="170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21"/>
            <p:cNvSpPr/>
            <p:nvPr/>
          </p:nvSpPr>
          <p:spPr>
            <a:xfrm>
              <a:off x="3659725" y="1268550"/>
              <a:ext cx="85775" cy="84975"/>
            </a:xfrm>
            <a:custGeom>
              <a:avLst/>
              <a:gdLst/>
              <a:ahLst/>
              <a:cxnLst/>
              <a:rect l="l" t="t" r="r" b="b"/>
              <a:pathLst>
                <a:path w="3431" h="3399" extrusionOk="0">
                  <a:moveTo>
                    <a:pt x="1731" y="1"/>
                  </a:moveTo>
                  <a:cubicBezTo>
                    <a:pt x="787" y="1"/>
                    <a:pt x="1" y="756"/>
                    <a:pt x="1" y="1700"/>
                  </a:cubicBezTo>
                  <a:cubicBezTo>
                    <a:pt x="1" y="2644"/>
                    <a:pt x="787" y="3399"/>
                    <a:pt x="1731" y="3399"/>
                  </a:cubicBezTo>
                  <a:cubicBezTo>
                    <a:pt x="2675" y="3399"/>
                    <a:pt x="3430" y="2644"/>
                    <a:pt x="3430" y="1700"/>
                  </a:cubicBezTo>
                  <a:cubicBezTo>
                    <a:pt x="3430" y="756"/>
                    <a:pt x="2675" y="1"/>
                    <a:pt x="17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21"/>
            <p:cNvSpPr/>
            <p:nvPr/>
          </p:nvSpPr>
          <p:spPr>
            <a:xfrm>
              <a:off x="4259125" y="1796375"/>
              <a:ext cx="85750" cy="84975"/>
            </a:xfrm>
            <a:custGeom>
              <a:avLst/>
              <a:gdLst/>
              <a:ahLst/>
              <a:cxnLst/>
              <a:rect l="l" t="t" r="r" b="b"/>
              <a:pathLst>
                <a:path w="3430" h="3399" extrusionOk="0">
                  <a:moveTo>
                    <a:pt x="1699" y="0"/>
                  </a:moveTo>
                  <a:cubicBezTo>
                    <a:pt x="756" y="0"/>
                    <a:pt x="0" y="755"/>
                    <a:pt x="0" y="1699"/>
                  </a:cubicBezTo>
                  <a:cubicBezTo>
                    <a:pt x="0" y="2643"/>
                    <a:pt x="756" y="3398"/>
                    <a:pt x="1699" y="3398"/>
                  </a:cubicBezTo>
                  <a:cubicBezTo>
                    <a:pt x="2643" y="3398"/>
                    <a:pt x="3430" y="2643"/>
                    <a:pt x="3430" y="1699"/>
                  </a:cubicBezTo>
                  <a:cubicBezTo>
                    <a:pt x="3430" y="755"/>
                    <a:pt x="2643" y="0"/>
                    <a:pt x="16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21"/>
            <p:cNvSpPr/>
            <p:nvPr/>
          </p:nvSpPr>
          <p:spPr>
            <a:xfrm>
              <a:off x="4322050" y="2129100"/>
              <a:ext cx="85775" cy="85750"/>
            </a:xfrm>
            <a:custGeom>
              <a:avLst/>
              <a:gdLst/>
              <a:ahLst/>
              <a:cxnLst/>
              <a:rect l="l" t="t" r="r" b="b"/>
              <a:pathLst>
                <a:path w="3431" h="3430" extrusionOk="0">
                  <a:moveTo>
                    <a:pt x="1731" y="0"/>
                  </a:moveTo>
                  <a:cubicBezTo>
                    <a:pt x="787" y="0"/>
                    <a:pt x="1" y="787"/>
                    <a:pt x="1" y="1731"/>
                  </a:cubicBezTo>
                  <a:cubicBezTo>
                    <a:pt x="1" y="2675"/>
                    <a:pt x="787" y="3430"/>
                    <a:pt x="1731" y="3430"/>
                  </a:cubicBezTo>
                  <a:cubicBezTo>
                    <a:pt x="2675" y="3430"/>
                    <a:pt x="3430" y="2675"/>
                    <a:pt x="3430" y="1731"/>
                  </a:cubicBezTo>
                  <a:cubicBezTo>
                    <a:pt x="3430" y="787"/>
                    <a:pt x="2675" y="0"/>
                    <a:pt x="17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21"/>
            <p:cNvSpPr/>
            <p:nvPr/>
          </p:nvSpPr>
          <p:spPr>
            <a:xfrm>
              <a:off x="3703000" y="2674200"/>
              <a:ext cx="85750" cy="85775"/>
            </a:xfrm>
            <a:custGeom>
              <a:avLst/>
              <a:gdLst/>
              <a:ahLst/>
              <a:cxnLst/>
              <a:rect l="l" t="t" r="r" b="b"/>
              <a:pathLst>
                <a:path w="3430" h="3431" extrusionOk="0">
                  <a:moveTo>
                    <a:pt x="1699" y="1"/>
                  </a:moveTo>
                  <a:cubicBezTo>
                    <a:pt x="756" y="1"/>
                    <a:pt x="0" y="787"/>
                    <a:pt x="0" y="1731"/>
                  </a:cubicBezTo>
                  <a:cubicBezTo>
                    <a:pt x="0" y="2675"/>
                    <a:pt x="756" y="3430"/>
                    <a:pt x="1699" y="3430"/>
                  </a:cubicBezTo>
                  <a:cubicBezTo>
                    <a:pt x="2643" y="3430"/>
                    <a:pt x="3430" y="2675"/>
                    <a:pt x="3430" y="1731"/>
                  </a:cubicBezTo>
                  <a:cubicBezTo>
                    <a:pt x="3430" y="787"/>
                    <a:pt x="2643" y="1"/>
                    <a:pt x="16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21"/>
            <p:cNvSpPr/>
            <p:nvPr/>
          </p:nvSpPr>
          <p:spPr>
            <a:xfrm>
              <a:off x="4225300" y="3419900"/>
              <a:ext cx="85775" cy="84975"/>
            </a:xfrm>
            <a:custGeom>
              <a:avLst/>
              <a:gdLst/>
              <a:ahLst/>
              <a:cxnLst/>
              <a:rect l="l" t="t" r="r" b="b"/>
              <a:pathLst>
                <a:path w="3431" h="3399" extrusionOk="0">
                  <a:moveTo>
                    <a:pt x="1731" y="1"/>
                  </a:moveTo>
                  <a:cubicBezTo>
                    <a:pt x="787" y="1"/>
                    <a:pt x="0" y="756"/>
                    <a:pt x="0" y="1700"/>
                  </a:cubicBezTo>
                  <a:cubicBezTo>
                    <a:pt x="0" y="2644"/>
                    <a:pt x="787" y="3399"/>
                    <a:pt x="1731" y="3399"/>
                  </a:cubicBezTo>
                  <a:cubicBezTo>
                    <a:pt x="2675" y="3399"/>
                    <a:pt x="3430" y="2644"/>
                    <a:pt x="3430" y="1700"/>
                  </a:cubicBezTo>
                  <a:cubicBezTo>
                    <a:pt x="3430" y="756"/>
                    <a:pt x="2675" y="1"/>
                    <a:pt x="17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21"/>
            <p:cNvSpPr/>
            <p:nvPr/>
          </p:nvSpPr>
          <p:spPr>
            <a:xfrm>
              <a:off x="3627475" y="2813450"/>
              <a:ext cx="85775" cy="85750"/>
            </a:xfrm>
            <a:custGeom>
              <a:avLst/>
              <a:gdLst/>
              <a:ahLst/>
              <a:cxnLst/>
              <a:rect l="l" t="t" r="r" b="b"/>
              <a:pathLst>
                <a:path w="3431" h="3430" extrusionOk="0">
                  <a:moveTo>
                    <a:pt x="1731" y="0"/>
                  </a:moveTo>
                  <a:cubicBezTo>
                    <a:pt x="756" y="0"/>
                    <a:pt x="1" y="755"/>
                    <a:pt x="1" y="1699"/>
                  </a:cubicBezTo>
                  <a:cubicBezTo>
                    <a:pt x="1" y="2643"/>
                    <a:pt x="756" y="3430"/>
                    <a:pt x="1731" y="3430"/>
                  </a:cubicBezTo>
                  <a:cubicBezTo>
                    <a:pt x="2675" y="3430"/>
                    <a:pt x="3430" y="2643"/>
                    <a:pt x="3430" y="1699"/>
                  </a:cubicBezTo>
                  <a:cubicBezTo>
                    <a:pt x="3430" y="755"/>
                    <a:pt x="2675" y="0"/>
                    <a:pt x="17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21"/>
            <p:cNvSpPr/>
            <p:nvPr/>
          </p:nvSpPr>
          <p:spPr>
            <a:xfrm>
              <a:off x="3734450" y="3084025"/>
              <a:ext cx="85775" cy="85775"/>
            </a:xfrm>
            <a:custGeom>
              <a:avLst/>
              <a:gdLst/>
              <a:ahLst/>
              <a:cxnLst/>
              <a:rect l="l" t="t" r="r" b="b"/>
              <a:pathLst>
                <a:path w="3431" h="3431" extrusionOk="0">
                  <a:moveTo>
                    <a:pt x="1700" y="1"/>
                  </a:moveTo>
                  <a:cubicBezTo>
                    <a:pt x="756" y="1"/>
                    <a:pt x="1" y="756"/>
                    <a:pt x="1" y="1700"/>
                  </a:cubicBezTo>
                  <a:cubicBezTo>
                    <a:pt x="1" y="2675"/>
                    <a:pt x="756" y="3430"/>
                    <a:pt x="1700" y="3430"/>
                  </a:cubicBezTo>
                  <a:cubicBezTo>
                    <a:pt x="2644" y="3430"/>
                    <a:pt x="3431" y="2675"/>
                    <a:pt x="3431" y="1700"/>
                  </a:cubicBezTo>
                  <a:cubicBezTo>
                    <a:pt x="3431" y="756"/>
                    <a:pt x="2644" y="1"/>
                    <a:pt x="170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9" name="Google Shape;1199;p21"/>
          <p:cNvSpPr txBox="1">
            <a:spLocks noGrp="1"/>
          </p:cNvSpPr>
          <p:nvPr>
            <p:ph type="title"/>
          </p:nvPr>
        </p:nvSpPr>
        <p:spPr>
          <a:xfrm>
            <a:off x="720000" y="411874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28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28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28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28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28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28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28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28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28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4">
    <p:spTree>
      <p:nvGrpSpPr>
        <p:cNvPr id="1" name="Shape 1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5" name="Google Shape;1705;p29"/>
          <p:cNvGrpSpPr/>
          <p:nvPr/>
        </p:nvGrpSpPr>
        <p:grpSpPr>
          <a:xfrm>
            <a:off x="26" y="-294805"/>
            <a:ext cx="9143984" cy="6027911"/>
            <a:chOff x="26" y="-294805"/>
            <a:chExt cx="9143984" cy="6027911"/>
          </a:xfrm>
        </p:grpSpPr>
        <p:sp>
          <p:nvSpPr>
            <p:cNvPr id="1706" name="Google Shape;1706;p29"/>
            <p:cNvSpPr/>
            <p:nvPr/>
          </p:nvSpPr>
          <p:spPr>
            <a:xfrm>
              <a:off x="4709662" y="4009249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4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07" name="Google Shape;1707;p29"/>
            <p:cNvGrpSpPr/>
            <p:nvPr/>
          </p:nvGrpSpPr>
          <p:grpSpPr>
            <a:xfrm>
              <a:off x="783924" y="4009249"/>
              <a:ext cx="4360695" cy="1723858"/>
              <a:chOff x="791415" y="4009249"/>
              <a:chExt cx="4360695" cy="1723858"/>
            </a:xfrm>
          </p:grpSpPr>
          <p:sp>
            <p:nvSpPr>
              <p:cNvPr id="1708" name="Google Shape;1708;p29"/>
              <p:cNvSpPr/>
              <p:nvPr/>
            </p:nvSpPr>
            <p:spPr>
              <a:xfrm>
                <a:off x="791415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9" name="Google Shape;1709;p29"/>
              <p:cNvSpPr/>
              <p:nvPr/>
            </p:nvSpPr>
            <p:spPr>
              <a:xfrm>
                <a:off x="1785333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0" name="Google Shape;1710;p29"/>
              <p:cNvSpPr/>
              <p:nvPr/>
            </p:nvSpPr>
            <p:spPr>
              <a:xfrm>
                <a:off x="2744296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1" name="Google Shape;1711;p29"/>
              <p:cNvSpPr/>
              <p:nvPr/>
            </p:nvSpPr>
            <p:spPr>
              <a:xfrm>
                <a:off x="3748202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12" name="Google Shape;1712;p29"/>
            <p:cNvSpPr/>
            <p:nvPr/>
          </p:nvSpPr>
          <p:spPr>
            <a:xfrm>
              <a:off x="26" y="8"/>
              <a:ext cx="2422993" cy="2974946"/>
            </a:xfrm>
            <a:custGeom>
              <a:avLst/>
              <a:gdLst/>
              <a:ahLst/>
              <a:cxnLst/>
              <a:rect l="l" t="t" r="r" b="b"/>
              <a:pathLst>
                <a:path w="55018" h="67551" extrusionOk="0">
                  <a:moveTo>
                    <a:pt x="44102" y="0"/>
                  </a:moveTo>
                  <a:lnTo>
                    <a:pt x="0" y="54164"/>
                  </a:lnTo>
                  <a:lnTo>
                    <a:pt x="0" y="67550"/>
                  </a:lnTo>
                  <a:lnTo>
                    <a:pt x="5501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50000">
                  <a:srgbClr val="87D2E4">
                    <a:alpha val="0"/>
                  </a:srgbClr>
                </a:gs>
                <a:gs pos="100000">
                  <a:srgbClr val="87D2E4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29"/>
            <p:cNvSpPr/>
            <p:nvPr/>
          </p:nvSpPr>
          <p:spPr>
            <a:xfrm>
              <a:off x="26" y="3754386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4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29"/>
            <p:cNvSpPr/>
            <p:nvPr/>
          </p:nvSpPr>
          <p:spPr>
            <a:xfrm>
              <a:off x="7011514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5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29"/>
            <p:cNvSpPr/>
            <p:nvPr/>
          </p:nvSpPr>
          <p:spPr>
            <a:xfrm>
              <a:off x="7773661" y="-294805"/>
              <a:ext cx="1370349" cy="1683077"/>
            </a:xfrm>
            <a:custGeom>
              <a:avLst/>
              <a:gdLst/>
              <a:ahLst/>
              <a:cxnLst/>
              <a:rect l="l" t="t" r="r" b="b"/>
              <a:pathLst>
                <a:path w="31116" h="38217" extrusionOk="0">
                  <a:moveTo>
                    <a:pt x="31115" y="1"/>
                  </a:moveTo>
                  <a:lnTo>
                    <a:pt x="1" y="38217"/>
                  </a:lnTo>
                  <a:lnTo>
                    <a:pt x="10899" y="38217"/>
                  </a:lnTo>
                  <a:lnTo>
                    <a:pt x="31115" y="13405"/>
                  </a:lnTo>
                  <a:lnTo>
                    <a:pt x="3111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2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29"/>
            <p:cNvSpPr/>
            <p:nvPr/>
          </p:nvSpPr>
          <p:spPr>
            <a:xfrm>
              <a:off x="3056534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6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29"/>
            <p:cNvSpPr/>
            <p:nvPr/>
          </p:nvSpPr>
          <p:spPr>
            <a:xfrm>
              <a:off x="4055689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6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29"/>
            <p:cNvSpPr/>
            <p:nvPr/>
          </p:nvSpPr>
          <p:spPr>
            <a:xfrm>
              <a:off x="5050288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6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29"/>
            <p:cNvSpPr/>
            <p:nvPr/>
          </p:nvSpPr>
          <p:spPr>
            <a:xfrm>
              <a:off x="6008337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6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29"/>
            <p:cNvSpPr/>
            <p:nvPr/>
          </p:nvSpPr>
          <p:spPr>
            <a:xfrm>
              <a:off x="7773661" y="957482"/>
              <a:ext cx="1370349" cy="1683077"/>
            </a:xfrm>
            <a:custGeom>
              <a:avLst/>
              <a:gdLst/>
              <a:ahLst/>
              <a:cxnLst/>
              <a:rect l="l" t="t" r="r" b="b"/>
              <a:pathLst>
                <a:path w="31116" h="38217" extrusionOk="0">
                  <a:moveTo>
                    <a:pt x="31115" y="1"/>
                  </a:moveTo>
                  <a:lnTo>
                    <a:pt x="1" y="38217"/>
                  </a:lnTo>
                  <a:lnTo>
                    <a:pt x="10899" y="38217"/>
                  </a:lnTo>
                  <a:lnTo>
                    <a:pt x="31115" y="13405"/>
                  </a:lnTo>
                  <a:lnTo>
                    <a:pt x="3111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2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29"/>
            <p:cNvSpPr/>
            <p:nvPr/>
          </p:nvSpPr>
          <p:spPr>
            <a:xfrm>
              <a:off x="7773661" y="2209363"/>
              <a:ext cx="1370349" cy="1683077"/>
            </a:xfrm>
            <a:custGeom>
              <a:avLst/>
              <a:gdLst/>
              <a:ahLst/>
              <a:cxnLst/>
              <a:rect l="l" t="t" r="r" b="b"/>
              <a:pathLst>
                <a:path w="31116" h="38217" extrusionOk="0">
                  <a:moveTo>
                    <a:pt x="31115" y="1"/>
                  </a:moveTo>
                  <a:lnTo>
                    <a:pt x="1" y="38217"/>
                  </a:lnTo>
                  <a:lnTo>
                    <a:pt x="10899" y="38217"/>
                  </a:lnTo>
                  <a:lnTo>
                    <a:pt x="31115" y="13405"/>
                  </a:lnTo>
                  <a:lnTo>
                    <a:pt x="3111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2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29"/>
            <p:cNvSpPr/>
            <p:nvPr/>
          </p:nvSpPr>
          <p:spPr>
            <a:xfrm>
              <a:off x="5735490" y="4009249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4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29"/>
            <p:cNvSpPr/>
            <p:nvPr/>
          </p:nvSpPr>
          <p:spPr>
            <a:xfrm>
              <a:off x="6754575" y="4009249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4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29"/>
            <p:cNvSpPr/>
            <p:nvPr/>
          </p:nvSpPr>
          <p:spPr>
            <a:xfrm>
              <a:off x="26" y="2502977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4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29"/>
            <p:cNvSpPr/>
            <p:nvPr/>
          </p:nvSpPr>
          <p:spPr>
            <a:xfrm>
              <a:off x="2037448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6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6" name="Google Shape;1726;p29"/>
          <p:cNvGrpSpPr/>
          <p:nvPr/>
        </p:nvGrpSpPr>
        <p:grpSpPr>
          <a:xfrm>
            <a:off x="-820155" y="-562693"/>
            <a:ext cx="10784311" cy="6268886"/>
            <a:chOff x="-583066" y="-489218"/>
            <a:chExt cx="10784311" cy="6268886"/>
          </a:xfrm>
        </p:grpSpPr>
        <p:grpSp>
          <p:nvGrpSpPr>
            <p:cNvPr id="1727" name="Google Shape;1727;p29"/>
            <p:cNvGrpSpPr/>
            <p:nvPr/>
          </p:nvGrpSpPr>
          <p:grpSpPr>
            <a:xfrm rot="2358486">
              <a:off x="301940" y="-602957"/>
              <a:ext cx="732200" cy="3055564"/>
              <a:chOff x="3615675" y="367825"/>
              <a:chExt cx="808650" cy="3374600"/>
            </a:xfrm>
          </p:grpSpPr>
          <p:sp>
            <p:nvSpPr>
              <p:cNvPr id="1728" name="Google Shape;1728;p29"/>
              <p:cNvSpPr/>
              <p:nvPr/>
            </p:nvSpPr>
            <p:spPr>
              <a:xfrm>
                <a:off x="3663733" y="2002850"/>
                <a:ext cx="714802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9" name="Google Shape;1729;p29"/>
              <p:cNvSpPr/>
              <p:nvPr/>
            </p:nvSpPr>
            <p:spPr>
              <a:xfrm>
                <a:off x="3649500" y="367825"/>
                <a:ext cx="774825" cy="3374600"/>
              </a:xfrm>
              <a:custGeom>
                <a:avLst/>
                <a:gdLst/>
                <a:ahLst/>
                <a:cxnLst/>
                <a:rect l="l" t="t" r="r" b="b"/>
                <a:pathLst>
                  <a:path w="30993" h="134984" extrusionOk="0">
                    <a:moveTo>
                      <a:pt x="29058" y="0"/>
                    </a:moveTo>
                    <a:cubicBezTo>
                      <a:pt x="28728" y="0"/>
                      <a:pt x="28392" y="245"/>
                      <a:pt x="28444" y="664"/>
                    </a:cubicBezTo>
                    <a:cubicBezTo>
                      <a:pt x="28476" y="790"/>
                      <a:pt x="29640" y="10229"/>
                      <a:pt x="14600" y="17592"/>
                    </a:cubicBezTo>
                    <a:cubicBezTo>
                      <a:pt x="1196" y="24136"/>
                      <a:pt x="1" y="31845"/>
                      <a:pt x="32" y="34048"/>
                    </a:cubicBezTo>
                    <a:cubicBezTo>
                      <a:pt x="95" y="36250"/>
                      <a:pt x="1196" y="43927"/>
                      <a:pt x="14600" y="50503"/>
                    </a:cubicBezTo>
                    <a:cubicBezTo>
                      <a:pt x="29640" y="57866"/>
                      <a:pt x="28444" y="67305"/>
                      <a:pt x="28444" y="67399"/>
                    </a:cubicBezTo>
                    <a:cubicBezTo>
                      <a:pt x="28444" y="67399"/>
                      <a:pt x="28444" y="67431"/>
                      <a:pt x="28444" y="67462"/>
                    </a:cubicBezTo>
                    <a:lnTo>
                      <a:pt x="28444" y="67525"/>
                    </a:lnTo>
                    <a:cubicBezTo>
                      <a:pt x="28444" y="67557"/>
                      <a:pt x="28444" y="67588"/>
                      <a:pt x="28444" y="67620"/>
                    </a:cubicBezTo>
                    <a:cubicBezTo>
                      <a:pt x="28476" y="67714"/>
                      <a:pt x="29640" y="77153"/>
                      <a:pt x="14600" y="84516"/>
                    </a:cubicBezTo>
                    <a:cubicBezTo>
                      <a:pt x="1196" y="91060"/>
                      <a:pt x="1" y="98769"/>
                      <a:pt x="32" y="100971"/>
                    </a:cubicBezTo>
                    <a:cubicBezTo>
                      <a:pt x="95" y="103174"/>
                      <a:pt x="1196" y="110851"/>
                      <a:pt x="14600" y="117427"/>
                    </a:cubicBezTo>
                    <a:cubicBezTo>
                      <a:pt x="29640" y="124758"/>
                      <a:pt x="28444" y="134197"/>
                      <a:pt x="28444" y="134292"/>
                    </a:cubicBezTo>
                    <a:cubicBezTo>
                      <a:pt x="28413" y="134638"/>
                      <a:pt x="28633" y="134921"/>
                      <a:pt x="28948" y="134984"/>
                    </a:cubicBezTo>
                    <a:lnTo>
                      <a:pt x="29042" y="134984"/>
                    </a:lnTo>
                    <a:cubicBezTo>
                      <a:pt x="29357" y="134984"/>
                      <a:pt x="29608" y="134764"/>
                      <a:pt x="29640" y="134449"/>
                    </a:cubicBezTo>
                    <a:cubicBezTo>
                      <a:pt x="29703" y="134040"/>
                      <a:pt x="30993" y="124097"/>
                      <a:pt x="15135" y="116326"/>
                    </a:cubicBezTo>
                    <a:cubicBezTo>
                      <a:pt x="2329" y="110065"/>
                      <a:pt x="1228" y="102985"/>
                      <a:pt x="1259" y="100940"/>
                    </a:cubicBezTo>
                    <a:cubicBezTo>
                      <a:pt x="1259" y="98926"/>
                      <a:pt x="2329" y="91815"/>
                      <a:pt x="15135" y="85554"/>
                    </a:cubicBezTo>
                    <a:cubicBezTo>
                      <a:pt x="30552" y="78003"/>
                      <a:pt x="29766" y="68406"/>
                      <a:pt x="29640" y="67494"/>
                    </a:cubicBezTo>
                    <a:cubicBezTo>
                      <a:pt x="29766" y="66550"/>
                      <a:pt x="30552" y="56953"/>
                      <a:pt x="15135" y="49433"/>
                    </a:cubicBezTo>
                    <a:cubicBezTo>
                      <a:pt x="2329" y="43141"/>
                      <a:pt x="1228" y="36061"/>
                      <a:pt x="1259" y="34048"/>
                    </a:cubicBezTo>
                    <a:cubicBezTo>
                      <a:pt x="1259" y="32002"/>
                      <a:pt x="2329" y="24892"/>
                      <a:pt x="15135" y="18630"/>
                    </a:cubicBezTo>
                    <a:cubicBezTo>
                      <a:pt x="30993" y="10859"/>
                      <a:pt x="29703" y="916"/>
                      <a:pt x="29640" y="507"/>
                    </a:cubicBezTo>
                    <a:cubicBezTo>
                      <a:pt x="29584" y="157"/>
                      <a:pt x="29323" y="0"/>
                      <a:pt x="2905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0" name="Google Shape;1730;p29"/>
              <p:cNvSpPr/>
              <p:nvPr/>
            </p:nvSpPr>
            <p:spPr>
              <a:xfrm>
                <a:off x="3764350" y="31131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1" name="Google Shape;1731;p29"/>
              <p:cNvSpPr/>
              <p:nvPr/>
            </p:nvSpPr>
            <p:spPr>
              <a:xfrm>
                <a:off x="3764350" y="3463175"/>
                <a:ext cx="51525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6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2" name="Google Shape;1732;p29"/>
              <p:cNvSpPr/>
              <p:nvPr/>
            </p:nvSpPr>
            <p:spPr>
              <a:xfrm>
                <a:off x="3668400" y="2975475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1"/>
                    </a:moveTo>
                    <a:cubicBezTo>
                      <a:pt x="0" y="1"/>
                      <a:pt x="0" y="1165"/>
                      <a:pt x="787" y="1165"/>
                    </a:cubicBezTo>
                    <a:lnTo>
                      <a:pt x="27437" y="1165"/>
                    </a:lnTo>
                    <a:cubicBezTo>
                      <a:pt x="28223" y="1165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3" name="Google Shape;1733;p29"/>
              <p:cNvSpPr/>
              <p:nvPr/>
            </p:nvSpPr>
            <p:spPr>
              <a:xfrm>
                <a:off x="3651075" y="2837025"/>
                <a:ext cx="739425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28790" y="1197"/>
                    </a:lnTo>
                    <a:cubicBezTo>
                      <a:pt x="29577" y="1197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4" name="Google Shape;1734;p29"/>
              <p:cNvSpPr/>
              <p:nvPr/>
            </p:nvSpPr>
            <p:spPr>
              <a:xfrm>
                <a:off x="3714000" y="269937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1"/>
                    </a:moveTo>
                    <a:cubicBezTo>
                      <a:pt x="1" y="1"/>
                      <a:pt x="1" y="1165"/>
                      <a:pt x="788" y="1165"/>
                    </a:cubicBezTo>
                    <a:lnTo>
                      <a:pt x="23788" y="1165"/>
                    </a:lnTo>
                    <a:cubicBezTo>
                      <a:pt x="24574" y="1165"/>
                      <a:pt x="24574" y="1"/>
                      <a:pt x="237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5" name="Google Shape;1735;p29"/>
              <p:cNvSpPr/>
              <p:nvPr/>
            </p:nvSpPr>
            <p:spPr>
              <a:xfrm>
                <a:off x="3764350" y="1431375"/>
                <a:ext cx="51525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65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19854" y="1165"/>
                    </a:lnTo>
                    <a:cubicBezTo>
                      <a:pt x="20609" y="1165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6" name="Google Shape;1736;p29"/>
              <p:cNvSpPr/>
              <p:nvPr/>
            </p:nvSpPr>
            <p:spPr>
              <a:xfrm>
                <a:off x="3764350" y="63377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7" name="Google Shape;1737;p29"/>
              <p:cNvSpPr/>
              <p:nvPr/>
            </p:nvSpPr>
            <p:spPr>
              <a:xfrm>
                <a:off x="3668400" y="1292950"/>
                <a:ext cx="70560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6" extrusionOk="0">
                    <a:moveTo>
                      <a:pt x="787" y="0"/>
                    </a:moveTo>
                    <a:cubicBezTo>
                      <a:pt x="0" y="0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8" name="Google Shape;1738;p29"/>
              <p:cNvSpPr/>
              <p:nvPr/>
            </p:nvSpPr>
            <p:spPr>
              <a:xfrm>
                <a:off x="3668400" y="497700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0"/>
                    </a:moveTo>
                    <a:cubicBezTo>
                      <a:pt x="0" y="0"/>
                      <a:pt x="0" y="1164"/>
                      <a:pt x="787" y="1164"/>
                    </a:cubicBezTo>
                    <a:lnTo>
                      <a:pt x="27437" y="1164"/>
                    </a:lnTo>
                    <a:cubicBezTo>
                      <a:pt x="28223" y="1164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9" name="Google Shape;1739;p29"/>
              <p:cNvSpPr/>
              <p:nvPr/>
            </p:nvSpPr>
            <p:spPr>
              <a:xfrm>
                <a:off x="3651075" y="1155275"/>
                <a:ext cx="739425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0" name="Google Shape;1740;p29"/>
              <p:cNvSpPr/>
              <p:nvPr/>
            </p:nvSpPr>
            <p:spPr>
              <a:xfrm>
                <a:off x="3714000" y="1016850"/>
                <a:ext cx="597075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3883" h="1196" extrusionOk="0">
                    <a:moveTo>
                      <a:pt x="788" y="0"/>
                    </a:moveTo>
                    <a:cubicBezTo>
                      <a:pt x="1" y="0"/>
                      <a:pt x="1" y="1196"/>
                      <a:pt x="788" y="1196"/>
                    </a:cubicBezTo>
                    <a:lnTo>
                      <a:pt x="23882" y="1196"/>
                    </a:lnTo>
                    <a:cubicBezTo>
                      <a:pt x="23536" y="787"/>
                      <a:pt x="23253" y="409"/>
                      <a:pt x="2293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1" name="Google Shape;1741;p29"/>
              <p:cNvSpPr/>
              <p:nvPr/>
            </p:nvSpPr>
            <p:spPr>
              <a:xfrm>
                <a:off x="3764350" y="23029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19854" y="1197"/>
                    </a:lnTo>
                    <a:cubicBezTo>
                      <a:pt x="20609" y="1197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2" name="Google Shape;1742;p29"/>
              <p:cNvSpPr/>
              <p:nvPr/>
            </p:nvSpPr>
            <p:spPr>
              <a:xfrm>
                <a:off x="3668400" y="2165275"/>
                <a:ext cx="70560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7" extrusionOk="0">
                    <a:moveTo>
                      <a:pt x="787" y="1"/>
                    </a:moveTo>
                    <a:cubicBezTo>
                      <a:pt x="0" y="1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3" name="Google Shape;1743;p29"/>
              <p:cNvSpPr/>
              <p:nvPr/>
            </p:nvSpPr>
            <p:spPr>
              <a:xfrm>
                <a:off x="3714000" y="184042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0"/>
                    </a:moveTo>
                    <a:cubicBezTo>
                      <a:pt x="1" y="0"/>
                      <a:pt x="1" y="1164"/>
                      <a:pt x="788" y="1164"/>
                    </a:cubicBezTo>
                    <a:lnTo>
                      <a:pt x="23788" y="1164"/>
                    </a:lnTo>
                    <a:cubicBezTo>
                      <a:pt x="24574" y="1164"/>
                      <a:pt x="24574" y="0"/>
                      <a:pt x="2378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4" name="Google Shape;1744;p29"/>
              <p:cNvSpPr/>
              <p:nvPr/>
            </p:nvSpPr>
            <p:spPr>
              <a:xfrm>
                <a:off x="3618050" y="367900"/>
                <a:ext cx="774025" cy="3374525"/>
              </a:xfrm>
              <a:custGeom>
                <a:avLst/>
                <a:gdLst/>
                <a:ahLst/>
                <a:cxnLst/>
                <a:rect l="l" t="t" r="r" b="b"/>
                <a:pathLst>
                  <a:path w="30961" h="134981" extrusionOk="0">
                    <a:moveTo>
                      <a:pt x="1926" y="0"/>
                    </a:moveTo>
                    <a:cubicBezTo>
                      <a:pt x="1666" y="0"/>
                      <a:pt x="1409" y="157"/>
                      <a:pt x="1353" y="504"/>
                    </a:cubicBezTo>
                    <a:cubicBezTo>
                      <a:pt x="1322" y="944"/>
                      <a:pt x="0" y="10887"/>
                      <a:pt x="15858" y="18627"/>
                    </a:cubicBezTo>
                    <a:cubicBezTo>
                      <a:pt x="28664" y="24920"/>
                      <a:pt x="29765" y="31999"/>
                      <a:pt x="29734" y="34013"/>
                    </a:cubicBezTo>
                    <a:cubicBezTo>
                      <a:pt x="29702" y="36058"/>
                      <a:pt x="28664" y="43169"/>
                      <a:pt x="15858" y="49430"/>
                    </a:cubicBezTo>
                    <a:cubicBezTo>
                      <a:pt x="441" y="56982"/>
                      <a:pt x="1227" y="66578"/>
                      <a:pt x="1353" y="67491"/>
                    </a:cubicBezTo>
                    <a:cubicBezTo>
                      <a:pt x="1227" y="68403"/>
                      <a:pt x="441" y="78000"/>
                      <a:pt x="15858" y="85551"/>
                    </a:cubicBezTo>
                    <a:cubicBezTo>
                      <a:pt x="28664" y="91812"/>
                      <a:pt x="29765" y="98923"/>
                      <a:pt x="29734" y="100937"/>
                    </a:cubicBezTo>
                    <a:cubicBezTo>
                      <a:pt x="29702" y="102982"/>
                      <a:pt x="28664" y="110062"/>
                      <a:pt x="15858" y="116354"/>
                    </a:cubicBezTo>
                    <a:cubicBezTo>
                      <a:pt x="0" y="124094"/>
                      <a:pt x="1322" y="134037"/>
                      <a:pt x="1353" y="134478"/>
                    </a:cubicBezTo>
                    <a:cubicBezTo>
                      <a:pt x="1385" y="134761"/>
                      <a:pt x="1636" y="134981"/>
                      <a:pt x="1951" y="134981"/>
                    </a:cubicBezTo>
                    <a:lnTo>
                      <a:pt x="2045" y="134981"/>
                    </a:lnTo>
                    <a:cubicBezTo>
                      <a:pt x="2360" y="134950"/>
                      <a:pt x="2580" y="134635"/>
                      <a:pt x="2517" y="134320"/>
                    </a:cubicBezTo>
                    <a:cubicBezTo>
                      <a:pt x="2517" y="134226"/>
                      <a:pt x="1353" y="124787"/>
                      <a:pt x="16393" y="117424"/>
                    </a:cubicBezTo>
                    <a:cubicBezTo>
                      <a:pt x="29797" y="110880"/>
                      <a:pt x="30961" y="103171"/>
                      <a:pt x="30929" y="100968"/>
                    </a:cubicBezTo>
                    <a:cubicBezTo>
                      <a:pt x="30898" y="98766"/>
                      <a:pt x="29797" y="91089"/>
                      <a:pt x="16393" y="84544"/>
                    </a:cubicBezTo>
                    <a:cubicBezTo>
                      <a:pt x="1353" y="77182"/>
                      <a:pt x="2517" y="67742"/>
                      <a:pt x="2517" y="67648"/>
                    </a:cubicBezTo>
                    <a:cubicBezTo>
                      <a:pt x="2517" y="67617"/>
                      <a:pt x="2517" y="67585"/>
                      <a:pt x="2517" y="67554"/>
                    </a:cubicBezTo>
                    <a:lnTo>
                      <a:pt x="2517" y="67491"/>
                    </a:lnTo>
                    <a:cubicBezTo>
                      <a:pt x="2517" y="67459"/>
                      <a:pt x="2517" y="67428"/>
                      <a:pt x="2517" y="67396"/>
                    </a:cubicBezTo>
                    <a:cubicBezTo>
                      <a:pt x="2517" y="67302"/>
                      <a:pt x="1353" y="57863"/>
                      <a:pt x="16393" y="50500"/>
                    </a:cubicBezTo>
                    <a:cubicBezTo>
                      <a:pt x="29797" y="43924"/>
                      <a:pt x="30961" y="36247"/>
                      <a:pt x="30929" y="34045"/>
                    </a:cubicBezTo>
                    <a:cubicBezTo>
                      <a:pt x="30898" y="31842"/>
                      <a:pt x="29797" y="24165"/>
                      <a:pt x="16393" y="17589"/>
                    </a:cubicBezTo>
                    <a:cubicBezTo>
                      <a:pt x="1353" y="10226"/>
                      <a:pt x="2517" y="787"/>
                      <a:pt x="2517" y="693"/>
                    </a:cubicBezTo>
                    <a:cubicBezTo>
                      <a:pt x="2588" y="253"/>
                      <a:pt x="2255" y="0"/>
                      <a:pt x="192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5" name="Google Shape;1745;p29"/>
              <p:cNvSpPr/>
              <p:nvPr/>
            </p:nvSpPr>
            <p:spPr>
              <a:xfrm>
                <a:off x="3698275" y="9885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6" name="Google Shape;1746;p29"/>
              <p:cNvSpPr/>
              <p:nvPr/>
            </p:nvSpPr>
            <p:spPr>
              <a:xfrm>
                <a:off x="3615675" y="1130125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0" y="2675"/>
                      <a:pt x="3430" y="1731"/>
                    </a:cubicBezTo>
                    <a:cubicBezTo>
                      <a:pt x="3430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7" name="Google Shape;1747;p29"/>
              <p:cNvSpPr/>
              <p:nvPr/>
            </p:nvSpPr>
            <p:spPr>
              <a:xfrm>
                <a:off x="4318900" y="4536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0"/>
                    </a:moveTo>
                    <a:cubicBezTo>
                      <a:pt x="787" y="0"/>
                      <a:pt x="1" y="755"/>
                      <a:pt x="1" y="1699"/>
                    </a:cubicBezTo>
                    <a:cubicBezTo>
                      <a:pt x="1" y="2643"/>
                      <a:pt x="787" y="3398"/>
                      <a:pt x="1731" y="3398"/>
                    </a:cubicBezTo>
                    <a:cubicBezTo>
                      <a:pt x="2675" y="3398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8" name="Google Shape;1748;p29"/>
              <p:cNvSpPr/>
              <p:nvPr/>
            </p:nvSpPr>
            <p:spPr>
              <a:xfrm>
                <a:off x="3732100" y="1397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44"/>
                      <a:pt x="756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9" name="Google Shape;1749;p29"/>
              <p:cNvSpPr/>
              <p:nvPr/>
            </p:nvSpPr>
            <p:spPr>
              <a:xfrm>
                <a:off x="4225300" y="2278550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3"/>
                      <a:pt x="787" y="3430"/>
                      <a:pt x="1731" y="3430"/>
                    </a:cubicBezTo>
                    <a:cubicBezTo>
                      <a:pt x="2675" y="3430"/>
                      <a:pt x="3430" y="2643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0" name="Google Shape;1750;p29"/>
              <p:cNvSpPr/>
              <p:nvPr/>
            </p:nvSpPr>
            <p:spPr>
              <a:xfrm>
                <a:off x="3633775" y="2950300"/>
                <a:ext cx="849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1" extrusionOk="0">
                    <a:moveTo>
                      <a:pt x="1700" y="1"/>
                    </a:moveTo>
                    <a:cubicBezTo>
                      <a:pt x="756" y="1"/>
                      <a:pt x="1" y="787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399" y="2675"/>
                      <a:pt x="3399" y="1731"/>
                    </a:cubicBezTo>
                    <a:cubicBezTo>
                      <a:pt x="3399" y="787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1" name="Google Shape;1751;p29"/>
              <p:cNvSpPr/>
              <p:nvPr/>
            </p:nvSpPr>
            <p:spPr>
              <a:xfrm>
                <a:off x="4227650" y="604675"/>
                <a:ext cx="849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00" y="3430"/>
                    </a:cubicBezTo>
                    <a:cubicBezTo>
                      <a:pt x="2644" y="3430"/>
                      <a:pt x="3399" y="2643"/>
                      <a:pt x="3399" y="1699"/>
                    </a:cubicBezTo>
                    <a:cubicBezTo>
                      <a:pt x="3399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2" name="Google Shape;1752;p29"/>
              <p:cNvSpPr/>
              <p:nvPr/>
            </p:nvSpPr>
            <p:spPr>
              <a:xfrm>
                <a:off x="3659725" y="1268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1" y="756"/>
                      <a:pt x="1" y="1700"/>
                    </a:cubicBezTo>
                    <a:cubicBezTo>
                      <a:pt x="1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3" name="Google Shape;1753;p29"/>
              <p:cNvSpPr/>
              <p:nvPr/>
            </p:nvSpPr>
            <p:spPr>
              <a:xfrm>
                <a:off x="4259125" y="1796375"/>
                <a:ext cx="85750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399" extrusionOk="0">
                    <a:moveTo>
                      <a:pt x="1699" y="0"/>
                    </a:moveTo>
                    <a:cubicBezTo>
                      <a:pt x="756" y="0"/>
                      <a:pt x="0" y="755"/>
                      <a:pt x="0" y="1699"/>
                    </a:cubicBezTo>
                    <a:cubicBezTo>
                      <a:pt x="0" y="2643"/>
                      <a:pt x="756" y="3398"/>
                      <a:pt x="1699" y="3398"/>
                    </a:cubicBezTo>
                    <a:cubicBezTo>
                      <a:pt x="2643" y="3398"/>
                      <a:pt x="3430" y="2643"/>
                      <a:pt x="3430" y="1699"/>
                    </a:cubicBezTo>
                    <a:cubicBezTo>
                      <a:pt x="3430" y="755"/>
                      <a:pt x="2643" y="0"/>
                      <a:pt x="169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4" name="Google Shape;1754;p29"/>
              <p:cNvSpPr/>
              <p:nvPr/>
            </p:nvSpPr>
            <p:spPr>
              <a:xfrm>
                <a:off x="4322050" y="212910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87" y="0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5" name="Google Shape;1755;p29"/>
              <p:cNvSpPr/>
              <p:nvPr/>
            </p:nvSpPr>
            <p:spPr>
              <a:xfrm>
                <a:off x="3703000" y="2674200"/>
                <a:ext cx="85750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431" extrusionOk="0">
                    <a:moveTo>
                      <a:pt x="1699" y="1"/>
                    </a:moveTo>
                    <a:cubicBezTo>
                      <a:pt x="756" y="1"/>
                      <a:pt x="0" y="787"/>
                      <a:pt x="0" y="1731"/>
                    </a:cubicBezTo>
                    <a:cubicBezTo>
                      <a:pt x="0" y="2675"/>
                      <a:pt x="756" y="3430"/>
                      <a:pt x="1699" y="3430"/>
                    </a:cubicBezTo>
                    <a:cubicBezTo>
                      <a:pt x="2643" y="3430"/>
                      <a:pt x="3430" y="2675"/>
                      <a:pt x="3430" y="1731"/>
                    </a:cubicBezTo>
                    <a:cubicBezTo>
                      <a:pt x="3430" y="787"/>
                      <a:pt x="2643" y="1"/>
                      <a:pt x="16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6" name="Google Shape;1756;p29"/>
              <p:cNvSpPr/>
              <p:nvPr/>
            </p:nvSpPr>
            <p:spPr>
              <a:xfrm>
                <a:off x="4225300" y="341990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7" name="Google Shape;1757;p29"/>
              <p:cNvSpPr/>
              <p:nvPr/>
            </p:nvSpPr>
            <p:spPr>
              <a:xfrm>
                <a:off x="3627475" y="281345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31" y="3430"/>
                    </a:cubicBezTo>
                    <a:cubicBezTo>
                      <a:pt x="2675" y="3430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8" name="Google Shape;1758;p29"/>
              <p:cNvSpPr/>
              <p:nvPr/>
            </p:nvSpPr>
            <p:spPr>
              <a:xfrm>
                <a:off x="3734450" y="30840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00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1" y="2675"/>
                      <a:pt x="3431" y="1700"/>
                    </a:cubicBezTo>
                    <a:cubicBezTo>
                      <a:pt x="3431" y="756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59" name="Google Shape;1759;p29"/>
            <p:cNvGrpSpPr/>
            <p:nvPr/>
          </p:nvGrpSpPr>
          <p:grpSpPr>
            <a:xfrm rot="2358486">
              <a:off x="8584040" y="2837843"/>
              <a:ext cx="732200" cy="3055564"/>
              <a:chOff x="3615675" y="367825"/>
              <a:chExt cx="808650" cy="3374600"/>
            </a:xfrm>
          </p:grpSpPr>
          <p:sp>
            <p:nvSpPr>
              <p:cNvPr id="1760" name="Google Shape;1760;p29"/>
              <p:cNvSpPr/>
              <p:nvPr/>
            </p:nvSpPr>
            <p:spPr>
              <a:xfrm>
                <a:off x="3663733" y="2002850"/>
                <a:ext cx="714802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1" name="Google Shape;1761;p29"/>
              <p:cNvSpPr/>
              <p:nvPr/>
            </p:nvSpPr>
            <p:spPr>
              <a:xfrm>
                <a:off x="3649500" y="367825"/>
                <a:ext cx="774825" cy="3374600"/>
              </a:xfrm>
              <a:custGeom>
                <a:avLst/>
                <a:gdLst/>
                <a:ahLst/>
                <a:cxnLst/>
                <a:rect l="l" t="t" r="r" b="b"/>
                <a:pathLst>
                  <a:path w="30993" h="134984" extrusionOk="0">
                    <a:moveTo>
                      <a:pt x="29058" y="0"/>
                    </a:moveTo>
                    <a:cubicBezTo>
                      <a:pt x="28728" y="0"/>
                      <a:pt x="28392" y="245"/>
                      <a:pt x="28444" y="664"/>
                    </a:cubicBezTo>
                    <a:cubicBezTo>
                      <a:pt x="28476" y="790"/>
                      <a:pt x="29640" y="10229"/>
                      <a:pt x="14600" y="17592"/>
                    </a:cubicBezTo>
                    <a:cubicBezTo>
                      <a:pt x="1196" y="24136"/>
                      <a:pt x="1" y="31845"/>
                      <a:pt x="32" y="34048"/>
                    </a:cubicBezTo>
                    <a:cubicBezTo>
                      <a:pt x="95" y="36250"/>
                      <a:pt x="1196" y="43927"/>
                      <a:pt x="14600" y="50503"/>
                    </a:cubicBezTo>
                    <a:cubicBezTo>
                      <a:pt x="29640" y="57866"/>
                      <a:pt x="28444" y="67305"/>
                      <a:pt x="28444" y="67399"/>
                    </a:cubicBezTo>
                    <a:cubicBezTo>
                      <a:pt x="28444" y="67399"/>
                      <a:pt x="28444" y="67431"/>
                      <a:pt x="28444" y="67462"/>
                    </a:cubicBezTo>
                    <a:lnTo>
                      <a:pt x="28444" y="67525"/>
                    </a:lnTo>
                    <a:cubicBezTo>
                      <a:pt x="28444" y="67557"/>
                      <a:pt x="28444" y="67588"/>
                      <a:pt x="28444" y="67620"/>
                    </a:cubicBezTo>
                    <a:cubicBezTo>
                      <a:pt x="28476" y="67714"/>
                      <a:pt x="29640" y="77153"/>
                      <a:pt x="14600" y="84516"/>
                    </a:cubicBezTo>
                    <a:cubicBezTo>
                      <a:pt x="1196" y="91060"/>
                      <a:pt x="1" y="98769"/>
                      <a:pt x="32" y="100971"/>
                    </a:cubicBezTo>
                    <a:cubicBezTo>
                      <a:pt x="95" y="103174"/>
                      <a:pt x="1196" y="110851"/>
                      <a:pt x="14600" y="117427"/>
                    </a:cubicBezTo>
                    <a:cubicBezTo>
                      <a:pt x="29640" y="124758"/>
                      <a:pt x="28444" y="134197"/>
                      <a:pt x="28444" y="134292"/>
                    </a:cubicBezTo>
                    <a:cubicBezTo>
                      <a:pt x="28413" y="134638"/>
                      <a:pt x="28633" y="134921"/>
                      <a:pt x="28948" y="134984"/>
                    </a:cubicBezTo>
                    <a:lnTo>
                      <a:pt x="29042" y="134984"/>
                    </a:lnTo>
                    <a:cubicBezTo>
                      <a:pt x="29357" y="134984"/>
                      <a:pt x="29608" y="134764"/>
                      <a:pt x="29640" y="134449"/>
                    </a:cubicBezTo>
                    <a:cubicBezTo>
                      <a:pt x="29703" y="134040"/>
                      <a:pt x="30993" y="124097"/>
                      <a:pt x="15135" y="116326"/>
                    </a:cubicBezTo>
                    <a:cubicBezTo>
                      <a:pt x="2329" y="110065"/>
                      <a:pt x="1228" y="102985"/>
                      <a:pt x="1259" y="100940"/>
                    </a:cubicBezTo>
                    <a:cubicBezTo>
                      <a:pt x="1259" y="98926"/>
                      <a:pt x="2329" y="91815"/>
                      <a:pt x="15135" y="85554"/>
                    </a:cubicBezTo>
                    <a:cubicBezTo>
                      <a:pt x="30552" y="78003"/>
                      <a:pt x="29766" y="68406"/>
                      <a:pt x="29640" y="67494"/>
                    </a:cubicBezTo>
                    <a:cubicBezTo>
                      <a:pt x="29766" y="66550"/>
                      <a:pt x="30552" y="56953"/>
                      <a:pt x="15135" y="49433"/>
                    </a:cubicBezTo>
                    <a:cubicBezTo>
                      <a:pt x="2329" y="43141"/>
                      <a:pt x="1228" y="36061"/>
                      <a:pt x="1259" y="34048"/>
                    </a:cubicBezTo>
                    <a:cubicBezTo>
                      <a:pt x="1259" y="32002"/>
                      <a:pt x="2329" y="24892"/>
                      <a:pt x="15135" y="18630"/>
                    </a:cubicBezTo>
                    <a:cubicBezTo>
                      <a:pt x="30993" y="10859"/>
                      <a:pt x="29703" y="916"/>
                      <a:pt x="29640" y="507"/>
                    </a:cubicBezTo>
                    <a:cubicBezTo>
                      <a:pt x="29584" y="157"/>
                      <a:pt x="29323" y="0"/>
                      <a:pt x="2905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2" name="Google Shape;1762;p29"/>
              <p:cNvSpPr/>
              <p:nvPr/>
            </p:nvSpPr>
            <p:spPr>
              <a:xfrm>
                <a:off x="3764350" y="31131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3" name="Google Shape;1763;p29"/>
              <p:cNvSpPr/>
              <p:nvPr/>
            </p:nvSpPr>
            <p:spPr>
              <a:xfrm>
                <a:off x="3764350" y="3463175"/>
                <a:ext cx="51525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6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4" name="Google Shape;1764;p29"/>
              <p:cNvSpPr/>
              <p:nvPr/>
            </p:nvSpPr>
            <p:spPr>
              <a:xfrm>
                <a:off x="3668400" y="2975475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1"/>
                    </a:moveTo>
                    <a:cubicBezTo>
                      <a:pt x="0" y="1"/>
                      <a:pt x="0" y="1165"/>
                      <a:pt x="787" y="1165"/>
                    </a:cubicBezTo>
                    <a:lnTo>
                      <a:pt x="27437" y="1165"/>
                    </a:lnTo>
                    <a:cubicBezTo>
                      <a:pt x="28223" y="1165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5" name="Google Shape;1765;p29"/>
              <p:cNvSpPr/>
              <p:nvPr/>
            </p:nvSpPr>
            <p:spPr>
              <a:xfrm>
                <a:off x="3651075" y="2837025"/>
                <a:ext cx="739425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28790" y="1197"/>
                    </a:lnTo>
                    <a:cubicBezTo>
                      <a:pt x="29577" y="1197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6" name="Google Shape;1766;p29"/>
              <p:cNvSpPr/>
              <p:nvPr/>
            </p:nvSpPr>
            <p:spPr>
              <a:xfrm>
                <a:off x="3714000" y="269937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1"/>
                    </a:moveTo>
                    <a:cubicBezTo>
                      <a:pt x="1" y="1"/>
                      <a:pt x="1" y="1165"/>
                      <a:pt x="788" y="1165"/>
                    </a:cubicBezTo>
                    <a:lnTo>
                      <a:pt x="23788" y="1165"/>
                    </a:lnTo>
                    <a:cubicBezTo>
                      <a:pt x="24574" y="1165"/>
                      <a:pt x="24574" y="1"/>
                      <a:pt x="237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7" name="Google Shape;1767;p29"/>
              <p:cNvSpPr/>
              <p:nvPr/>
            </p:nvSpPr>
            <p:spPr>
              <a:xfrm>
                <a:off x="3764350" y="1431375"/>
                <a:ext cx="51525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65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19854" y="1165"/>
                    </a:lnTo>
                    <a:cubicBezTo>
                      <a:pt x="20609" y="1165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8" name="Google Shape;1768;p29"/>
              <p:cNvSpPr/>
              <p:nvPr/>
            </p:nvSpPr>
            <p:spPr>
              <a:xfrm>
                <a:off x="3764350" y="63377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9" name="Google Shape;1769;p29"/>
              <p:cNvSpPr/>
              <p:nvPr/>
            </p:nvSpPr>
            <p:spPr>
              <a:xfrm>
                <a:off x="3668400" y="1292950"/>
                <a:ext cx="70560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6" extrusionOk="0">
                    <a:moveTo>
                      <a:pt x="787" y="0"/>
                    </a:moveTo>
                    <a:cubicBezTo>
                      <a:pt x="0" y="0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0" name="Google Shape;1770;p29"/>
              <p:cNvSpPr/>
              <p:nvPr/>
            </p:nvSpPr>
            <p:spPr>
              <a:xfrm>
                <a:off x="3668400" y="497700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0"/>
                    </a:moveTo>
                    <a:cubicBezTo>
                      <a:pt x="0" y="0"/>
                      <a:pt x="0" y="1164"/>
                      <a:pt x="787" y="1164"/>
                    </a:cubicBezTo>
                    <a:lnTo>
                      <a:pt x="27437" y="1164"/>
                    </a:lnTo>
                    <a:cubicBezTo>
                      <a:pt x="28223" y="1164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1" name="Google Shape;1771;p29"/>
              <p:cNvSpPr/>
              <p:nvPr/>
            </p:nvSpPr>
            <p:spPr>
              <a:xfrm>
                <a:off x="3651075" y="1155275"/>
                <a:ext cx="739425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2" name="Google Shape;1772;p29"/>
              <p:cNvSpPr/>
              <p:nvPr/>
            </p:nvSpPr>
            <p:spPr>
              <a:xfrm>
                <a:off x="3714000" y="1016850"/>
                <a:ext cx="597075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3883" h="1196" extrusionOk="0">
                    <a:moveTo>
                      <a:pt x="788" y="0"/>
                    </a:moveTo>
                    <a:cubicBezTo>
                      <a:pt x="1" y="0"/>
                      <a:pt x="1" y="1196"/>
                      <a:pt x="788" y="1196"/>
                    </a:cubicBezTo>
                    <a:lnTo>
                      <a:pt x="23882" y="1196"/>
                    </a:lnTo>
                    <a:cubicBezTo>
                      <a:pt x="23536" y="787"/>
                      <a:pt x="23253" y="409"/>
                      <a:pt x="2293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3" name="Google Shape;1773;p29"/>
              <p:cNvSpPr/>
              <p:nvPr/>
            </p:nvSpPr>
            <p:spPr>
              <a:xfrm>
                <a:off x="3764350" y="23029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19854" y="1197"/>
                    </a:lnTo>
                    <a:cubicBezTo>
                      <a:pt x="20609" y="1197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4" name="Google Shape;1774;p29"/>
              <p:cNvSpPr/>
              <p:nvPr/>
            </p:nvSpPr>
            <p:spPr>
              <a:xfrm>
                <a:off x="3668400" y="2165275"/>
                <a:ext cx="70560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7" extrusionOk="0">
                    <a:moveTo>
                      <a:pt x="787" y="1"/>
                    </a:moveTo>
                    <a:cubicBezTo>
                      <a:pt x="0" y="1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5" name="Google Shape;1775;p29"/>
              <p:cNvSpPr/>
              <p:nvPr/>
            </p:nvSpPr>
            <p:spPr>
              <a:xfrm>
                <a:off x="3714000" y="184042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0"/>
                    </a:moveTo>
                    <a:cubicBezTo>
                      <a:pt x="1" y="0"/>
                      <a:pt x="1" y="1164"/>
                      <a:pt x="788" y="1164"/>
                    </a:cubicBezTo>
                    <a:lnTo>
                      <a:pt x="23788" y="1164"/>
                    </a:lnTo>
                    <a:cubicBezTo>
                      <a:pt x="24574" y="1164"/>
                      <a:pt x="24574" y="0"/>
                      <a:pt x="2378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6" name="Google Shape;1776;p29"/>
              <p:cNvSpPr/>
              <p:nvPr/>
            </p:nvSpPr>
            <p:spPr>
              <a:xfrm>
                <a:off x="3618050" y="367900"/>
                <a:ext cx="774025" cy="3374525"/>
              </a:xfrm>
              <a:custGeom>
                <a:avLst/>
                <a:gdLst/>
                <a:ahLst/>
                <a:cxnLst/>
                <a:rect l="l" t="t" r="r" b="b"/>
                <a:pathLst>
                  <a:path w="30961" h="134981" extrusionOk="0">
                    <a:moveTo>
                      <a:pt x="1926" y="0"/>
                    </a:moveTo>
                    <a:cubicBezTo>
                      <a:pt x="1666" y="0"/>
                      <a:pt x="1409" y="157"/>
                      <a:pt x="1353" y="504"/>
                    </a:cubicBezTo>
                    <a:cubicBezTo>
                      <a:pt x="1322" y="944"/>
                      <a:pt x="0" y="10887"/>
                      <a:pt x="15858" y="18627"/>
                    </a:cubicBezTo>
                    <a:cubicBezTo>
                      <a:pt x="28664" y="24920"/>
                      <a:pt x="29765" y="31999"/>
                      <a:pt x="29734" y="34013"/>
                    </a:cubicBezTo>
                    <a:cubicBezTo>
                      <a:pt x="29702" y="36058"/>
                      <a:pt x="28664" y="43169"/>
                      <a:pt x="15858" y="49430"/>
                    </a:cubicBezTo>
                    <a:cubicBezTo>
                      <a:pt x="441" y="56982"/>
                      <a:pt x="1227" y="66578"/>
                      <a:pt x="1353" y="67491"/>
                    </a:cubicBezTo>
                    <a:cubicBezTo>
                      <a:pt x="1227" y="68403"/>
                      <a:pt x="441" y="78000"/>
                      <a:pt x="15858" y="85551"/>
                    </a:cubicBezTo>
                    <a:cubicBezTo>
                      <a:pt x="28664" y="91812"/>
                      <a:pt x="29765" y="98923"/>
                      <a:pt x="29734" y="100937"/>
                    </a:cubicBezTo>
                    <a:cubicBezTo>
                      <a:pt x="29702" y="102982"/>
                      <a:pt x="28664" y="110062"/>
                      <a:pt x="15858" y="116354"/>
                    </a:cubicBezTo>
                    <a:cubicBezTo>
                      <a:pt x="0" y="124094"/>
                      <a:pt x="1322" y="134037"/>
                      <a:pt x="1353" y="134478"/>
                    </a:cubicBezTo>
                    <a:cubicBezTo>
                      <a:pt x="1385" y="134761"/>
                      <a:pt x="1636" y="134981"/>
                      <a:pt x="1951" y="134981"/>
                    </a:cubicBezTo>
                    <a:lnTo>
                      <a:pt x="2045" y="134981"/>
                    </a:lnTo>
                    <a:cubicBezTo>
                      <a:pt x="2360" y="134950"/>
                      <a:pt x="2580" y="134635"/>
                      <a:pt x="2517" y="134320"/>
                    </a:cubicBezTo>
                    <a:cubicBezTo>
                      <a:pt x="2517" y="134226"/>
                      <a:pt x="1353" y="124787"/>
                      <a:pt x="16393" y="117424"/>
                    </a:cubicBezTo>
                    <a:cubicBezTo>
                      <a:pt x="29797" y="110880"/>
                      <a:pt x="30961" y="103171"/>
                      <a:pt x="30929" y="100968"/>
                    </a:cubicBezTo>
                    <a:cubicBezTo>
                      <a:pt x="30898" y="98766"/>
                      <a:pt x="29797" y="91089"/>
                      <a:pt x="16393" y="84544"/>
                    </a:cubicBezTo>
                    <a:cubicBezTo>
                      <a:pt x="1353" y="77182"/>
                      <a:pt x="2517" y="67742"/>
                      <a:pt x="2517" y="67648"/>
                    </a:cubicBezTo>
                    <a:cubicBezTo>
                      <a:pt x="2517" y="67617"/>
                      <a:pt x="2517" y="67585"/>
                      <a:pt x="2517" y="67554"/>
                    </a:cubicBezTo>
                    <a:lnTo>
                      <a:pt x="2517" y="67491"/>
                    </a:lnTo>
                    <a:cubicBezTo>
                      <a:pt x="2517" y="67459"/>
                      <a:pt x="2517" y="67428"/>
                      <a:pt x="2517" y="67396"/>
                    </a:cubicBezTo>
                    <a:cubicBezTo>
                      <a:pt x="2517" y="67302"/>
                      <a:pt x="1353" y="57863"/>
                      <a:pt x="16393" y="50500"/>
                    </a:cubicBezTo>
                    <a:cubicBezTo>
                      <a:pt x="29797" y="43924"/>
                      <a:pt x="30961" y="36247"/>
                      <a:pt x="30929" y="34045"/>
                    </a:cubicBezTo>
                    <a:cubicBezTo>
                      <a:pt x="30898" y="31842"/>
                      <a:pt x="29797" y="24165"/>
                      <a:pt x="16393" y="17589"/>
                    </a:cubicBezTo>
                    <a:cubicBezTo>
                      <a:pt x="1353" y="10226"/>
                      <a:pt x="2517" y="787"/>
                      <a:pt x="2517" y="693"/>
                    </a:cubicBezTo>
                    <a:cubicBezTo>
                      <a:pt x="2588" y="253"/>
                      <a:pt x="2255" y="0"/>
                      <a:pt x="192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7" name="Google Shape;1777;p29"/>
              <p:cNvSpPr/>
              <p:nvPr/>
            </p:nvSpPr>
            <p:spPr>
              <a:xfrm>
                <a:off x="3698275" y="9885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8" name="Google Shape;1778;p29"/>
              <p:cNvSpPr/>
              <p:nvPr/>
            </p:nvSpPr>
            <p:spPr>
              <a:xfrm>
                <a:off x="3615675" y="1130125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0" y="2675"/>
                      <a:pt x="3430" y="1731"/>
                    </a:cubicBezTo>
                    <a:cubicBezTo>
                      <a:pt x="3430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9" name="Google Shape;1779;p29"/>
              <p:cNvSpPr/>
              <p:nvPr/>
            </p:nvSpPr>
            <p:spPr>
              <a:xfrm>
                <a:off x="4318900" y="4536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0"/>
                    </a:moveTo>
                    <a:cubicBezTo>
                      <a:pt x="787" y="0"/>
                      <a:pt x="1" y="755"/>
                      <a:pt x="1" y="1699"/>
                    </a:cubicBezTo>
                    <a:cubicBezTo>
                      <a:pt x="1" y="2643"/>
                      <a:pt x="787" y="3398"/>
                      <a:pt x="1731" y="3398"/>
                    </a:cubicBezTo>
                    <a:cubicBezTo>
                      <a:pt x="2675" y="3398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0" name="Google Shape;1780;p29"/>
              <p:cNvSpPr/>
              <p:nvPr/>
            </p:nvSpPr>
            <p:spPr>
              <a:xfrm>
                <a:off x="3732100" y="1397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44"/>
                      <a:pt x="756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1" name="Google Shape;1781;p29"/>
              <p:cNvSpPr/>
              <p:nvPr/>
            </p:nvSpPr>
            <p:spPr>
              <a:xfrm>
                <a:off x="4225300" y="2278550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3"/>
                      <a:pt x="787" y="3430"/>
                      <a:pt x="1731" y="3430"/>
                    </a:cubicBezTo>
                    <a:cubicBezTo>
                      <a:pt x="2675" y="3430"/>
                      <a:pt x="3430" y="2643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2" name="Google Shape;1782;p29"/>
              <p:cNvSpPr/>
              <p:nvPr/>
            </p:nvSpPr>
            <p:spPr>
              <a:xfrm>
                <a:off x="3633775" y="2950300"/>
                <a:ext cx="849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1" extrusionOk="0">
                    <a:moveTo>
                      <a:pt x="1700" y="1"/>
                    </a:moveTo>
                    <a:cubicBezTo>
                      <a:pt x="756" y="1"/>
                      <a:pt x="1" y="787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399" y="2675"/>
                      <a:pt x="3399" y="1731"/>
                    </a:cubicBezTo>
                    <a:cubicBezTo>
                      <a:pt x="3399" y="787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3" name="Google Shape;1783;p29"/>
              <p:cNvSpPr/>
              <p:nvPr/>
            </p:nvSpPr>
            <p:spPr>
              <a:xfrm>
                <a:off x="4227650" y="604675"/>
                <a:ext cx="849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00" y="3430"/>
                    </a:cubicBezTo>
                    <a:cubicBezTo>
                      <a:pt x="2644" y="3430"/>
                      <a:pt x="3399" y="2643"/>
                      <a:pt x="3399" y="1699"/>
                    </a:cubicBezTo>
                    <a:cubicBezTo>
                      <a:pt x="3399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4" name="Google Shape;1784;p29"/>
              <p:cNvSpPr/>
              <p:nvPr/>
            </p:nvSpPr>
            <p:spPr>
              <a:xfrm>
                <a:off x="3659725" y="1268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1" y="756"/>
                      <a:pt x="1" y="1700"/>
                    </a:cubicBezTo>
                    <a:cubicBezTo>
                      <a:pt x="1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5" name="Google Shape;1785;p29"/>
              <p:cNvSpPr/>
              <p:nvPr/>
            </p:nvSpPr>
            <p:spPr>
              <a:xfrm>
                <a:off x="4259125" y="1796375"/>
                <a:ext cx="85750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399" extrusionOk="0">
                    <a:moveTo>
                      <a:pt x="1699" y="0"/>
                    </a:moveTo>
                    <a:cubicBezTo>
                      <a:pt x="756" y="0"/>
                      <a:pt x="0" y="755"/>
                      <a:pt x="0" y="1699"/>
                    </a:cubicBezTo>
                    <a:cubicBezTo>
                      <a:pt x="0" y="2643"/>
                      <a:pt x="756" y="3398"/>
                      <a:pt x="1699" y="3398"/>
                    </a:cubicBezTo>
                    <a:cubicBezTo>
                      <a:pt x="2643" y="3398"/>
                      <a:pt x="3430" y="2643"/>
                      <a:pt x="3430" y="1699"/>
                    </a:cubicBezTo>
                    <a:cubicBezTo>
                      <a:pt x="3430" y="755"/>
                      <a:pt x="2643" y="0"/>
                      <a:pt x="169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6" name="Google Shape;1786;p29"/>
              <p:cNvSpPr/>
              <p:nvPr/>
            </p:nvSpPr>
            <p:spPr>
              <a:xfrm>
                <a:off x="4322050" y="212910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87" y="0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7" name="Google Shape;1787;p29"/>
              <p:cNvSpPr/>
              <p:nvPr/>
            </p:nvSpPr>
            <p:spPr>
              <a:xfrm>
                <a:off x="3703000" y="2674200"/>
                <a:ext cx="85750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431" extrusionOk="0">
                    <a:moveTo>
                      <a:pt x="1699" y="1"/>
                    </a:moveTo>
                    <a:cubicBezTo>
                      <a:pt x="756" y="1"/>
                      <a:pt x="0" y="787"/>
                      <a:pt x="0" y="1731"/>
                    </a:cubicBezTo>
                    <a:cubicBezTo>
                      <a:pt x="0" y="2675"/>
                      <a:pt x="756" y="3430"/>
                      <a:pt x="1699" y="3430"/>
                    </a:cubicBezTo>
                    <a:cubicBezTo>
                      <a:pt x="2643" y="3430"/>
                      <a:pt x="3430" y="2675"/>
                      <a:pt x="3430" y="1731"/>
                    </a:cubicBezTo>
                    <a:cubicBezTo>
                      <a:pt x="3430" y="787"/>
                      <a:pt x="2643" y="1"/>
                      <a:pt x="16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8" name="Google Shape;1788;p29"/>
              <p:cNvSpPr/>
              <p:nvPr/>
            </p:nvSpPr>
            <p:spPr>
              <a:xfrm>
                <a:off x="4225300" y="341990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9" name="Google Shape;1789;p29"/>
              <p:cNvSpPr/>
              <p:nvPr/>
            </p:nvSpPr>
            <p:spPr>
              <a:xfrm>
                <a:off x="3627475" y="281345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31" y="3430"/>
                    </a:cubicBezTo>
                    <a:cubicBezTo>
                      <a:pt x="2675" y="3430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0" name="Google Shape;1790;p29"/>
              <p:cNvSpPr/>
              <p:nvPr/>
            </p:nvSpPr>
            <p:spPr>
              <a:xfrm>
                <a:off x="3734450" y="30840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00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1" y="2675"/>
                      <a:pt x="3431" y="1700"/>
                    </a:cubicBezTo>
                    <a:cubicBezTo>
                      <a:pt x="3431" y="756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5">
    <p:spTree>
      <p:nvGrpSpPr>
        <p:cNvPr id="1" name="Shape 1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2" name="Google Shape;1792;p30"/>
          <p:cNvGrpSpPr/>
          <p:nvPr/>
        </p:nvGrpSpPr>
        <p:grpSpPr>
          <a:xfrm>
            <a:off x="1777843" y="-294805"/>
            <a:ext cx="7366166" cy="6027911"/>
            <a:chOff x="1777843" y="-294805"/>
            <a:chExt cx="7366166" cy="6027911"/>
          </a:xfrm>
        </p:grpSpPr>
        <p:sp>
          <p:nvSpPr>
            <p:cNvPr id="1793" name="Google Shape;1793;p30"/>
            <p:cNvSpPr/>
            <p:nvPr/>
          </p:nvSpPr>
          <p:spPr>
            <a:xfrm>
              <a:off x="4709662" y="4009249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4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94" name="Google Shape;1794;p30"/>
            <p:cNvGrpSpPr/>
            <p:nvPr/>
          </p:nvGrpSpPr>
          <p:grpSpPr>
            <a:xfrm>
              <a:off x="1777843" y="4009249"/>
              <a:ext cx="3366776" cy="1723858"/>
              <a:chOff x="1785333" y="4009249"/>
              <a:chExt cx="3366776" cy="1723858"/>
            </a:xfrm>
          </p:grpSpPr>
          <p:sp>
            <p:nvSpPr>
              <p:cNvPr id="1795" name="Google Shape;1795;p30"/>
              <p:cNvSpPr/>
              <p:nvPr/>
            </p:nvSpPr>
            <p:spPr>
              <a:xfrm>
                <a:off x="1785333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6" name="Google Shape;1796;p30"/>
              <p:cNvSpPr/>
              <p:nvPr/>
            </p:nvSpPr>
            <p:spPr>
              <a:xfrm>
                <a:off x="2744296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7" name="Google Shape;1797;p30"/>
              <p:cNvSpPr/>
              <p:nvPr/>
            </p:nvSpPr>
            <p:spPr>
              <a:xfrm>
                <a:off x="3748202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98" name="Google Shape;1798;p30"/>
            <p:cNvSpPr/>
            <p:nvPr/>
          </p:nvSpPr>
          <p:spPr>
            <a:xfrm>
              <a:off x="7011514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5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30"/>
            <p:cNvSpPr/>
            <p:nvPr/>
          </p:nvSpPr>
          <p:spPr>
            <a:xfrm>
              <a:off x="7773661" y="-294805"/>
              <a:ext cx="1370349" cy="1683077"/>
            </a:xfrm>
            <a:custGeom>
              <a:avLst/>
              <a:gdLst/>
              <a:ahLst/>
              <a:cxnLst/>
              <a:rect l="l" t="t" r="r" b="b"/>
              <a:pathLst>
                <a:path w="31116" h="38217" extrusionOk="0">
                  <a:moveTo>
                    <a:pt x="31115" y="1"/>
                  </a:moveTo>
                  <a:lnTo>
                    <a:pt x="1" y="38217"/>
                  </a:lnTo>
                  <a:lnTo>
                    <a:pt x="10899" y="38217"/>
                  </a:lnTo>
                  <a:lnTo>
                    <a:pt x="31115" y="13405"/>
                  </a:lnTo>
                  <a:lnTo>
                    <a:pt x="3111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2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30"/>
            <p:cNvSpPr/>
            <p:nvPr/>
          </p:nvSpPr>
          <p:spPr>
            <a:xfrm>
              <a:off x="7773661" y="3460451"/>
              <a:ext cx="1370349" cy="1683077"/>
            </a:xfrm>
            <a:custGeom>
              <a:avLst/>
              <a:gdLst/>
              <a:ahLst/>
              <a:cxnLst/>
              <a:rect l="l" t="t" r="r" b="b"/>
              <a:pathLst>
                <a:path w="31116" h="38217" extrusionOk="0">
                  <a:moveTo>
                    <a:pt x="31115" y="1"/>
                  </a:moveTo>
                  <a:lnTo>
                    <a:pt x="1" y="38217"/>
                  </a:lnTo>
                  <a:lnTo>
                    <a:pt x="10899" y="38217"/>
                  </a:lnTo>
                  <a:lnTo>
                    <a:pt x="31115" y="13405"/>
                  </a:lnTo>
                  <a:lnTo>
                    <a:pt x="3111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50000">
                  <a:srgbClr val="87D2E4">
                    <a:alpha val="0"/>
                  </a:srgbClr>
                </a:gs>
                <a:gs pos="100000">
                  <a:srgbClr val="87D2E4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30"/>
            <p:cNvSpPr/>
            <p:nvPr/>
          </p:nvSpPr>
          <p:spPr>
            <a:xfrm>
              <a:off x="6754575" y="2209363"/>
              <a:ext cx="2389434" cy="2934165"/>
            </a:xfrm>
            <a:custGeom>
              <a:avLst/>
              <a:gdLst/>
              <a:ahLst/>
              <a:cxnLst/>
              <a:rect l="l" t="t" r="r" b="b"/>
              <a:pathLst>
                <a:path w="54256" h="66625" extrusionOk="0">
                  <a:moveTo>
                    <a:pt x="54255" y="1"/>
                  </a:moveTo>
                  <a:lnTo>
                    <a:pt x="0" y="66625"/>
                  </a:lnTo>
                  <a:lnTo>
                    <a:pt x="10917" y="66625"/>
                  </a:lnTo>
                  <a:lnTo>
                    <a:pt x="54255" y="13387"/>
                  </a:lnTo>
                  <a:lnTo>
                    <a:pt x="5425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29000">
                  <a:srgbClr val="87D2E4">
                    <a:alpha val="0"/>
                  </a:srgbClr>
                </a:gs>
                <a:gs pos="75000">
                  <a:srgbClr val="87D2E4">
                    <a:alpha val="0"/>
                  </a:srgbClr>
                </a:gs>
                <a:gs pos="100000">
                  <a:srgbClr val="87D2E4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30"/>
            <p:cNvSpPr/>
            <p:nvPr/>
          </p:nvSpPr>
          <p:spPr>
            <a:xfrm>
              <a:off x="7773661" y="957482"/>
              <a:ext cx="1370349" cy="1683077"/>
            </a:xfrm>
            <a:custGeom>
              <a:avLst/>
              <a:gdLst/>
              <a:ahLst/>
              <a:cxnLst/>
              <a:rect l="l" t="t" r="r" b="b"/>
              <a:pathLst>
                <a:path w="31116" h="38217" extrusionOk="0">
                  <a:moveTo>
                    <a:pt x="31115" y="1"/>
                  </a:moveTo>
                  <a:lnTo>
                    <a:pt x="1" y="38217"/>
                  </a:lnTo>
                  <a:lnTo>
                    <a:pt x="10899" y="38217"/>
                  </a:lnTo>
                  <a:lnTo>
                    <a:pt x="31115" y="13405"/>
                  </a:lnTo>
                  <a:lnTo>
                    <a:pt x="3111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2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30"/>
            <p:cNvSpPr/>
            <p:nvPr/>
          </p:nvSpPr>
          <p:spPr>
            <a:xfrm>
              <a:off x="5735490" y="4009249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4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4" name="Google Shape;1804;p30"/>
          <p:cNvGrpSpPr/>
          <p:nvPr/>
        </p:nvGrpSpPr>
        <p:grpSpPr>
          <a:xfrm>
            <a:off x="-569660" y="-834355"/>
            <a:ext cx="2678535" cy="6812210"/>
            <a:chOff x="-569660" y="-834355"/>
            <a:chExt cx="2678535" cy="6812210"/>
          </a:xfrm>
        </p:grpSpPr>
        <p:grpSp>
          <p:nvGrpSpPr>
            <p:cNvPr id="1805" name="Google Shape;1805;p30"/>
            <p:cNvGrpSpPr/>
            <p:nvPr/>
          </p:nvGrpSpPr>
          <p:grpSpPr>
            <a:xfrm rot="-2700000" flipH="1">
              <a:off x="403483" y="3110702"/>
              <a:ext cx="732250" cy="3055771"/>
              <a:chOff x="3615675" y="367825"/>
              <a:chExt cx="808650" cy="3374600"/>
            </a:xfrm>
          </p:grpSpPr>
          <p:sp>
            <p:nvSpPr>
              <p:cNvPr id="1806" name="Google Shape;1806;p30"/>
              <p:cNvSpPr/>
              <p:nvPr/>
            </p:nvSpPr>
            <p:spPr>
              <a:xfrm>
                <a:off x="3663733" y="2002850"/>
                <a:ext cx="714802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7" name="Google Shape;1807;p30"/>
              <p:cNvSpPr/>
              <p:nvPr/>
            </p:nvSpPr>
            <p:spPr>
              <a:xfrm>
                <a:off x="3649500" y="367825"/>
                <a:ext cx="774825" cy="3374600"/>
              </a:xfrm>
              <a:custGeom>
                <a:avLst/>
                <a:gdLst/>
                <a:ahLst/>
                <a:cxnLst/>
                <a:rect l="l" t="t" r="r" b="b"/>
                <a:pathLst>
                  <a:path w="30993" h="134984" extrusionOk="0">
                    <a:moveTo>
                      <a:pt x="29058" y="0"/>
                    </a:moveTo>
                    <a:cubicBezTo>
                      <a:pt x="28728" y="0"/>
                      <a:pt x="28392" y="245"/>
                      <a:pt x="28444" y="664"/>
                    </a:cubicBezTo>
                    <a:cubicBezTo>
                      <a:pt x="28476" y="790"/>
                      <a:pt x="29640" y="10229"/>
                      <a:pt x="14600" y="17592"/>
                    </a:cubicBezTo>
                    <a:cubicBezTo>
                      <a:pt x="1196" y="24136"/>
                      <a:pt x="1" y="31845"/>
                      <a:pt x="32" y="34048"/>
                    </a:cubicBezTo>
                    <a:cubicBezTo>
                      <a:pt x="95" y="36250"/>
                      <a:pt x="1196" y="43927"/>
                      <a:pt x="14600" y="50503"/>
                    </a:cubicBezTo>
                    <a:cubicBezTo>
                      <a:pt x="29640" y="57866"/>
                      <a:pt x="28444" y="67305"/>
                      <a:pt x="28444" y="67399"/>
                    </a:cubicBezTo>
                    <a:cubicBezTo>
                      <a:pt x="28444" y="67399"/>
                      <a:pt x="28444" y="67431"/>
                      <a:pt x="28444" y="67462"/>
                    </a:cubicBezTo>
                    <a:lnTo>
                      <a:pt x="28444" y="67525"/>
                    </a:lnTo>
                    <a:cubicBezTo>
                      <a:pt x="28444" y="67557"/>
                      <a:pt x="28444" y="67588"/>
                      <a:pt x="28444" y="67620"/>
                    </a:cubicBezTo>
                    <a:cubicBezTo>
                      <a:pt x="28476" y="67714"/>
                      <a:pt x="29640" y="77153"/>
                      <a:pt x="14600" y="84516"/>
                    </a:cubicBezTo>
                    <a:cubicBezTo>
                      <a:pt x="1196" y="91060"/>
                      <a:pt x="1" y="98769"/>
                      <a:pt x="32" y="100971"/>
                    </a:cubicBezTo>
                    <a:cubicBezTo>
                      <a:pt x="95" y="103174"/>
                      <a:pt x="1196" y="110851"/>
                      <a:pt x="14600" y="117427"/>
                    </a:cubicBezTo>
                    <a:cubicBezTo>
                      <a:pt x="29640" y="124758"/>
                      <a:pt x="28444" y="134197"/>
                      <a:pt x="28444" y="134292"/>
                    </a:cubicBezTo>
                    <a:cubicBezTo>
                      <a:pt x="28413" y="134638"/>
                      <a:pt x="28633" y="134921"/>
                      <a:pt x="28948" y="134984"/>
                    </a:cubicBezTo>
                    <a:lnTo>
                      <a:pt x="29042" y="134984"/>
                    </a:lnTo>
                    <a:cubicBezTo>
                      <a:pt x="29357" y="134984"/>
                      <a:pt x="29608" y="134764"/>
                      <a:pt x="29640" y="134449"/>
                    </a:cubicBezTo>
                    <a:cubicBezTo>
                      <a:pt x="29703" y="134040"/>
                      <a:pt x="30993" y="124097"/>
                      <a:pt x="15135" y="116326"/>
                    </a:cubicBezTo>
                    <a:cubicBezTo>
                      <a:pt x="2329" y="110065"/>
                      <a:pt x="1228" y="102985"/>
                      <a:pt x="1259" y="100940"/>
                    </a:cubicBezTo>
                    <a:cubicBezTo>
                      <a:pt x="1259" y="98926"/>
                      <a:pt x="2329" y="91815"/>
                      <a:pt x="15135" y="85554"/>
                    </a:cubicBezTo>
                    <a:cubicBezTo>
                      <a:pt x="30552" y="78003"/>
                      <a:pt x="29766" y="68406"/>
                      <a:pt x="29640" y="67494"/>
                    </a:cubicBezTo>
                    <a:cubicBezTo>
                      <a:pt x="29766" y="66550"/>
                      <a:pt x="30552" y="56953"/>
                      <a:pt x="15135" y="49433"/>
                    </a:cubicBezTo>
                    <a:cubicBezTo>
                      <a:pt x="2329" y="43141"/>
                      <a:pt x="1228" y="36061"/>
                      <a:pt x="1259" y="34048"/>
                    </a:cubicBezTo>
                    <a:cubicBezTo>
                      <a:pt x="1259" y="32002"/>
                      <a:pt x="2329" y="24892"/>
                      <a:pt x="15135" y="18630"/>
                    </a:cubicBezTo>
                    <a:cubicBezTo>
                      <a:pt x="30993" y="10859"/>
                      <a:pt x="29703" y="916"/>
                      <a:pt x="29640" y="507"/>
                    </a:cubicBezTo>
                    <a:cubicBezTo>
                      <a:pt x="29584" y="157"/>
                      <a:pt x="29323" y="0"/>
                      <a:pt x="2905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8" name="Google Shape;1808;p30"/>
              <p:cNvSpPr/>
              <p:nvPr/>
            </p:nvSpPr>
            <p:spPr>
              <a:xfrm>
                <a:off x="3764350" y="31131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9" name="Google Shape;1809;p30"/>
              <p:cNvSpPr/>
              <p:nvPr/>
            </p:nvSpPr>
            <p:spPr>
              <a:xfrm>
                <a:off x="3764350" y="3463175"/>
                <a:ext cx="51525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6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0" name="Google Shape;1810;p30"/>
              <p:cNvSpPr/>
              <p:nvPr/>
            </p:nvSpPr>
            <p:spPr>
              <a:xfrm>
                <a:off x="3668400" y="2975475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1"/>
                    </a:moveTo>
                    <a:cubicBezTo>
                      <a:pt x="0" y="1"/>
                      <a:pt x="0" y="1165"/>
                      <a:pt x="787" y="1165"/>
                    </a:cubicBezTo>
                    <a:lnTo>
                      <a:pt x="27437" y="1165"/>
                    </a:lnTo>
                    <a:cubicBezTo>
                      <a:pt x="28223" y="1165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1" name="Google Shape;1811;p30"/>
              <p:cNvSpPr/>
              <p:nvPr/>
            </p:nvSpPr>
            <p:spPr>
              <a:xfrm>
                <a:off x="3651075" y="2837025"/>
                <a:ext cx="739425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28790" y="1197"/>
                    </a:lnTo>
                    <a:cubicBezTo>
                      <a:pt x="29577" y="1197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2" name="Google Shape;1812;p30"/>
              <p:cNvSpPr/>
              <p:nvPr/>
            </p:nvSpPr>
            <p:spPr>
              <a:xfrm>
                <a:off x="3714000" y="269937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1"/>
                    </a:moveTo>
                    <a:cubicBezTo>
                      <a:pt x="1" y="1"/>
                      <a:pt x="1" y="1165"/>
                      <a:pt x="788" y="1165"/>
                    </a:cubicBezTo>
                    <a:lnTo>
                      <a:pt x="23788" y="1165"/>
                    </a:lnTo>
                    <a:cubicBezTo>
                      <a:pt x="24574" y="1165"/>
                      <a:pt x="24574" y="1"/>
                      <a:pt x="237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3" name="Google Shape;1813;p30"/>
              <p:cNvSpPr/>
              <p:nvPr/>
            </p:nvSpPr>
            <p:spPr>
              <a:xfrm>
                <a:off x="3764350" y="1431375"/>
                <a:ext cx="51525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65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19854" y="1165"/>
                    </a:lnTo>
                    <a:cubicBezTo>
                      <a:pt x="20609" y="1165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4" name="Google Shape;1814;p30"/>
              <p:cNvSpPr/>
              <p:nvPr/>
            </p:nvSpPr>
            <p:spPr>
              <a:xfrm>
                <a:off x="3764350" y="63377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5" name="Google Shape;1815;p30"/>
              <p:cNvSpPr/>
              <p:nvPr/>
            </p:nvSpPr>
            <p:spPr>
              <a:xfrm>
                <a:off x="3668400" y="1292950"/>
                <a:ext cx="70560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6" extrusionOk="0">
                    <a:moveTo>
                      <a:pt x="787" y="0"/>
                    </a:moveTo>
                    <a:cubicBezTo>
                      <a:pt x="0" y="0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6" name="Google Shape;1816;p30"/>
              <p:cNvSpPr/>
              <p:nvPr/>
            </p:nvSpPr>
            <p:spPr>
              <a:xfrm>
                <a:off x="3668400" y="497700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0"/>
                    </a:moveTo>
                    <a:cubicBezTo>
                      <a:pt x="0" y="0"/>
                      <a:pt x="0" y="1164"/>
                      <a:pt x="787" y="1164"/>
                    </a:cubicBezTo>
                    <a:lnTo>
                      <a:pt x="27437" y="1164"/>
                    </a:lnTo>
                    <a:cubicBezTo>
                      <a:pt x="28223" y="1164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7" name="Google Shape;1817;p30"/>
              <p:cNvSpPr/>
              <p:nvPr/>
            </p:nvSpPr>
            <p:spPr>
              <a:xfrm>
                <a:off x="3651075" y="1155275"/>
                <a:ext cx="739425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8" name="Google Shape;1818;p30"/>
              <p:cNvSpPr/>
              <p:nvPr/>
            </p:nvSpPr>
            <p:spPr>
              <a:xfrm>
                <a:off x="3714000" y="1016850"/>
                <a:ext cx="597075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3883" h="1196" extrusionOk="0">
                    <a:moveTo>
                      <a:pt x="788" y="0"/>
                    </a:moveTo>
                    <a:cubicBezTo>
                      <a:pt x="1" y="0"/>
                      <a:pt x="1" y="1196"/>
                      <a:pt x="788" y="1196"/>
                    </a:cubicBezTo>
                    <a:lnTo>
                      <a:pt x="23882" y="1196"/>
                    </a:lnTo>
                    <a:cubicBezTo>
                      <a:pt x="23536" y="787"/>
                      <a:pt x="23253" y="409"/>
                      <a:pt x="2293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9" name="Google Shape;1819;p30"/>
              <p:cNvSpPr/>
              <p:nvPr/>
            </p:nvSpPr>
            <p:spPr>
              <a:xfrm>
                <a:off x="3764350" y="23029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19854" y="1197"/>
                    </a:lnTo>
                    <a:cubicBezTo>
                      <a:pt x="20609" y="1197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0" name="Google Shape;1820;p30"/>
              <p:cNvSpPr/>
              <p:nvPr/>
            </p:nvSpPr>
            <p:spPr>
              <a:xfrm>
                <a:off x="3668400" y="2165275"/>
                <a:ext cx="70560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7" extrusionOk="0">
                    <a:moveTo>
                      <a:pt x="787" y="1"/>
                    </a:moveTo>
                    <a:cubicBezTo>
                      <a:pt x="0" y="1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1" name="Google Shape;1821;p30"/>
              <p:cNvSpPr/>
              <p:nvPr/>
            </p:nvSpPr>
            <p:spPr>
              <a:xfrm>
                <a:off x="3714000" y="184042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0"/>
                    </a:moveTo>
                    <a:cubicBezTo>
                      <a:pt x="1" y="0"/>
                      <a:pt x="1" y="1164"/>
                      <a:pt x="788" y="1164"/>
                    </a:cubicBezTo>
                    <a:lnTo>
                      <a:pt x="23788" y="1164"/>
                    </a:lnTo>
                    <a:cubicBezTo>
                      <a:pt x="24574" y="1164"/>
                      <a:pt x="24574" y="0"/>
                      <a:pt x="2378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2" name="Google Shape;1822;p30"/>
              <p:cNvSpPr/>
              <p:nvPr/>
            </p:nvSpPr>
            <p:spPr>
              <a:xfrm>
                <a:off x="3618050" y="367900"/>
                <a:ext cx="774025" cy="3374525"/>
              </a:xfrm>
              <a:custGeom>
                <a:avLst/>
                <a:gdLst/>
                <a:ahLst/>
                <a:cxnLst/>
                <a:rect l="l" t="t" r="r" b="b"/>
                <a:pathLst>
                  <a:path w="30961" h="134981" extrusionOk="0">
                    <a:moveTo>
                      <a:pt x="1926" y="0"/>
                    </a:moveTo>
                    <a:cubicBezTo>
                      <a:pt x="1666" y="0"/>
                      <a:pt x="1409" y="157"/>
                      <a:pt x="1353" y="504"/>
                    </a:cubicBezTo>
                    <a:cubicBezTo>
                      <a:pt x="1322" y="944"/>
                      <a:pt x="0" y="10887"/>
                      <a:pt x="15858" y="18627"/>
                    </a:cubicBezTo>
                    <a:cubicBezTo>
                      <a:pt x="28664" y="24920"/>
                      <a:pt x="29765" y="31999"/>
                      <a:pt x="29734" y="34013"/>
                    </a:cubicBezTo>
                    <a:cubicBezTo>
                      <a:pt x="29702" y="36058"/>
                      <a:pt x="28664" y="43169"/>
                      <a:pt x="15858" y="49430"/>
                    </a:cubicBezTo>
                    <a:cubicBezTo>
                      <a:pt x="441" y="56982"/>
                      <a:pt x="1227" y="66578"/>
                      <a:pt x="1353" y="67491"/>
                    </a:cubicBezTo>
                    <a:cubicBezTo>
                      <a:pt x="1227" y="68403"/>
                      <a:pt x="441" y="78000"/>
                      <a:pt x="15858" y="85551"/>
                    </a:cubicBezTo>
                    <a:cubicBezTo>
                      <a:pt x="28664" y="91812"/>
                      <a:pt x="29765" y="98923"/>
                      <a:pt x="29734" y="100937"/>
                    </a:cubicBezTo>
                    <a:cubicBezTo>
                      <a:pt x="29702" y="102982"/>
                      <a:pt x="28664" y="110062"/>
                      <a:pt x="15858" y="116354"/>
                    </a:cubicBezTo>
                    <a:cubicBezTo>
                      <a:pt x="0" y="124094"/>
                      <a:pt x="1322" y="134037"/>
                      <a:pt x="1353" y="134478"/>
                    </a:cubicBezTo>
                    <a:cubicBezTo>
                      <a:pt x="1385" y="134761"/>
                      <a:pt x="1636" y="134981"/>
                      <a:pt x="1951" y="134981"/>
                    </a:cubicBezTo>
                    <a:lnTo>
                      <a:pt x="2045" y="134981"/>
                    </a:lnTo>
                    <a:cubicBezTo>
                      <a:pt x="2360" y="134950"/>
                      <a:pt x="2580" y="134635"/>
                      <a:pt x="2517" y="134320"/>
                    </a:cubicBezTo>
                    <a:cubicBezTo>
                      <a:pt x="2517" y="134226"/>
                      <a:pt x="1353" y="124787"/>
                      <a:pt x="16393" y="117424"/>
                    </a:cubicBezTo>
                    <a:cubicBezTo>
                      <a:pt x="29797" y="110880"/>
                      <a:pt x="30961" y="103171"/>
                      <a:pt x="30929" y="100968"/>
                    </a:cubicBezTo>
                    <a:cubicBezTo>
                      <a:pt x="30898" y="98766"/>
                      <a:pt x="29797" y="91089"/>
                      <a:pt x="16393" y="84544"/>
                    </a:cubicBezTo>
                    <a:cubicBezTo>
                      <a:pt x="1353" y="77182"/>
                      <a:pt x="2517" y="67742"/>
                      <a:pt x="2517" y="67648"/>
                    </a:cubicBezTo>
                    <a:cubicBezTo>
                      <a:pt x="2517" y="67617"/>
                      <a:pt x="2517" y="67585"/>
                      <a:pt x="2517" y="67554"/>
                    </a:cubicBezTo>
                    <a:lnTo>
                      <a:pt x="2517" y="67491"/>
                    </a:lnTo>
                    <a:cubicBezTo>
                      <a:pt x="2517" y="67459"/>
                      <a:pt x="2517" y="67428"/>
                      <a:pt x="2517" y="67396"/>
                    </a:cubicBezTo>
                    <a:cubicBezTo>
                      <a:pt x="2517" y="67302"/>
                      <a:pt x="1353" y="57863"/>
                      <a:pt x="16393" y="50500"/>
                    </a:cubicBezTo>
                    <a:cubicBezTo>
                      <a:pt x="29797" y="43924"/>
                      <a:pt x="30961" y="36247"/>
                      <a:pt x="30929" y="34045"/>
                    </a:cubicBezTo>
                    <a:cubicBezTo>
                      <a:pt x="30898" y="31842"/>
                      <a:pt x="29797" y="24165"/>
                      <a:pt x="16393" y="17589"/>
                    </a:cubicBezTo>
                    <a:cubicBezTo>
                      <a:pt x="1353" y="10226"/>
                      <a:pt x="2517" y="787"/>
                      <a:pt x="2517" y="693"/>
                    </a:cubicBezTo>
                    <a:cubicBezTo>
                      <a:pt x="2588" y="253"/>
                      <a:pt x="2255" y="0"/>
                      <a:pt x="192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3" name="Google Shape;1823;p30"/>
              <p:cNvSpPr/>
              <p:nvPr/>
            </p:nvSpPr>
            <p:spPr>
              <a:xfrm>
                <a:off x="3698275" y="9885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4" name="Google Shape;1824;p30"/>
              <p:cNvSpPr/>
              <p:nvPr/>
            </p:nvSpPr>
            <p:spPr>
              <a:xfrm>
                <a:off x="3615675" y="1130125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0" y="2675"/>
                      <a:pt x="3430" y="1731"/>
                    </a:cubicBezTo>
                    <a:cubicBezTo>
                      <a:pt x="3430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5" name="Google Shape;1825;p30"/>
              <p:cNvSpPr/>
              <p:nvPr/>
            </p:nvSpPr>
            <p:spPr>
              <a:xfrm>
                <a:off x="4318900" y="4536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0"/>
                    </a:moveTo>
                    <a:cubicBezTo>
                      <a:pt x="787" y="0"/>
                      <a:pt x="1" y="755"/>
                      <a:pt x="1" y="1699"/>
                    </a:cubicBezTo>
                    <a:cubicBezTo>
                      <a:pt x="1" y="2643"/>
                      <a:pt x="787" y="3398"/>
                      <a:pt x="1731" y="3398"/>
                    </a:cubicBezTo>
                    <a:cubicBezTo>
                      <a:pt x="2675" y="3398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6" name="Google Shape;1826;p30"/>
              <p:cNvSpPr/>
              <p:nvPr/>
            </p:nvSpPr>
            <p:spPr>
              <a:xfrm>
                <a:off x="3732100" y="1397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44"/>
                      <a:pt x="756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7" name="Google Shape;1827;p30"/>
              <p:cNvSpPr/>
              <p:nvPr/>
            </p:nvSpPr>
            <p:spPr>
              <a:xfrm>
                <a:off x="4225300" y="2278550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3"/>
                      <a:pt x="787" y="3430"/>
                      <a:pt x="1731" y="3430"/>
                    </a:cubicBezTo>
                    <a:cubicBezTo>
                      <a:pt x="2675" y="3430"/>
                      <a:pt x="3430" y="2643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8" name="Google Shape;1828;p30"/>
              <p:cNvSpPr/>
              <p:nvPr/>
            </p:nvSpPr>
            <p:spPr>
              <a:xfrm>
                <a:off x="3633775" y="2950300"/>
                <a:ext cx="849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1" extrusionOk="0">
                    <a:moveTo>
                      <a:pt x="1700" y="1"/>
                    </a:moveTo>
                    <a:cubicBezTo>
                      <a:pt x="756" y="1"/>
                      <a:pt x="1" y="787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399" y="2675"/>
                      <a:pt x="3399" y="1731"/>
                    </a:cubicBezTo>
                    <a:cubicBezTo>
                      <a:pt x="3399" y="787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9" name="Google Shape;1829;p30"/>
              <p:cNvSpPr/>
              <p:nvPr/>
            </p:nvSpPr>
            <p:spPr>
              <a:xfrm>
                <a:off x="4227650" y="604675"/>
                <a:ext cx="849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00" y="3430"/>
                    </a:cubicBezTo>
                    <a:cubicBezTo>
                      <a:pt x="2644" y="3430"/>
                      <a:pt x="3399" y="2643"/>
                      <a:pt x="3399" y="1699"/>
                    </a:cubicBezTo>
                    <a:cubicBezTo>
                      <a:pt x="3399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0" name="Google Shape;1830;p30"/>
              <p:cNvSpPr/>
              <p:nvPr/>
            </p:nvSpPr>
            <p:spPr>
              <a:xfrm>
                <a:off x="3659725" y="1268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1" y="756"/>
                      <a:pt x="1" y="1700"/>
                    </a:cubicBezTo>
                    <a:cubicBezTo>
                      <a:pt x="1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1" name="Google Shape;1831;p30"/>
              <p:cNvSpPr/>
              <p:nvPr/>
            </p:nvSpPr>
            <p:spPr>
              <a:xfrm>
                <a:off x="4259125" y="1796375"/>
                <a:ext cx="85750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399" extrusionOk="0">
                    <a:moveTo>
                      <a:pt x="1699" y="0"/>
                    </a:moveTo>
                    <a:cubicBezTo>
                      <a:pt x="756" y="0"/>
                      <a:pt x="0" y="755"/>
                      <a:pt x="0" y="1699"/>
                    </a:cubicBezTo>
                    <a:cubicBezTo>
                      <a:pt x="0" y="2643"/>
                      <a:pt x="756" y="3398"/>
                      <a:pt x="1699" y="3398"/>
                    </a:cubicBezTo>
                    <a:cubicBezTo>
                      <a:pt x="2643" y="3398"/>
                      <a:pt x="3430" y="2643"/>
                      <a:pt x="3430" y="1699"/>
                    </a:cubicBezTo>
                    <a:cubicBezTo>
                      <a:pt x="3430" y="755"/>
                      <a:pt x="2643" y="0"/>
                      <a:pt x="169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2" name="Google Shape;1832;p30"/>
              <p:cNvSpPr/>
              <p:nvPr/>
            </p:nvSpPr>
            <p:spPr>
              <a:xfrm>
                <a:off x="4322050" y="212910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87" y="0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3" name="Google Shape;1833;p30"/>
              <p:cNvSpPr/>
              <p:nvPr/>
            </p:nvSpPr>
            <p:spPr>
              <a:xfrm>
                <a:off x="3703000" y="2674200"/>
                <a:ext cx="85750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431" extrusionOk="0">
                    <a:moveTo>
                      <a:pt x="1699" y="1"/>
                    </a:moveTo>
                    <a:cubicBezTo>
                      <a:pt x="756" y="1"/>
                      <a:pt x="0" y="787"/>
                      <a:pt x="0" y="1731"/>
                    </a:cubicBezTo>
                    <a:cubicBezTo>
                      <a:pt x="0" y="2675"/>
                      <a:pt x="756" y="3430"/>
                      <a:pt x="1699" y="3430"/>
                    </a:cubicBezTo>
                    <a:cubicBezTo>
                      <a:pt x="2643" y="3430"/>
                      <a:pt x="3430" y="2675"/>
                      <a:pt x="3430" y="1731"/>
                    </a:cubicBezTo>
                    <a:cubicBezTo>
                      <a:pt x="3430" y="787"/>
                      <a:pt x="2643" y="1"/>
                      <a:pt x="16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4" name="Google Shape;1834;p30"/>
              <p:cNvSpPr/>
              <p:nvPr/>
            </p:nvSpPr>
            <p:spPr>
              <a:xfrm>
                <a:off x="4225300" y="341990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5" name="Google Shape;1835;p30"/>
              <p:cNvSpPr/>
              <p:nvPr/>
            </p:nvSpPr>
            <p:spPr>
              <a:xfrm>
                <a:off x="3627475" y="281345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31" y="3430"/>
                    </a:cubicBezTo>
                    <a:cubicBezTo>
                      <a:pt x="2675" y="3430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6" name="Google Shape;1836;p30"/>
              <p:cNvSpPr/>
              <p:nvPr/>
            </p:nvSpPr>
            <p:spPr>
              <a:xfrm>
                <a:off x="3734450" y="30840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00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1" y="2675"/>
                      <a:pt x="3431" y="1700"/>
                    </a:cubicBezTo>
                    <a:cubicBezTo>
                      <a:pt x="3431" y="756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37" name="Google Shape;1837;p30"/>
            <p:cNvGrpSpPr/>
            <p:nvPr/>
          </p:nvGrpSpPr>
          <p:grpSpPr>
            <a:xfrm rot="2700000">
              <a:off x="403483" y="-1022973"/>
              <a:ext cx="732250" cy="3055771"/>
              <a:chOff x="3615675" y="367825"/>
              <a:chExt cx="808650" cy="3374600"/>
            </a:xfrm>
          </p:grpSpPr>
          <p:sp>
            <p:nvSpPr>
              <p:cNvPr id="1838" name="Google Shape;1838;p30"/>
              <p:cNvSpPr/>
              <p:nvPr/>
            </p:nvSpPr>
            <p:spPr>
              <a:xfrm>
                <a:off x="3663733" y="2002850"/>
                <a:ext cx="714802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9" name="Google Shape;1839;p30"/>
              <p:cNvSpPr/>
              <p:nvPr/>
            </p:nvSpPr>
            <p:spPr>
              <a:xfrm>
                <a:off x="3649500" y="367825"/>
                <a:ext cx="774825" cy="3374600"/>
              </a:xfrm>
              <a:custGeom>
                <a:avLst/>
                <a:gdLst/>
                <a:ahLst/>
                <a:cxnLst/>
                <a:rect l="l" t="t" r="r" b="b"/>
                <a:pathLst>
                  <a:path w="30993" h="134984" extrusionOk="0">
                    <a:moveTo>
                      <a:pt x="29058" y="0"/>
                    </a:moveTo>
                    <a:cubicBezTo>
                      <a:pt x="28728" y="0"/>
                      <a:pt x="28392" y="245"/>
                      <a:pt x="28444" y="664"/>
                    </a:cubicBezTo>
                    <a:cubicBezTo>
                      <a:pt x="28476" y="790"/>
                      <a:pt x="29640" y="10229"/>
                      <a:pt x="14600" y="17592"/>
                    </a:cubicBezTo>
                    <a:cubicBezTo>
                      <a:pt x="1196" y="24136"/>
                      <a:pt x="1" y="31845"/>
                      <a:pt x="32" y="34048"/>
                    </a:cubicBezTo>
                    <a:cubicBezTo>
                      <a:pt x="95" y="36250"/>
                      <a:pt x="1196" y="43927"/>
                      <a:pt x="14600" y="50503"/>
                    </a:cubicBezTo>
                    <a:cubicBezTo>
                      <a:pt x="29640" y="57866"/>
                      <a:pt x="28444" y="67305"/>
                      <a:pt x="28444" y="67399"/>
                    </a:cubicBezTo>
                    <a:cubicBezTo>
                      <a:pt x="28444" y="67399"/>
                      <a:pt x="28444" y="67431"/>
                      <a:pt x="28444" y="67462"/>
                    </a:cubicBezTo>
                    <a:lnTo>
                      <a:pt x="28444" y="67525"/>
                    </a:lnTo>
                    <a:cubicBezTo>
                      <a:pt x="28444" y="67557"/>
                      <a:pt x="28444" y="67588"/>
                      <a:pt x="28444" y="67620"/>
                    </a:cubicBezTo>
                    <a:cubicBezTo>
                      <a:pt x="28476" y="67714"/>
                      <a:pt x="29640" y="77153"/>
                      <a:pt x="14600" y="84516"/>
                    </a:cubicBezTo>
                    <a:cubicBezTo>
                      <a:pt x="1196" y="91060"/>
                      <a:pt x="1" y="98769"/>
                      <a:pt x="32" y="100971"/>
                    </a:cubicBezTo>
                    <a:cubicBezTo>
                      <a:pt x="95" y="103174"/>
                      <a:pt x="1196" y="110851"/>
                      <a:pt x="14600" y="117427"/>
                    </a:cubicBezTo>
                    <a:cubicBezTo>
                      <a:pt x="29640" y="124758"/>
                      <a:pt x="28444" y="134197"/>
                      <a:pt x="28444" y="134292"/>
                    </a:cubicBezTo>
                    <a:cubicBezTo>
                      <a:pt x="28413" y="134638"/>
                      <a:pt x="28633" y="134921"/>
                      <a:pt x="28948" y="134984"/>
                    </a:cubicBezTo>
                    <a:lnTo>
                      <a:pt x="29042" y="134984"/>
                    </a:lnTo>
                    <a:cubicBezTo>
                      <a:pt x="29357" y="134984"/>
                      <a:pt x="29608" y="134764"/>
                      <a:pt x="29640" y="134449"/>
                    </a:cubicBezTo>
                    <a:cubicBezTo>
                      <a:pt x="29703" y="134040"/>
                      <a:pt x="30993" y="124097"/>
                      <a:pt x="15135" y="116326"/>
                    </a:cubicBezTo>
                    <a:cubicBezTo>
                      <a:pt x="2329" y="110065"/>
                      <a:pt x="1228" y="102985"/>
                      <a:pt x="1259" y="100940"/>
                    </a:cubicBezTo>
                    <a:cubicBezTo>
                      <a:pt x="1259" y="98926"/>
                      <a:pt x="2329" y="91815"/>
                      <a:pt x="15135" y="85554"/>
                    </a:cubicBezTo>
                    <a:cubicBezTo>
                      <a:pt x="30552" y="78003"/>
                      <a:pt x="29766" y="68406"/>
                      <a:pt x="29640" y="67494"/>
                    </a:cubicBezTo>
                    <a:cubicBezTo>
                      <a:pt x="29766" y="66550"/>
                      <a:pt x="30552" y="56953"/>
                      <a:pt x="15135" y="49433"/>
                    </a:cubicBezTo>
                    <a:cubicBezTo>
                      <a:pt x="2329" y="43141"/>
                      <a:pt x="1228" y="36061"/>
                      <a:pt x="1259" y="34048"/>
                    </a:cubicBezTo>
                    <a:cubicBezTo>
                      <a:pt x="1259" y="32002"/>
                      <a:pt x="2329" y="24892"/>
                      <a:pt x="15135" y="18630"/>
                    </a:cubicBezTo>
                    <a:cubicBezTo>
                      <a:pt x="30993" y="10859"/>
                      <a:pt x="29703" y="916"/>
                      <a:pt x="29640" y="507"/>
                    </a:cubicBezTo>
                    <a:cubicBezTo>
                      <a:pt x="29584" y="157"/>
                      <a:pt x="29323" y="0"/>
                      <a:pt x="2905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0" name="Google Shape;1840;p30"/>
              <p:cNvSpPr/>
              <p:nvPr/>
            </p:nvSpPr>
            <p:spPr>
              <a:xfrm>
                <a:off x="3764350" y="31131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1" name="Google Shape;1841;p30"/>
              <p:cNvSpPr/>
              <p:nvPr/>
            </p:nvSpPr>
            <p:spPr>
              <a:xfrm>
                <a:off x="3764350" y="3463175"/>
                <a:ext cx="51525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6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2" name="Google Shape;1842;p30"/>
              <p:cNvSpPr/>
              <p:nvPr/>
            </p:nvSpPr>
            <p:spPr>
              <a:xfrm>
                <a:off x="3668400" y="2975475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1"/>
                    </a:moveTo>
                    <a:cubicBezTo>
                      <a:pt x="0" y="1"/>
                      <a:pt x="0" y="1165"/>
                      <a:pt x="787" y="1165"/>
                    </a:cubicBezTo>
                    <a:lnTo>
                      <a:pt x="27437" y="1165"/>
                    </a:lnTo>
                    <a:cubicBezTo>
                      <a:pt x="28223" y="1165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3" name="Google Shape;1843;p30"/>
              <p:cNvSpPr/>
              <p:nvPr/>
            </p:nvSpPr>
            <p:spPr>
              <a:xfrm>
                <a:off x="3651075" y="2837025"/>
                <a:ext cx="739425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28790" y="1197"/>
                    </a:lnTo>
                    <a:cubicBezTo>
                      <a:pt x="29577" y="1197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4" name="Google Shape;1844;p30"/>
              <p:cNvSpPr/>
              <p:nvPr/>
            </p:nvSpPr>
            <p:spPr>
              <a:xfrm>
                <a:off x="3714000" y="269937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1"/>
                    </a:moveTo>
                    <a:cubicBezTo>
                      <a:pt x="1" y="1"/>
                      <a:pt x="1" y="1165"/>
                      <a:pt x="788" y="1165"/>
                    </a:cubicBezTo>
                    <a:lnTo>
                      <a:pt x="23788" y="1165"/>
                    </a:lnTo>
                    <a:cubicBezTo>
                      <a:pt x="24574" y="1165"/>
                      <a:pt x="24574" y="1"/>
                      <a:pt x="237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5" name="Google Shape;1845;p30"/>
              <p:cNvSpPr/>
              <p:nvPr/>
            </p:nvSpPr>
            <p:spPr>
              <a:xfrm>
                <a:off x="3764350" y="1431375"/>
                <a:ext cx="51525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65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19854" y="1165"/>
                    </a:lnTo>
                    <a:cubicBezTo>
                      <a:pt x="20609" y="1165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6" name="Google Shape;1846;p30"/>
              <p:cNvSpPr/>
              <p:nvPr/>
            </p:nvSpPr>
            <p:spPr>
              <a:xfrm>
                <a:off x="3764350" y="63377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7" name="Google Shape;1847;p30"/>
              <p:cNvSpPr/>
              <p:nvPr/>
            </p:nvSpPr>
            <p:spPr>
              <a:xfrm>
                <a:off x="3668400" y="1292950"/>
                <a:ext cx="70560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6" extrusionOk="0">
                    <a:moveTo>
                      <a:pt x="787" y="0"/>
                    </a:moveTo>
                    <a:cubicBezTo>
                      <a:pt x="0" y="0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8" name="Google Shape;1848;p30"/>
              <p:cNvSpPr/>
              <p:nvPr/>
            </p:nvSpPr>
            <p:spPr>
              <a:xfrm>
                <a:off x="3668400" y="497700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0"/>
                    </a:moveTo>
                    <a:cubicBezTo>
                      <a:pt x="0" y="0"/>
                      <a:pt x="0" y="1164"/>
                      <a:pt x="787" y="1164"/>
                    </a:cubicBezTo>
                    <a:lnTo>
                      <a:pt x="27437" y="1164"/>
                    </a:lnTo>
                    <a:cubicBezTo>
                      <a:pt x="28223" y="1164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9" name="Google Shape;1849;p30"/>
              <p:cNvSpPr/>
              <p:nvPr/>
            </p:nvSpPr>
            <p:spPr>
              <a:xfrm>
                <a:off x="3651075" y="1155275"/>
                <a:ext cx="739425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0" name="Google Shape;1850;p30"/>
              <p:cNvSpPr/>
              <p:nvPr/>
            </p:nvSpPr>
            <p:spPr>
              <a:xfrm>
                <a:off x="3714000" y="1016850"/>
                <a:ext cx="597075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3883" h="1196" extrusionOk="0">
                    <a:moveTo>
                      <a:pt x="788" y="0"/>
                    </a:moveTo>
                    <a:cubicBezTo>
                      <a:pt x="1" y="0"/>
                      <a:pt x="1" y="1196"/>
                      <a:pt x="788" y="1196"/>
                    </a:cubicBezTo>
                    <a:lnTo>
                      <a:pt x="23882" y="1196"/>
                    </a:lnTo>
                    <a:cubicBezTo>
                      <a:pt x="23536" y="787"/>
                      <a:pt x="23253" y="409"/>
                      <a:pt x="2293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1" name="Google Shape;1851;p30"/>
              <p:cNvSpPr/>
              <p:nvPr/>
            </p:nvSpPr>
            <p:spPr>
              <a:xfrm>
                <a:off x="3764350" y="23029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19854" y="1197"/>
                    </a:lnTo>
                    <a:cubicBezTo>
                      <a:pt x="20609" y="1197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2" name="Google Shape;1852;p30"/>
              <p:cNvSpPr/>
              <p:nvPr/>
            </p:nvSpPr>
            <p:spPr>
              <a:xfrm>
                <a:off x="3668400" y="2165275"/>
                <a:ext cx="70560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7" extrusionOk="0">
                    <a:moveTo>
                      <a:pt x="787" y="1"/>
                    </a:moveTo>
                    <a:cubicBezTo>
                      <a:pt x="0" y="1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3" name="Google Shape;1853;p30"/>
              <p:cNvSpPr/>
              <p:nvPr/>
            </p:nvSpPr>
            <p:spPr>
              <a:xfrm>
                <a:off x="3714000" y="184042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0"/>
                    </a:moveTo>
                    <a:cubicBezTo>
                      <a:pt x="1" y="0"/>
                      <a:pt x="1" y="1164"/>
                      <a:pt x="788" y="1164"/>
                    </a:cubicBezTo>
                    <a:lnTo>
                      <a:pt x="23788" y="1164"/>
                    </a:lnTo>
                    <a:cubicBezTo>
                      <a:pt x="24574" y="1164"/>
                      <a:pt x="24574" y="0"/>
                      <a:pt x="2378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4" name="Google Shape;1854;p30"/>
              <p:cNvSpPr/>
              <p:nvPr/>
            </p:nvSpPr>
            <p:spPr>
              <a:xfrm>
                <a:off x="3618050" y="367900"/>
                <a:ext cx="774025" cy="3374525"/>
              </a:xfrm>
              <a:custGeom>
                <a:avLst/>
                <a:gdLst/>
                <a:ahLst/>
                <a:cxnLst/>
                <a:rect l="l" t="t" r="r" b="b"/>
                <a:pathLst>
                  <a:path w="30961" h="134981" extrusionOk="0">
                    <a:moveTo>
                      <a:pt x="1926" y="0"/>
                    </a:moveTo>
                    <a:cubicBezTo>
                      <a:pt x="1666" y="0"/>
                      <a:pt x="1409" y="157"/>
                      <a:pt x="1353" y="504"/>
                    </a:cubicBezTo>
                    <a:cubicBezTo>
                      <a:pt x="1322" y="944"/>
                      <a:pt x="0" y="10887"/>
                      <a:pt x="15858" y="18627"/>
                    </a:cubicBezTo>
                    <a:cubicBezTo>
                      <a:pt x="28664" y="24920"/>
                      <a:pt x="29765" y="31999"/>
                      <a:pt x="29734" y="34013"/>
                    </a:cubicBezTo>
                    <a:cubicBezTo>
                      <a:pt x="29702" y="36058"/>
                      <a:pt x="28664" y="43169"/>
                      <a:pt x="15858" y="49430"/>
                    </a:cubicBezTo>
                    <a:cubicBezTo>
                      <a:pt x="441" y="56982"/>
                      <a:pt x="1227" y="66578"/>
                      <a:pt x="1353" y="67491"/>
                    </a:cubicBezTo>
                    <a:cubicBezTo>
                      <a:pt x="1227" y="68403"/>
                      <a:pt x="441" y="78000"/>
                      <a:pt x="15858" y="85551"/>
                    </a:cubicBezTo>
                    <a:cubicBezTo>
                      <a:pt x="28664" y="91812"/>
                      <a:pt x="29765" y="98923"/>
                      <a:pt x="29734" y="100937"/>
                    </a:cubicBezTo>
                    <a:cubicBezTo>
                      <a:pt x="29702" y="102982"/>
                      <a:pt x="28664" y="110062"/>
                      <a:pt x="15858" y="116354"/>
                    </a:cubicBezTo>
                    <a:cubicBezTo>
                      <a:pt x="0" y="124094"/>
                      <a:pt x="1322" y="134037"/>
                      <a:pt x="1353" y="134478"/>
                    </a:cubicBezTo>
                    <a:cubicBezTo>
                      <a:pt x="1385" y="134761"/>
                      <a:pt x="1636" y="134981"/>
                      <a:pt x="1951" y="134981"/>
                    </a:cubicBezTo>
                    <a:lnTo>
                      <a:pt x="2045" y="134981"/>
                    </a:lnTo>
                    <a:cubicBezTo>
                      <a:pt x="2360" y="134950"/>
                      <a:pt x="2580" y="134635"/>
                      <a:pt x="2517" y="134320"/>
                    </a:cubicBezTo>
                    <a:cubicBezTo>
                      <a:pt x="2517" y="134226"/>
                      <a:pt x="1353" y="124787"/>
                      <a:pt x="16393" y="117424"/>
                    </a:cubicBezTo>
                    <a:cubicBezTo>
                      <a:pt x="29797" y="110880"/>
                      <a:pt x="30961" y="103171"/>
                      <a:pt x="30929" y="100968"/>
                    </a:cubicBezTo>
                    <a:cubicBezTo>
                      <a:pt x="30898" y="98766"/>
                      <a:pt x="29797" y="91089"/>
                      <a:pt x="16393" y="84544"/>
                    </a:cubicBezTo>
                    <a:cubicBezTo>
                      <a:pt x="1353" y="77182"/>
                      <a:pt x="2517" y="67742"/>
                      <a:pt x="2517" y="67648"/>
                    </a:cubicBezTo>
                    <a:cubicBezTo>
                      <a:pt x="2517" y="67617"/>
                      <a:pt x="2517" y="67585"/>
                      <a:pt x="2517" y="67554"/>
                    </a:cubicBezTo>
                    <a:lnTo>
                      <a:pt x="2517" y="67491"/>
                    </a:lnTo>
                    <a:cubicBezTo>
                      <a:pt x="2517" y="67459"/>
                      <a:pt x="2517" y="67428"/>
                      <a:pt x="2517" y="67396"/>
                    </a:cubicBezTo>
                    <a:cubicBezTo>
                      <a:pt x="2517" y="67302"/>
                      <a:pt x="1353" y="57863"/>
                      <a:pt x="16393" y="50500"/>
                    </a:cubicBezTo>
                    <a:cubicBezTo>
                      <a:pt x="29797" y="43924"/>
                      <a:pt x="30961" y="36247"/>
                      <a:pt x="30929" y="34045"/>
                    </a:cubicBezTo>
                    <a:cubicBezTo>
                      <a:pt x="30898" y="31842"/>
                      <a:pt x="29797" y="24165"/>
                      <a:pt x="16393" y="17589"/>
                    </a:cubicBezTo>
                    <a:cubicBezTo>
                      <a:pt x="1353" y="10226"/>
                      <a:pt x="2517" y="787"/>
                      <a:pt x="2517" y="693"/>
                    </a:cubicBezTo>
                    <a:cubicBezTo>
                      <a:pt x="2588" y="253"/>
                      <a:pt x="2255" y="0"/>
                      <a:pt x="192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5" name="Google Shape;1855;p30"/>
              <p:cNvSpPr/>
              <p:nvPr/>
            </p:nvSpPr>
            <p:spPr>
              <a:xfrm>
                <a:off x="3698275" y="9885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6" name="Google Shape;1856;p30"/>
              <p:cNvSpPr/>
              <p:nvPr/>
            </p:nvSpPr>
            <p:spPr>
              <a:xfrm>
                <a:off x="3615675" y="1130125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0" y="2675"/>
                      <a:pt x="3430" y="1731"/>
                    </a:cubicBezTo>
                    <a:cubicBezTo>
                      <a:pt x="3430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7" name="Google Shape;1857;p30"/>
              <p:cNvSpPr/>
              <p:nvPr/>
            </p:nvSpPr>
            <p:spPr>
              <a:xfrm>
                <a:off x="4318900" y="4536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0"/>
                    </a:moveTo>
                    <a:cubicBezTo>
                      <a:pt x="787" y="0"/>
                      <a:pt x="1" y="755"/>
                      <a:pt x="1" y="1699"/>
                    </a:cubicBezTo>
                    <a:cubicBezTo>
                      <a:pt x="1" y="2643"/>
                      <a:pt x="787" y="3398"/>
                      <a:pt x="1731" y="3398"/>
                    </a:cubicBezTo>
                    <a:cubicBezTo>
                      <a:pt x="2675" y="3398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8" name="Google Shape;1858;p30"/>
              <p:cNvSpPr/>
              <p:nvPr/>
            </p:nvSpPr>
            <p:spPr>
              <a:xfrm>
                <a:off x="3732100" y="1397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44"/>
                      <a:pt x="756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9" name="Google Shape;1859;p30"/>
              <p:cNvSpPr/>
              <p:nvPr/>
            </p:nvSpPr>
            <p:spPr>
              <a:xfrm>
                <a:off x="4225300" y="2278550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3"/>
                      <a:pt x="787" y="3430"/>
                      <a:pt x="1731" y="3430"/>
                    </a:cubicBezTo>
                    <a:cubicBezTo>
                      <a:pt x="2675" y="3430"/>
                      <a:pt x="3430" y="2643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0" name="Google Shape;1860;p30"/>
              <p:cNvSpPr/>
              <p:nvPr/>
            </p:nvSpPr>
            <p:spPr>
              <a:xfrm>
                <a:off x="3633775" y="2950300"/>
                <a:ext cx="849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1" extrusionOk="0">
                    <a:moveTo>
                      <a:pt x="1700" y="1"/>
                    </a:moveTo>
                    <a:cubicBezTo>
                      <a:pt x="756" y="1"/>
                      <a:pt x="1" y="787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399" y="2675"/>
                      <a:pt x="3399" y="1731"/>
                    </a:cubicBezTo>
                    <a:cubicBezTo>
                      <a:pt x="3399" y="787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1" name="Google Shape;1861;p30"/>
              <p:cNvSpPr/>
              <p:nvPr/>
            </p:nvSpPr>
            <p:spPr>
              <a:xfrm>
                <a:off x="4227650" y="604675"/>
                <a:ext cx="849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00" y="3430"/>
                    </a:cubicBezTo>
                    <a:cubicBezTo>
                      <a:pt x="2644" y="3430"/>
                      <a:pt x="3399" y="2643"/>
                      <a:pt x="3399" y="1699"/>
                    </a:cubicBezTo>
                    <a:cubicBezTo>
                      <a:pt x="3399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2" name="Google Shape;1862;p30"/>
              <p:cNvSpPr/>
              <p:nvPr/>
            </p:nvSpPr>
            <p:spPr>
              <a:xfrm>
                <a:off x="3659725" y="1268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1" y="756"/>
                      <a:pt x="1" y="1700"/>
                    </a:cubicBezTo>
                    <a:cubicBezTo>
                      <a:pt x="1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3" name="Google Shape;1863;p30"/>
              <p:cNvSpPr/>
              <p:nvPr/>
            </p:nvSpPr>
            <p:spPr>
              <a:xfrm>
                <a:off x="4259125" y="1796375"/>
                <a:ext cx="85750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399" extrusionOk="0">
                    <a:moveTo>
                      <a:pt x="1699" y="0"/>
                    </a:moveTo>
                    <a:cubicBezTo>
                      <a:pt x="756" y="0"/>
                      <a:pt x="0" y="755"/>
                      <a:pt x="0" y="1699"/>
                    </a:cubicBezTo>
                    <a:cubicBezTo>
                      <a:pt x="0" y="2643"/>
                      <a:pt x="756" y="3398"/>
                      <a:pt x="1699" y="3398"/>
                    </a:cubicBezTo>
                    <a:cubicBezTo>
                      <a:pt x="2643" y="3398"/>
                      <a:pt x="3430" y="2643"/>
                      <a:pt x="3430" y="1699"/>
                    </a:cubicBezTo>
                    <a:cubicBezTo>
                      <a:pt x="3430" y="755"/>
                      <a:pt x="2643" y="0"/>
                      <a:pt x="169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4" name="Google Shape;1864;p30"/>
              <p:cNvSpPr/>
              <p:nvPr/>
            </p:nvSpPr>
            <p:spPr>
              <a:xfrm>
                <a:off x="4322050" y="212910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87" y="0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5" name="Google Shape;1865;p30"/>
              <p:cNvSpPr/>
              <p:nvPr/>
            </p:nvSpPr>
            <p:spPr>
              <a:xfrm>
                <a:off x="3703000" y="2674200"/>
                <a:ext cx="85750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431" extrusionOk="0">
                    <a:moveTo>
                      <a:pt x="1699" y="1"/>
                    </a:moveTo>
                    <a:cubicBezTo>
                      <a:pt x="756" y="1"/>
                      <a:pt x="0" y="787"/>
                      <a:pt x="0" y="1731"/>
                    </a:cubicBezTo>
                    <a:cubicBezTo>
                      <a:pt x="0" y="2675"/>
                      <a:pt x="756" y="3430"/>
                      <a:pt x="1699" y="3430"/>
                    </a:cubicBezTo>
                    <a:cubicBezTo>
                      <a:pt x="2643" y="3430"/>
                      <a:pt x="3430" y="2675"/>
                      <a:pt x="3430" y="1731"/>
                    </a:cubicBezTo>
                    <a:cubicBezTo>
                      <a:pt x="3430" y="787"/>
                      <a:pt x="2643" y="1"/>
                      <a:pt x="16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6" name="Google Shape;1866;p30"/>
              <p:cNvSpPr/>
              <p:nvPr/>
            </p:nvSpPr>
            <p:spPr>
              <a:xfrm>
                <a:off x="4225300" y="341990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7" name="Google Shape;1867;p30"/>
              <p:cNvSpPr/>
              <p:nvPr/>
            </p:nvSpPr>
            <p:spPr>
              <a:xfrm>
                <a:off x="3627475" y="281345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31" y="3430"/>
                    </a:cubicBezTo>
                    <a:cubicBezTo>
                      <a:pt x="2675" y="3430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8" name="Google Shape;1868;p30"/>
              <p:cNvSpPr/>
              <p:nvPr/>
            </p:nvSpPr>
            <p:spPr>
              <a:xfrm>
                <a:off x="3734450" y="30840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00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1" y="2675"/>
                      <a:pt x="3431" y="1700"/>
                    </a:cubicBezTo>
                    <a:cubicBezTo>
                      <a:pt x="3431" y="756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11874"/>
            <a:ext cx="7704000" cy="5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28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28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28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28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28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28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28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28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28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300850"/>
            <a:ext cx="7704000" cy="32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Spartan"/>
              <a:buChar char="●"/>
              <a:defRPr sz="15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1pPr>
            <a:lvl2pPr marL="914400" lvl="1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Spartan"/>
              <a:buChar char="○"/>
              <a:defRPr sz="15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2pPr>
            <a:lvl3pPr marL="1371600" lvl="2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Spartan"/>
              <a:buChar char="■"/>
              <a:defRPr sz="15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3pPr>
            <a:lvl4pPr marL="1828800" lvl="3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Spartan"/>
              <a:buChar char="●"/>
              <a:defRPr sz="15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4pPr>
            <a:lvl5pPr marL="2286000" lvl="4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Spartan"/>
              <a:buChar char="○"/>
              <a:defRPr sz="15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5pPr>
            <a:lvl6pPr marL="2743200" lvl="5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Spartan"/>
              <a:buChar char="■"/>
              <a:defRPr sz="15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6pPr>
            <a:lvl7pPr marL="3200400" lvl="6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Spartan"/>
              <a:buChar char="●"/>
              <a:defRPr sz="15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7pPr>
            <a:lvl8pPr marL="3657600" lvl="7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Spartan"/>
              <a:buChar char="○"/>
              <a:defRPr sz="15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8pPr>
            <a:lvl9pPr marL="4114800" lvl="8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Spartan"/>
              <a:buChar char="■"/>
              <a:defRPr sz="15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5" r:id="rId3"/>
    <p:sldLayoutId id="2147483657" r:id="rId4"/>
    <p:sldLayoutId id="2147483658" r:id="rId5"/>
    <p:sldLayoutId id="2147483660" r:id="rId6"/>
    <p:sldLayoutId id="2147483667" r:id="rId7"/>
    <p:sldLayoutId id="2147483675" r:id="rId8"/>
    <p:sldLayoutId id="2147483676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nome.jp/keg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9" name="Google Shape;1879;p34"/>
          <p:cNvSpPr txBox="1">
            <a:spLocks noGrp="1"/>
          </p:cNvSpPr>
          <p:nvPr>
            <p:ph type="ctrTitle"/>
          </p:nvPr>
        </p:nvSpPr>
        <p:spPr>
          <a:xfrm>
            <a:off x="142875" y="614363"/>
            <a:ext cx="5840615" cy="287196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B050"/>
                </a:solidFill>
              </a:rPr>
              <a:t>Graph</a:t>
            </a:r>
            <a:r>
              <a:rPr lang="en" dirty="0"/>
              <a:t> </a:t>
            </a:r>
            <a:r>
              <a:rPr lang="en" dirty="0">
                <a:solidFill>
                  <a:srgbClr val="FFFF00"/>
                </a:solidFill>
              </a:rPr>
              <a:t>AI</a:t>
            </a:r>
            <a:r>
              <a:rPr lang="en" dirty="0"/>
              <a:t> </a:t>
            </a:r>
            <a:r>
              <a:rPr lang="en" dirty="0">
                <a:solidFill>
                  <a:schemeClr val="accent1">
                    <a:lumMod val="75000"/>
                  </a:schemeClr>
                </a:solidFill>
              </a:rPr>
              <a:t>for</a:t>
            </a:r>
            <a:r>
              <a:rPr lang="en" dirty="0"/>
              <a:t> </a:t>
            </a:r>
            <a:r>
              <a:rPr lang="e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Biomedical</a:t>
            </a:r>
            <a:r>
              <a:rPr lang="en" dirty="0"/>
              <a:t> </a:t>
            </a:r>
            <a:r>
              <a:rPr lang="en" dirty="0">
                <a:solidFill>
                  <a:srgbClr val="00B0F0"/>
                </a:solidFill>
              </a:rPr>
              <a:t>Databases</a:t>
            </a:r>
            <a:br>
              <a:rPr lang="en" dirty="0">
                <a:solidFill>
                  <a:srgbClr val="00B0F0"/>
                </a:solidFill>
              </a:rPr>
            </a:br>
            <a:br>
              <a:rPr lang="en" dirty="0">
                <a:solidFill>
                  <a:srgbClr val="00B0F0"/>
                </a:solidFill>
              </a:rPr>
            </a:br>
            <a:r>
              <a:rPr lang="en" sz="2400" i="1" dirty="0">
                <a:solidFill>
                  <a:srgbClr val="FFC000"/>
                </a:solidFill>
              </a:rPr>
              <a:t>- (Review PPT)</a:t>
            </a:r>
            <a:endParaRPr sz="2400" i="1" dirty="0">
              <a:solidFill>
                <a:srgbClr val="FFC000"/>
              </a:solidFill>
            </a:endParaRPr>
          </a:p>
        </p:txBody>
      </p:sp>
      <p:grpSp>
        <p:nvGrpSpPr>
          <p:cNvPr id="1882" name="Google Shape;1882;p34"/>
          <p:cNvGrpSpPr/>
          <p:nvPr/>
        </p:nvGrpSpPr>
        <p:grpSpPr>
          <a:xfrm>
            <a:off x="4660294" y="670580"/>
            <a:ext cx="4958470" cy="5050238"/>
            <a:chOff x="4660294" y="670580"/>
            <a:chExt cx="4958470" cy="5050238"/>
          </a:xfrm>
        </p:grpSpPr>
        <p:grpSp>
          <p:nvGrpSpPr>
            <p:cNvPr id="1883" name="Google Shape;1883;p34"/>
            <p:cNvGrpSpPr/>
            <p:nvPr/>
          </p:nvGrpSpPr>
          <p:grpSpPr>
            <a:xfrm flipH="1">
              <a:off x="6130341" y="670580"/>
              <a:ext cx="820456" cy="3423869"/>
              <a:chOff x="3615675" y="367825"/>
              <a:chExt cx="808650" cy="3374600"/>
            </a:xfrm>
          </p:grpSpPr>
          <p:sp>
            <p:nvSpPr>
              <p:cNvPr id="1884" name="Google Shape;1884;p34"/>
              <p:cNvSpPr/>
              <p:nvPr/>
            </p:nvSpPr>
            <p:spPr>
              <a:xfrm>
                <a:off x="3663733" y="2002850"/>
                <a:ext cx="714802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5" name="Google Shape;1885;p34"/>
              <p:cNvSpPr/>
              <p:nvPr/>
            </p:nvSpPr>
            <p:spPr>
              <a:xfrm>
                <a:off x="3649500" y="367825"/>
                <a:ext cx="774825" cy="3374600"/>
              </a:xfrm>
              <a:custGeom>
                <a:avLst/>
                <a:gdLst/>
                <a:ahLst/>
                <a:cxnLst/>
                <a:rect l="l" t="t" r="r" b="b"/>
                <a:pathLst>
                  <a:path w="30993" h="134984" extrusionOk="0">
                    <a:moveTo>
                      <a:pt x="29058" y="0"/>
                    </a:moveTo>
                    <a:cubicBezTo>
                      <a:pt x="28728" y="0"/>
                      <a:pt x="28392" y="245"/>
                      <a:pt x="28444" y="664"/>
                    </a:cubicBezTo>
                    <a:cubicBezTo>
                      <a:pt x="28476" y="790"/>
                      <a:pt x="29640" y="10229"/>
                      <a:pt x="14600" y="17592"/>
                    </a:cubicBezTo>
                    <a:cubicBezTo>
                      <a:pt x="1196" y="24136"/>
                      <a:pt x="1" y="31845"/>
                      <a:pt x="32" y="34048"/>
                    </a:cubicBezTo>
                    <a:cubicBezTo>
                      <a:pt x="95" y="36250"/>
                      <a:pt x="1196" y="43927"/>
                      <a:pt x="14600" y="50503"/>
                    </a:cubicBezTo>
                    <a:cubicBezTo>
                      <a:pt x="29640" y="57866"/>
                      <a:pt x="28444" y="67305"/>
                      <a:pt x="28444" y="67399"/>
                    </a:cubicBezTo>
                    <a:cubicBezTo>
                      <a:pt x="28444" y="67399"/>
                      <a:pt x="28444" y="67431"/>
                      <a:pt x="28444" y="67462"/>
                    </a:cubicBezTo>
                    <a:lnTo>
                      <a:pt x="28444" y="67525"/>
                    </a:lnTo>
                    <a:cubicBezTo>
                      <a:pt x="28444" y="67557"/>
                      <a:pt x="28444" y="67588"/>
                      <a:pt x="28444" y="67620"/>
                    </a:cubicBezTo>
                    <a:cubicBezTo>
                      <a:pt x="28476" y="67714"/>
                      <a:pt x="29640" y="77153"/>
                      <a:pt x="14600" y="84516"/>
                    </a:cubicBezTo>
                    <a:cubicBezTo>
                      <a:pt x="1196" y="91060"/>
                      <a:pt x="1" y="98769"/>
                      <a:pt x="32" y="100971"/>
                    </a:cubicBezTo>
                    <a:cubicBezTo>
                      <a:pt x="95" y="103174"/>
                      <a:pt x="1196" y="110851"/>
                      <a:pt x="14600" y="117427"/>
                    </a:cubicBezTo>
                    <a:cubicBezTo>
                      <a:pt x="29640" y="124758"/>
                      <a:pt x="28444" y="134197"/>
                      <a:pt x="28444" y="134292"/>
                    </a:cubicBezTo>
                    <a:cubicBezTo>
                      <a:pt x="28413" y="134638"/>
                      <a:pt x="28633" y="134921"/>
                      <a:pt x="28948" y="134984"/>
                    </a:cubicBezTo>
                    <a:lnTo>
                      <a:pt x="29042" y="134984"/>
                    </a:lnTo>
                    <a:cubicBezTo>
                      <a:pt x="29357" y="134984"/>
                      <a:pt x="29608" y="134764"/>
                      <a:pt x="29640" y="134449"/>
                    </a:cubicBezTo>
                    <a:cubicBezTo>
                      <a:pt x="29703" y="134040"/>
                      <a:pt x="30993" y="124097"/>
                      <a:pt x="15135" y="116326"/>
                    </a:cubicBezTo>
                    <a:cubicBezTo>
                      <a:pt x="2329" y="110065"/>
                      <a:pt x="1228" y="102985"/>
                      <a:pt x="1259" y="100940"/>
                    </a:cubicBezTo>
                    <a:cubicBezTo>
                      <a:pt x="1259" y="98926"/>
                      <a:pt x="2329" y="91815"/>
                      <a:pt x="15135" y="85554"/>
                    </a:cubicBezTo>
                    <a:cubicBezTo>
                      <a:pt x="30552" y="78003"/>
                      <a:pt x="29766" y="68406"/>
                      <a:pt x="29640" y="67494"/>
                    </a:cubicBezTo>
                    <a:cubicBezTo>
                      <a:pt x="29766" y="66550"/>
                      <a:pt x="30552" y="56953"/>
                      <a:pt x="15135" y="49433"/>
                    </a:cubicBezTo>
                    <a:cubicBezTo>
                      <a:pt x="2329" y="43141"/>
                      <a:pt x="1228" y="36061"/>
                      <a:pt x="1259" y="34048"/>
                    </a:cubicBezTo>
                    <a:cubicBezTo>
                      <a:pt x="1259" y="32002"/>
                      <a:pt x="2329" y="24892"/>
                      <a:pt x="15135" y="18630"/>
                    </a:cubicBezTo>
                    <a:cubicBezTo>
                      <a:pt x="30993" y="10859"/>
                      <a:pt x="29703" y="916"/>
                      <a:pt x="29640" y="507"/>
                    </a:cubicBezTo>
                    <a:cubicBezTo>
                      <a:pt x="29584" y="157"/>
                      <a:pt x="29323" y="0"/>
                      <a:pt x="2905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6" name="Google Shape;1886;p34"/>
              <p:cNvSpPr/>
              <p:nvPr/>
            </p:nvSpPr>
            <p:spPr>
              <a:xfrm>
                <a:off x="3764350" y="31131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7" name="Google Shape;1887;p34"/>
              <p:cNvSpPr/>
              <p:nvPr/>
            </p:nvSpPr>
            <p:spPr>
              <a:xfrm>
                <a:off x="3764350" y="3463175"/>
                <a:ext cx="51525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6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8" name="Google Shape;1888;p34"/>
              <p:cNvSpPr/>
              <p:nvPr/>
            </p:nvSpPr>
            <p:spPr>
              <a:xfrm>
                <a:off x="3668400" y="2975475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1"/>
                    </a:moveTo>
                    <a:cubicBezTo>
                      <a:pt x="0" y="1"/>
                      <a:pt x="0" y="1165"/>
                      <a:pt x="787" y="1165"/>
                    </a:cubicBezTo>
                    <a:lnTo>
                      <a:pt x="27437" y="1165"/>
                    </a:lnTo>
                    <a:cubicBezTo>
                      <a:pt x="28223" y="1165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9" name="Google Shape;1889;p34"/>
              <p:cNvSpPr/>
              <p:nvPr/>
            </p:nvSpPr>
            <p:spPr>
              <a:xfrm>
                <a:off x="3651075" y="2837025"/>
                <a:ext cx="739425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28790" y="1197"/>
                    </a:lnTo>
                    <a:cubicBezTo>
                      <a:pt x="29577" y="1197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0" name="Google Shape;1890;p34"/>
              <p:cNvSpPr/>
              <p:nvPr/>
            </p:nvSpPr>
            <p:spPr>
              <a:xfrm>
                <a:off x="3714000" y="269937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1"/>
                    </a:moveTo>
                    <a:cubicBezTo>
                      <a:pt x="1" y="1"/>
                      <a:pt x="1" y="1165"/>
                      <a:pt x="788" y="1165"/>
                    </a:cubicBezTo>
                    <a:lnTo>
                      <a:pt x="23788" y="1165"/>
                    </a:lnTo>
                    <a:cubicBezTo>
                      <a:pt x="24574" y="1165"/>
                      <a:pt x="24574" y="1"/>
                      <a:pt x="237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1" name="Google Shape;1891;p34"/>
              <p:cNvSpPr/>
              <p:nvPr/>
            </p:nvSpPr>
            <p:spPr>
              <a:xfrm>
                <a:off x="3764350" y="1431375"/>
                <a:ext cx="51525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65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19854" y="1165"/>
                    </a:lnTo>
                    <a:cubicBezTo>
                      <a:pt x="20609" y="1165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2" name="Google Shape;1892;p34"/>
              <p:cNvSpPr/>
              <p:nvPr/>
            </p:nvSpPr>
            <p:spPr>
              <a:xfrm>
                <a:off x="3764350" y="63377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3" name="Google Shape;1893;p34"/>
              <p:cNvSpPr/>
              <p:nvPr/>
            </p:nvSpPr>
            <p:spPr>
              <a:xfrm>
                <a:off x="3668400" y="1292950"/>
                <a:ext cx="70560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6" extrusionOk="0">
                    <a:moveTo>
                      <a:pt x="787" y="0"/>
                    </a:moveTo>
                    <a:cubicBezTo>
                      <a:pt x="0" y="0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4" name="Google Shape;1894;p34"/>
              <p:cNvSpPr/>
              <p:nvPr/>
            </p:nvSpPr>
            <p:spPr>
              <a:xfrm>
                <a:off x="3668400" y="497700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0"/>
                    </a:moveTo>
                    <a:cubicBezTo>
                      <a:pt x="0" y="0"/>
                      <a:pt x="0" y="1164"/>
                      <a:pt x="787" y="1164"/>
                    </a:cubicBezTo>
                    <a:lnTo>
                      <a:pt x="27437" y="1164"/>
                    </a:lnTo>
                    <a:cubicBezTo>
                      <a:pt x="28223" y="1164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5" name="Google Shape;1895;p34"/>
              <p:cNvSpPr/>
              <p:nvPr/>
            </p:nvSpPr>
            <p:spPr>
              <a:xfrm>
                <a:off x="3651075" y="1155275"/>
                <a:ext cx="739425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6" name="Google Shape;1896;p34"/>
              <p:cNvSpPr/>
              <p:nvPr/>
            </p:nvSpPr>
            <p:spPr>
              <a:xfrm>
                <a:off x="3714000" y="1016850"/>
                <a:ext cx="597075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3883" h="1196" extrusionOk="0">
                    <a:moveTo>
                      <a:pt x="788" y="0"/>
                    </a:moveTo>
                    <a:cubicBezTo>
                      <a:pt x="1" y="0"/>
                      <a:pt x="1" y="1196"/>
                      <a:pt x="788" y="1196"/>
                    </a:cubicBezTo>
                    <a:lnTo>
                      <a:pt x="23882" y="1196"/>
                    </a:lnTo>
                    <a:cubicBezTo>
                      <a:pt x="23536" y="787"/>
                      <a:pt x="23253" y="409"/>
                      <a:pt x="2293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7" name="Google Shape;1897;p34"/>
              <p:cNvSpPr/>
              <p:nvPr/>
            </p:nvSpPr>
            <p:spPr>
              <a:xfrm>
                <a:off x="3764350" y="23029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19854" y="1197"/>
                    </a:lnTo>
                    <a:cubicBezTo>
                      <a:pt x="20609" y="1197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8" name="Google Shape;1898;p34"/>
              <p:cNvSpPr/>
              <p:nvPr/>
            </p:nvSpPr>
            <p:spPr>
              <a:xfrm>
                <a:off x="3668400" y="2165275"/>
                <a:ext cx="70560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7" extrusionOk="0">
                    <a:moveTo>
                      <a:pt x="787" y="1"/>
                    </a:moveTo>
                    <a:cubicBezTo>
                      <a:pt x="0" y="1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9" name="Google Shape;1899;p34"/>
              <p:cNvSpPr/>
              <p:nvPr/>
            </p:nvSpPr>
            <p:spPr>
              <a:xfrm>
                <a:off x="3714000" y="184042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0"/>
                    </a:moveTo>
                    <a:cubicBezTo>
                      <a:pt x="1" y="0"/>
                      <a:pt x="1" y="1164"/>
                      <a:pt x="788" y="1164"/>
                    </a:cubicBezTo>
                    <a:lnTo>
                      <a:pt x="23788" y="1164"/>
                    </a:lnTo>
                    <a:cubicBezTo>
                      <a:pt x="24574" y="1164"/>
                      <a:pt x="24574" y="0"/>
                      <a:pt x="2378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0" name="Google Shape;1900;p34"/>
              <p:cNvSpPr/>
              <p:nvPr/>
            </p:nvSpPr>
            <p:spPr>
              <a:xfrm>
                <a:off x="3618050" y="367900"/>
                <a:ext cx="774025" cy="3374525"/>
              </a:xfrm>
              <a:custGeom>
                <a:avLst/>
                <a:gdLst/>
                <a:ahLst/>
                <a:cxnLst/>
                <a:rect l="l" t="t" r="r" b="b"/>
                <a:pathLst>
                  <a:path w="30961" h="134981" extrusionOk="0">
                    <a:moveTo>
                      <a:pt x="1926" y="0"/>
                    </a:moveTo>
                    <a:cubicBezTo>
                      <a:pt x="1666" y="0"/>
                      <a:pt x="1409" y="157"/>
                      <a:pt x="1353" y="504"/>
                    </a:cubicBezTo>
                    <a:cubicBezTo>
                      <a:pt x="1322" y="944"/>
                      <a:pt x="0" y="10887"/>
                      <a:pt x="15858" y="18627"/>
                    </a:cubicBezTo>
                    <a:cubicBezTo>
                      <a:pt x="28664" y="24920"/>
                      <a:pt x="29765" y="31999"/>
                      <a:pt x="29734" y="34013"/>
                    </a:cubicBezTo>
                    <a:cubicBezTo>
                      <a:pt x="29702" y="36058"/>
                      <a:pt x="28664" y="43169"/>
                      <a:pt x="15858" y="49430"/>
                    </a:cubicBezTo>
                    <a:cubicBezTo>
                      <a:pt x="441" y="56982"/>
                      <a:pt x="1227" y="66578"/>
                      <a:pt x="1353" y="67491"/>
                    </a:cubicBezTo>
                    <a:cubicBezTo>
                      <a:pt x="1227" y="68403"/>
                      <a:pt x="441" y="78000"/>
                      <a:pt x="15858" y="85551"/>
                    </a:cubicBezTo>
                    <a:cubicBezTo>
                      <a:pt x="28664" y="91812"/>
                      <a:pt x="29765" y="98923"/>
                      <a:pt x="29734" y="100937"/>
                    </a:cubicBezTo>
                    <a:cubicBezTo>
                      <a:pt x="29702" y="102982"/>
                      <a:pt x="28664" y="110062"/>
                      <a:pt x="15858" y="116354"/>
                    </a:cubicBezTo>
                    <a:cubicBezTo>
                      <a:pt x="0" y="124094"/>
                      <a:pt x="1322" y="134037"/>
                      <a:pt x="1353" y="134478"/>
                    </a:cubicBezTo>
                    <a:cubicBezTo>
                      <a:pt x="1385" y="134761"/>
                      <a:pt x="1636" y="134981"/>
                      <a:pt x="1951" y="134981"/>
                    </a:cubicBezTo>
                    <a:lnTo>
                      <a:pt x="2045" y="134981"/>
                    </a:lnTo>
                    <a:cubicBezTo>
                      <a:pt x="2360" y="134950"/>
                      <a:pt x="2580" y="134635"/>
                      <a:pt x="2517" y="134320"/>
                    </a:cubicBezTo>
                    <a:cubicBezTo>
                      <a:pt x="2517" y="134226"/>
                      <a:pt x="1353" y="124787"/>
                      <a:pt x="16393" y="117424"/>
                    </a:cubicBezTo>
                    <a:cubicBezTo>
                      <a:pt x="29797" y="110880"/>
                      <a:pt x="30961" y="103171"/>
                      <a:pt x="30929" y="100968"/>
                    </a:cubicBezTo>
                    <a:cubicBezTo>
                      <a:pt x="30898" y="98766"/>
                      <a:pt x="29797" y="91089"/>
                      <a:pt x="16393" y="84544"/>
                    </a:cubicBezTo>
                    <a:cubicBezTo>
                      <a:pt x="1353" y="77182"/>
                      <a:pt x="2517" y="67742"/>
                      <a:pt x="2517" y="67648"/>
                    </a:cubicBezTo>
                    <a:cubicBezTo>
                      <a:pt x="2517" y="67617"/>
                      <a:pt x="2517" y="67585"/>
                      <a:pt x="2517" y="67554"/>
                    </a:cubicBezTo>
                    <a:lnTo>
                      <a:pt x="2517" y="67491"/>
                    </a:lnTo>
                    <a:cubicBezTo>
                      <a:pt x="2517" y="67459"/>
                      <a:pt x="2517" y="67428"/>
                      <a:pt x="2517" y="67396"/>
                    </a:cubicBezTo>
                    <a:cubicBezTo>
                      <a:pt x="2517" y="67302"/>
                      <a:pt x="1353" y="57863"/>
                      <a:pt x="16393" y="50500"/>
                    </a:cubicBezTo>
                    <a:cubicBezTo>
                      <a:pt x="29797" y="43924"/>
                      <a:pt x="30961" y="36247"/>
                      <a:pt x="30929" y="34045"/>
                    </a:cubicBezTo>
                    <a:cubicBezTo>
                      <a:pt x="30898" y="31842"/>
                      <a:pt x="29797" y="24165"/>
                      <a:pt x="16393" y="17589"/>
                    </a:cubicBezTo>
                    <a:cubicBezTo>
                      <a:pt x="1353" y="10226"/>
                      <a:pt x="2517" y="787"/>
                      <a:pt x="2517" y="693"/>
                    </a:cubicBezTo>
                    <a:cubicBezTo>
                      <a:pt x="2588" y="253"/>
                      <a:pt x="2255" y="0"/>
                      <a:pt x="192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1" name="Google Shape;1901;p34"/>
              <p:cNvSpPr/>
              <p:nvPr/>
            </p:nvSpPr>
            <p:spPr>
              <a:xfrm>
                <a:off x="3698275" y="9885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2" name="Google Shape;1902;p34"/>
              <p:cNvSpPr/>
              <p:nvPr/>
            </p:nvSpPr>
            <p:spPr>
              <a:xfrm>
                <a:off x="3615675" y="1130125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0" y="2675"/>
                      <a:pt x="3430" y="1731"/>
                    </a:cubicBezTo>
                    <a:cubicBezTo>
                      <a:pt x="3430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3" name="Google Shape;1903;p34"/>
              <p:cNvSpPr/>
              <p:nvPr/>
            </p:nvSpPr>
            <p:spPr>
              <a:xfrm>
                <a:off x="4318900" y="4536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0"/>
                    </a:moveTo>
                    <a:cubicBezTo>
                      <a:pt x="787" y="0"/>
                      <a:pt x="1" y="755"/>
                      <a:pt x="1" y="1699"/>
                    </a:cubicBezTo>
                    <a:cubicBezTo>
                      <a:pt x="1" y="2643"/>
                      <a:pt x="787" y="3398"/>
                      <a:pt x="1731" y="3398"/>
                    </a:cubicBezTo>
                    <a:cubicBezTo>
                      <a:pt x="2675" y="3398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4" name="Google Shape;1904;p34"/>
              <p:cNvSpPr/>
              <p:nvPr/>
            </p:nvSpPr>
            <p:spPr>
              <a:xfrm>
                <a:off x="3732100" y="1397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44"/>
                      <a:pt x="756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5" name="Google Shape;1905;p34"/>
              <p:cNvSpPr/>
              <p:nvPr/>
            </p:nvSpPr>
            <p:spPr>
              <a:xfrm>
                <a:off x="4225300" y="2278550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3"/>
                      <a:pt x="787" y="3430"/>
                      <a:pt x="1731" y="3430"/>
                    </a:cubicBezTo>
                    <a:cubicBezTo>
                      <a:pt x="2675" y="3430"/>
                      <a:pt x="3430" y="2643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6" name="Google Shape;1906;p34"/>
              <p:cNvSpPr/>
              <p:nvPr/>
            </p:nvSpPr>
            <p:spPr>
              <a:xfrm>
                <a:off x="3633775" y="2950300"/>
                <a:ext cx="849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1" extrusionOk="0">
                    <a:moveTo>
                      <a:pt x="1700" y="1"/>
                    </a:moveTo>
                    <a:cubicBezTo>
                      <a:pt x="756" y="1"/>
                      <a:pt x="1" y="787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399" y="2675"/>
                      <a:pt x="3399" y="1731"/>
                    </a:cubicBezTo>
                    <a:cubicBezTo>
                      <a:pt x="3399" y="787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7" name="Google Shape;1907;p34"/>
              <p:cNvSpPr/>
              <p:nvPr/>
            </p:nvSpPr>
            <p:spPr>
              <a:xfrm>
                <a:off x="4227650" y="604675"/>
                <a:ext cx="849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00" y="3430"/>
                    </a:cubicBezTo>
                    <a:cubicBezTo>
                      <a:pt x="2644" y="3430"/>
                      <a:pt x="3399" y="2643"/>
                      <a:pt x="3399" y="1699"/>
                    </a:cubicBezTo>
                    <a:cubicBezTo>
                      <a:pt x="3399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8" name="Google Shape;1908;p34"/>
              <p:cNvSpPr/>
              <p:nvPr/>
            </p:nvSpPr>
            <p:spPr>
              <a:xfrm>
                <a:off x="3659725" y="1268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1" y="756"/>
                      <a:pt x="1" y="1700"/>
                    </a:cubicBezTo>
                    <a:cubicBezTo>
                      <a:pt x="1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9" name="Google Shape;1909;p34"/>
              <p:cNvSpPr/>
              <p:nvPr/>
            </p:nvSpPr>
            <p:spPr>
              <a:xfrm>
                <a:off x="4259125" y="1796375"/>
                <a:ext cx="85750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399" extrusionOk="0">
                    <a:moveTo>
                      <a:pt x="1699" y="0"/>
                    </a:moveTo>
                    <a:cubicBezTo>
                      <a:pt x="756" y="0"/>
                      <a:pt x="0" y="755"/>
                      <a:pt x="0" y="1699"/>
                    </a:cubicBezTo>
                    <a:cubicBezTo>
                      <a:pt x="0" y="2643"/>
                      <a:pt x="756" y="3398"/>
                      <a:pt x="1699" y="3398"/>
                    </a:cubicBezTo>
                    <a:cubicBezTo>
                      <a:pt x="2643" y="3398"/>
                      <a:pt x="3430" y="2643"/>
                      <a:pt x="3430" y="1699"/>
                    </a:cubicBezTo>
                    <a:cubicBezTo>
                      <a:pt x="3430" y="755"/>
                      <a:pt x="2643" y="0"/>
                      <a:pt x="169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0" name="Google Shape;1910;p34"/>
              <p:cNvSpPr/>
              <p:nvPr/>
            </p:nvSpPr>
            <p:spPr>
              <a:xfrm>
                <a:off x="4322050" y="212910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87" y="0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1" name="Google Shape;1911;p34"/>
              <p:cNvSpPr/>
              <p:nvPr/>
            </p:nvSpPr>
            <p:spPr>
              <a:xfrm>
                <a:off x="3703000" y="2674200"/>
                <a:ext cx="85750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431" extrusionOk="0">
                    <a:moveTo>
                      <a:pt x="1699" y="1"/>
                    </a:moveTo>
                    <a:cubicBezTo>
                      <a:pt x="756" y="1"/>
                      <a:pt x="0" y="787"/>
                      <a:pt x="0" y="1731"/>
                    </a:cubicBezTo>
                    <a:cubicBezTo>
                      <a:pt x="0" y="2675"/>
                      <a:pt x="756" y="3430"/>
                      <a:pt x="1699" y="3430"/>
                    </a:cubicBezTo>
                    <a:cubicBezTo>
                      <a:pt x="2643" y="3430"/>
                      <a:pt x="3430" y="2675"/>
                      <a:pt x="3430" y="1731"/>
                    </a:cubicBezTo>
                    <a:cubicBezTo>
                      <a:pt x="3430" y="787"/>
                      <a:pt x="2643" y="1"/>
                      <a:pt x="169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2" name="Google Shape;1912;p34"/>
              <p:cNvSpPr/>
              <p:nvPr/>
            </p:nvSpPr>
            <p:spPr>
              <a:xfrm>
                <a:off x="4225300" y="341990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3" name="Google Shape;1913;p34"/>
              <p:cNvSpPr/>
              <p:nvPr/>
            </p:nvSpPr>
            <p:spPr>
              <a:xfrm>
                <a:off x="3627475" y="281345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31" y="3430"/>
                    </a:cubicBezTo>
                    <a:cubicBezTo>
                      <a:pt x="2675" y="3430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4" name="Google Shape;1914;p34"/>
              <p:cNvSpPr/>
              <p:nvPr/>
            </p:nvSpPr>
            <p:spPr>
              <a:xfrm>
                <a:off x="3734450" y="30840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00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1" y="2675"/>
                      <a:pt x="3431" y="1700"/>
                    </a:cubicBezTo>
                    <a:cubicBezTo>
                      <a:pt x="3431" y="756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15" name="Google Shape;1915;p34"/>
            <p:cNvGrpSpPr/>
            <p:nvPr/>
          </p:nvGrpSpPr>
          <p:grpSpPr>
            <a:xfrm>
              <a:off x="4660294" y="3441205"/>
              <a:ext cx="3308778" cy="2279613"/>
              <a:chOff x="4443974" y="3305141"/>
              <a:chExt cx="3651266" cy="2515574"/>
            </a:xfrm>
          </p:grpSpPr>
          <p:sp>
            <p:nvSpPr>
              <p:cNvPr id="1916" name="Google Shape;1916;p34"/>
              <p:cNvSpPr/>
              <p:nvPr/>
            </p:nvSpPr>
            <p:spPr>
              <a:xfrm flipH="1">
                <a:off x="5449569" y="4538159"/>
                <a:ext cx="591410" cy="556305"/>
              </a:xfrm>
              <a:custGeom>
                <a:avLst/>
                <a:gdLst/>
                <a:ahLst/>
                <a:cxnLst/>
                <a:rect l="l" t="t" r="r" b="b"/>
                <a:pathLst>
                  <a:path w="23316" h="21932" extrusionOk="0">
                    <a:moveTo>
                      <a:pt x="22718" y="1"/>
                    </a:moveTo>
                    <a:lnTo>
                      <a:pt x="11202" y="662"/>
                    </a:lnTo>
                    <a:lnTo>
                      <a:pt x="1" y="15418"/>
                    </a:lnTo>
                    <a:lnTo>
                      <a:pt x="1731" y="21931"/>
                    </a:lnTo>
                    <a:cubicBezTo>
                      <a:pt x="1889" y="20515"/>
                      <a:pt x="20012" y="4689"/>
                      <a:pt x="21648" y="3368"/>
                    </a:cubicBezTo>
                    <a:cubicBezTo>
                      <a:pt x="23316" y="2078"/>
                      <a:pt x="22718" y="1"/>
                      <a:pt x="2271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7" name="Google Shape;1917;p34"/>
              <p:cNvSpPr/>
              <p:nvPr/>
            </p:nvSpPr>
            <p:spPr>
              <a:xfrm flipH="1">
                <a:off x="4443974" y="4420846"/>
                <a:ext cx="1612174" cy="1399869"/>
              </a:xfrm>
              <a:custGeom>
                <a:avLst/>
                <a:gdLst/>
                <a:ahLst/>
                <a:cxnLst/>
                <a:rect l="l" t="t" r="r" b="b"/>
                <a:pathLst>
                  <a:path w="63559" h="55189" extrusionOk="0">
                    <a:moveTo>
                      <a:pt x="14663" y="1"/>
                    </a:moveTo>
                    <a:cubicBezTo>
                      <a:pt x="9409" y="6168"/>
                      <a:pt x="4721" y="12838"/>
                      <a:pt x="1" y="19414"/>
                    </a:cubicBezTo>
                    <a:cubicBezTo>
                      <a:pt x="6262" y="29388"/>
                      <a:pt x="22372" y="55189"/>
                      <a:pt x="22372" y="55189"/>
                    </a:cubicBezTo>
                    <a:lnTo>
                      <a:pt x="63558" y="45938"/>
                    </a:lnTo>
                    <a:cubicBezTo>
                      <a:pt x="63558" y="45938"/>
                      <a:pt x="32912" y="15575"/>
                      <a:pt x="14663" y="1"/>
                    </a:cubicBezTo>
                    <a:close/>
                  </a:path>
                </a:pathLst>
              </a:custGeom>
              <a:solidFill>
                <a:srgbClr val="906A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8" name="Google Shape;1918;p34"/>
              <p:cNvSpPr/>
              <p:nvPr/>
            </p:nvSpPr>
            <p:spPr>
              <a:xfrm flipH="1">
                <a:off x="5464738" y="3305141"/>
                <a:ext cx="2630503" cy="1789323"/>
              </a:xfrm>
              <a:custGeom>
                <a:avLst/>
                <a:gdLst/>
                <a:ahLst/>
                <a:cxnLst/>
                <a:rect l="l" t="t" r="r" b="b"/>
                <a:pathLst>
                  <a:path w="103706" h="70543" extrusionOk="0">
                    <a:moveTo>
                      <a:pt x="28570" y="0"/>
                    </a:moveTo>
                    <a:lnTo>
                      <a:pt x="20798" y="23032"/>
                    </a:lnTo>
                    <a:cubicBezTo>
                      <a:pt x="20798" y="23032"/>
                      <a:pt x="20641" y="2863"/>
                      <a:pt x="14663" y="2108"/>
                    </a:cubicBezTo>
                    <a:lnTo>
                      <a:pt x="13153" y="30520"/>
                    </a:lnTo>
                    <a:cubicBezTo>
                      <a:pt x="13153" y="30520"/>
                      <a:pt x="7177" y="20246"/>
                      <a:pt x="1588" y="20246"/>
                    </a:cubicBezTo>
                    <a:cubicBezTo>
                      <a:pt x="1054" y="20246"/>
                      <a:pt x="523" y="20340"/>
                      <a:pt x="1" y="20546"/>
                    </a:cubicBezTo>
                    <a:lnTo>
                      <a:pt x="13153" y="44962"/>
                    </a:lnTo>
                    <a:cubicBezTo>
                      <a:pt x="13153" y="44962"/>
                      <a:pt x="36027" y="58649"/>
                      <a:pt x="37537" y="58649"/>
                    </a:cubicBezTo>
                    <a:cubicBezTo>
                      <a:pt x="39047" y="58649"/>
                      <a:pt x="77465" y="58932"/>
                      <a:pt x="77937" y="59530"/>
                    </a:cubicBezTo>
                    <a:cubicBezTo>
                      <a:pt x="78063" y="59719"/>
                      <a:pt x="80391" y="64596"/>
                      <a:pt x="82719" y="70542"/>
                    </a:cubicBezTo>
                    <a:cubicBezTo>
                      <a:pt x="82940" y="69756"/>
                      <a:pt x="83758" y="66421"/>
                      <a:pt x="84041" y="65634"/>
                    </a:cubicBezTo>
                    <a:cubicBezTo>
                      <a:pt x="85708" y="61260"/>
                      <a:pt x="89044" y="57736"/>
                      <a:pt x="93323" y="55849"/>
                    </a:cubicBezTo>
                    <a:cubicBezTo>
                      <a:pt x="96091" y="54590"/>
                      <a:pt x="102195" y="51538"/>
                      <a:pt x="103706" y="48612"/>
                    </a:cubicBezTo>
                    <a:cubicBezTo>
                      <a:pt x="94770" y="40620"/>
                      <a:pt x="85048" y="35491"/>
                      <a:pt x="82593" y="35051"/>
                    </a:cubicBezTo>
                    <a:cubicBezTo>
                      <a:pt x="80129" y="34579"/>
                      <a:pt x="74895" y="34422"/>
                      <a:pt x="69013" y="34422"/>
                    </a:cubicBezTo>
                    <a:cubicBezTo>
                      <a:pt x="57248" y="34422"/>
                      <a:pt x="42886" y="35051"/>
                      <a:pt x="42886" y="35051"/>
                    </a:cubicBezTo>
                    <a:lnTo>
                      <a:pt x="38072" y="25675"/>
                    </a:lnTo>
                    <a:cubicBezTo>
                      <a:pt x="38072" y="25675"/>
                      <a:pt x="44868" y="7331"/>
                      <a:pt x="38072" y="6450"/>
                    </a:cubicBezTo>
                    <a:lnTo>
                      <a:pt x="29608" y="27814"/>
                    </a:lnTo>
                    <a:lnTo>
                      <a:pt x="29608" y="14662"/>
                    </a:lnTo>
                    <a:cubicBezTo>
                      <a:pt x="29608" y="14662"/>
                      <a:pt x="34108" y="598"/>
                      <a:pt x="2857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9" name="Google Shape;1919;p34"/>
              <p:cNvSpPr/>
              <p:nvPr/>
            </p:nvSpPr>
            <p:spPr>
              <a:xfrm flipH="1">
                <a:off x="7078459" y="4010643"/>
                <a:ext cx="265774" cy="425396"/>
              </a:xfrm>
              <a:custGeom>
                <a:avLst/>
                <a:gdLst/>
                <a:ahLst/>
                <a:cxnLst/>
                <a:rect l="l" t="t" r="r" b="b"/>
                <a:pathLst>
                  <a:path w="10478" h="16771" fill="none" extrusionOk="0">
                    <a:moveTo>
                      <a:pt x="0" y="0"/>
                    </a:moveTo>
                    <a:lnTo>
                      <a:pt x="10478" y="16771"/>
                    </a:lnTo>
                  </a:path>
                </a:pathLst>
              </a:custGeom>
              <a:noFill/>
              <a:ln w="9525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0" name="Google Shape;1920;p34"/>
              <p:cNvSpPr/>
              <p:nvPr/>
            </p:nvSpPr>
            <p:spPr>
              <a:xfrm flipH="1">
                <a:off x="7241251" y="3889322"/>
                <a:ext cx="364749" cy="644880"/>
              </a:xfrm>
              <a:custGeom>
                <a:avLst/>
                <a:gdLst/>
                <a:ahLst/>
                <a:cxnLst/>
                <a:rect l="l" t="t" r="r" b="b"/>
                <a:pathLst>
                  <a:path w="14380" h="25424" fill="none" extrusionOk="0">
                    <a:moveTo>
                      <a:pt x="1510" y="1"/>
                    </a:moveTo>
                    <a:cubicBezTo>
                      <a:pt x="1510" y="1"/>
                      <a:pt x="0" y="8244"/>
                      <a:pt x="157" y="9440"/>
                    </a:cubicBezTo>
                    <a:cubicBezTo>
                      <a:pt x="315" y="10636"/>
                      <a:pt x="14379" y="25424"/>
                      <a:pt x="14379" y="25424"/>
                    </a:cubicBezTo>
                  </a:path>
                </a:pathLst>
              </a:custGeom>
              <a:noFill/>
              <a:ln w="9525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1" name="Google Shape;1921;p34"/>
              <p:cNvSpPr/>
              <p:nvPr/>
            </p:nvSpPr>
            <p:spPr>
              <a:xfrm flipH="1">
                <a:off x="7369751" y="4079281"/>
                <a:ext cx="391889" cy="534720"/>
              </a:xfrm>
              <a:custGeom>
                <a:avLst/>
                <a:gdLst/>
                <a:ahLst/>
                <a:cxnLst/>
                <a:rect l="l" t="t" r="r" b="b"/>
                <a:pathLst>
                  <a:path w="15450" h="21081" fill="none" extrusionOk="0">
                    <a:moveTo>
                      <a:pt x="1" y="0"/>
                    </a:moveTo>
                    <a:lnTo>
                      <a:pt x="1" y="5695"/>
                    </a:lnTo>
                    <a:lnTo>
                      <a:pt x="15449" y="21081"/>
                    </a:lnTo>
                  </a:path>
                </a:pathLst>
              </a:custGeom>
              <a:noFill/>
              <a:ln w="9525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2" name="Google Shape;1922;p34"/>
              <p:cNvSpPr/>
              <p:nvPr/>
            </p:nvSpPr>
            <p:spPr>
              <a:xfrm flipH="1">
                <a:off x="6754421" y="4194184"/>
                <a:ext cx="252230" cy="114954"/>
              </a:xfrm>
              <a:custGeom>
                <a:avLst/>
                <a:gdLst/>
                <a:ahLst/>
                <a:cxnLst/>
                <a:rect l="l" t="t" r="r" b="b"/>
                <a:pathLst>
                  <a:path w="9944" h="4532" fill="none" extrusionOk="0">
                    <a:moveTo>
                      <a:pt x="0" y="1"/>
                    </a:moveTo>
                    <a:lnTo>
                      <a:pt x="1574" y="2927"/>
                    </a:lnTo>
                    <a:lnTo>
                      <a:pt x="9943" y="4532"/>
                    </a:lnTo>
                  </a:path>
                </a:pathLst>
              </a:custGeom>
              <a:noFill/>
              <a:ln w="9525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23" name="Google Shape;1923;p34"/>
            <p:cNvSpPr/>
            <p:nvPr/>
          </p:nvSpPr>
          <p:spPr>
            <a:xfrm flipH="1">
              <a:off x="7459137" y="1264425"/>
              <a:ext cx="287335" cy="694367"/>
            </a:xfrm>
            <a:custGeom>
              <a:avLst/>
              <a:gdLst/>
              <a:ahLst/>
              <a:cxnLst/>
              <a:rect l="l" t="t" r="r" b="b"/>
              <a:pathLst>
                <a:path w="11328" h="27375" extrusionOk="0">
                  <a:moveTo>
                    <a:pt x="11327" y="1"/>
                  </a:moveTo>
                  <a:lnTo>
                    <a:pt x="4720" y="1574"/>
                  </a:lnTo>
                  <a:lnTo>
                    <a:pt x="0" y="13971"/>
                  </a:lnTo>
                  <a:lnTo>
                    <a:pt x="3524" y="27374"/>
                  </a:lnTo>
                  <a:cubicBezTo>
                    <a:pt x="3524" y="27374"/>
                    <a:pt x="10258" y="16016"/>
                    <a:pt x="10446" y="15324"/>
                  </a:cubicBezTo>
                  <a:cubicBezTo>
                    <a:pt x="10667" y="14600"/>
                    <a:pt x="11327" y="1"/>
                    <a:pt x="11327" y="1"/>
                  </a:cubicBezTo>
                  <a:close/>
                </a:path>
              </a:pathLst>
            </a:custGeom>
            <a:solidFill>
              <a:srgbClr val="D4AB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34"/>
            <p:cNvSpPr/>
            <p:nvPr/>
          </p:nvSpPr>
          <p:spPr>
            <a:xfrm flipH="1">
              <a:off x="6847815" y="1032183"/>
              <a:ext cx="845187" cy="312091"/>
            </a:xfrm>
            <a:custGeom>
              <a:avLst/>
              <a:gdLst/>
              <a:ahLst/>
              <a:cxnLst/>
              <a:rect l="l" t="t" r="r" b="b"/>
              <a:pathLst>
                <a:path w="33321" h="12304" extrusionOk="0">
                  <a:moveTo>
                    <a:pt x="32282" y="1"/>
                  </a:moveTo>
                  <a:lnTo>
                    <a:pt x="10918" y="6419"/>
                  </a:lnTo>
                  <a:lnTo>
                    <a:pt x="0" y="8244"/>
                  </a:lnTo>
                  <a:lnTo>
                    <a:pt x="2014" y="12303"/>
                  </a:lnTo>
                  <a:lnTo>
                    <a:pt x="10478" y="9157"/>
                  </a:lnTo>
                  <a:lnTo>
                    <a:pt x="33321" y="4248"/>
                  </a:lnTo>
                  <a:cubicBezTo>
                    <a:pt x="33200" y="3905"/>
                    <a:pt x="32583" y="3789"/>
                    <a:pt x="31802" y="3789"/>
                  </a:cubicBezTo>
                  <a:cubicBezTo>
                    <a:pt x="30147" y="3789"/>
                    <a:pt x="27752" y="4311"/>
                    <a:pt x="27752" y="4311"/>
                  </a:cubicBezTo>
                  <a:lnTo>
                    <a:pt x="11359" y="7741"/>
                  </a:lnTo>
                  <a:lnTo>
                    <a:pt x="28507" y="2423"/>
                  </a:lnTo>
                  <a:cubicBezTo>
                    <a:pt x="32503" y="1102"/>
                    <a:pt x="32282" y="1"/>
                    <a:pt x="322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34"/>
            <p:cNvSpPr/>
            <p:nvPr/>
          </p:nvSpPr>
          <p:spPr>
            <a:xfrm flipH="1">
              <a:off x="6846217" y="1051334"/>
              <a:ext cx="87002" cy="87027"/>
            </a:xfrm>
            <a:custGeom>
              <a:avLst/>
              <a:gdLst/>
              <a:ahLst/>
              <a:cxnLst/>
              <a:rect l="l" t="t" r="r" b="b"/>
              <a:pathLst>
                <a:path w="3430" h="3431" extrusionOk="0">
                  <a:moveTo>
                    <a:pt x="1699" y="1"/>
                  </a:moveTo>
                  <a:cubicBezTo>
                    <a:pt x="755" y="1"/>
                    <a:pt x="0" y="756"/>
                    <a:pt x="0" y="1700"/>
                  </a:cubicBezTo>
                  <a:cubicBezTo>
                    <a:pt x="0" y="2644"/>
                    <a:pt x="755" y="3430"/>
                    <a:pt x="1699" y="3430"/>
                  </a:cubicBezTo>
                  <a:cubicBezTo>
                    <a:pt x="2643" y="3430"/>
                    <a:pt x="3430" y="2644"/>
                    <a:pt x="3430" y="1700"/>
                  </a:cubicBezTo>
                  <a:cubicBezTo>
                    <a:pt x="3430" y="756"/>
                    <a:pt x="2643" y="1"/>
                    <a:pt x="16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34"/>
            <p:cNvSpPr/>
            <p:nvPr/>
          </p:nvSpPr>
          <p:spPr>
            <a:xfrm flipH="1">
              <a:off x="7436790" y="1064118"/>
              <a:ext cx="2181973" cy="3339987"/>
            </a:xfrm>
            <a:custGeom>
              <a:avLst/>
              <a:gdLst/>
              <a:ahLst/>
              <a:cxnLst/>
              <a:rect l="l" t="t" r="r" b="b"/>
              <a:pathLst>
                <a:path w="86023" h="131677" extrusionOk="0">
                  <a:moveTo>
                    <a:pt x="64840" y="0"/>
                  </a:moveTo>
                  <a:cubicBezTo>
                    <a:pt x="64832" y="0"/>
                    <a:pt x="64824" y="0"/>
                    <a:pt x="64816" y="0"/>
                  </a:cubicBezTo>
                  <a:cubicBezTo>
                    <a:pt x="62739" y="32"/>
                    <a:pt x="43578" y="14883"/>
                    <a:pt x="43011" y="16393"/>
                  </a:cubicBezTo>
                  <a:cubicBezTo>
                    <a:pt x="42445" y="17903"/>
                    <a:pt x="49052" y="44113"/>
                    <a:pt x="48863" y="46567"/>
                  </a:cubicBezTo>
                  <a:cubicBezTo>
                    <a:pt x="48675" y="49021"/>
                    <a:pt x="0" y="78283"/>
                    <a:pt x="0" y="78283"/>
                  </a:cubicBezTo>
                  <a:lnTo>
                    <a:pt x="14348" y="131677"/>
                  </a:lnTo>
                  <a:cubicBezTo>
                    <a:pt x="14348" y="131677"/>
                    <a:pt x="65099" y="54527"/>
                    <a:pt x="66043" y="53206"/>
                  </a:cubicBezTo>
                  <a:cubicBezTo>
                    <a:pt x="66987" y="51853"/>
                    <a:pt x="77905" y="34327"/>
                    <a:pt x="77905" y="34327"/>
                  </a:cubicBezTo>
                  <a:cubicBezTo>
                    <a:pt x="77747" y="30552"/>
                    <a:pt x="77181" y="23378"/>
                    <a:pt x="77181" y="23378"/>
                  </a:cubicBezTo>
                  <a:cubicBezTo>
                    <a:pt x="76992" y="22623"/>
                    <a:pt x="73594" y="16204"/>
                    <a:pt x="71518" y="15260"/>
                  </a:cubicBezTo>
                  <a:cubicBezTo>
                    <a:pt x="71293" y="15160"/>
                    <a:pt x="70991" y="15115"/>
                    <a:pt x="70629" y="15115"/>
                  </a:cubicBezTo>
                  <a:cubicBezTo>
                    <a:pt x="67590" y="15115"/>
                    <a:pt x="60379" y="18281"/>
                    <a:pt x="60379" y="18281"/>
                  </a:cubicBezTo>
                  <a:lnTo>
                    <a:pt x="67364" y="12051"/>
                  </a:lnTo>
                  <a:cubicBezTo>
                    <a:pt x="70209" y="12437"/>
                    <a:pt x="72599" y="12600"/>
                    <a:pt x="74607" y="12600"/>
                  </a:cubicBezTo>
                  <a:cubicBezTo>
                    <a:pt x="85365" y="12600"/>
                    <a:pt x="85141" y="7929"/>
                    <a:pt x="85141" y="7929"/>
                  </a:cubicBezTo>
                  <a:lnTo>
                    <a:pt x="79981" y="7520"/>
                  </a:lnTo>
                  <a:cubicBezTo>
                    <a:pt x="86022" y="7143"/>
                    <a:pt x="85078" y="4122"/>
                    <a:pt x="85078" y="4122"/>
                  </a:cubicBezTo>
                  <a:cubicBezTo>
                    <a:pt x="85078" y="4122"/>
                    <a:pt x="67029" y="0"/>
                    <a:pt x="64840" y="0"/>
                  </a:cubicBezTo>
                  <a:close/>
                </a:path>
              </a:pathLst>
            </a:custGeom>
            <a:solidFill>
              <a:srgbClr val="FBD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34"/>
            <p:cNvSpPr/>
            <p:nvPr/>
          </p:nvSpPr>
          <p:spPr>
            <a:xfrm flipH="1">
              <a:off x="7436790" y="1073680"/>
              <a:ext cx="529165" cy="376721"/>
            </a:xfrm>
            <a:custGeom>
              <a:avLst/>
              <a:gdLst/>
              <a:ahLst/>
              <a:cxnLst/>
              <a:rect l="l" t="t" r="r" b="b"/>
              <a:pathLst>
                <a:path w="20862" h="14852" fill="none" extrusionOk="0">
                  <a:moveTo>
                    <a:pt x="2235" y="1"/>
                  </a:moveTo>
                  <a:cubicBezTo>
                    <a:pt x="7835" y="1008"/>
                    <a:pt x="19917" y="3745"/>
                    <a:pt x="19917" y="3745"/>
                  </a:cubicBezTo>
                  <a:cubicBezTo>
                    <a:pt x="19917" y="3745"/>
                    <a:pt x="20861" y="6766"/>
                    <a:pt x="14820" y="7143"/>
                  </a:cubicBezTo>
                  <a:lnTo>
                    <a:pt x="19980" y="7552"/>
                  </a:lnTo>
                  <a:cubicBezTo>
                    <a:pt x="19980" y="7552"/>
                    <a:pt x="19634" y="14852"/>
                    <a:pt x="1" y="11265"/>
                  </a:cubicBezTo>
                </a:path>
              </a:pathLst>
            </a:custGeom>
            <a:noFill/>
            <a:ln w="9525" cap="rnd" cmpd="sng">
              <a:solidFill>
                <a:srgbClr val="D4AB7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34"/>
            <p:cNvSpPr/>
            <p:nvPr/>
          </p:nvSpPr>
          <p:spPr>
            <a:xfrm flipH="1">
              <a:off x="7771989" y="1793564"/>
              <a:ext cx="202742" cy="212305"/>
            </a:xfrm>
            <a:custGeom>
              <a:avLst/>
              <a:gdLst/>
              <a:ahLst/>
              <a:cxnLst/>
              <a:rect l="l" t="t" r="r" b="b"/>
              <a:pathLst>
                <a:path w="7993" h="8370" extrusionOk="0">
                  <a:moveTo>
                    <a:pt x="6954" y="0"/>
                  </a:moveTo>
                  <a:lnTo>
                    <a:pt x="1" y="2423"/>
                  </a:lnTo>
                  <a:lnTo>
                    <a:pt x="1951" y="8370"/>
                  </a:lnTo>
                  <a:lnTo>
                    <a:pt x="7993" y="3839"/>
                  </a:lnTo>
                  <a:cubicBezTo>
                    <a:pt x="7489" y="2612"/>
                    <a:pt x="7143" y="1322"/>
                    <a:pt x="6954" y="0"/>
                  </a:cubicBezTo>
                  <a:close/>
                </a:path>
              </a:pathLst>
            </a:custGeom>
            <a:solidFill>
              <a:srgbClr val="FBD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34"/>
            <p:cNvSpPr/>
            <p:nvPr/>
          </p:nvSpPr>
          <p:spPr>
            <a:xfrm flipH="1">
              <a:off x="7641892" y="1793565"/>
              <a:ext cx="371952" cy="205938"/>
            </a:xfrm>
            <a:custGeom>
              <a:avLst/>
              <a:gdLst/>
              <a:ahLst/>
              <a:cxnLst/>
              <a:rect l="l" t="t" r="r" b="b"/>
              <a:pathLst>
                <a:path w="14664" h="8119" fill="none" extrusionOk="0">
                  <a:moveTo>
                    <a:pt x="14663" y="5569"/>
                  </a:moveTo>
                  <a:cubicBezTo>
                    <a:pt x="14663" y="5569"/>
                    <a:pt x="9346" y="8118"/>
                    <a:pt x="8528" y="0"/>
                  </a:cubicBezTo>
                  <a:lnTo>
                    <a:pt x="1" y="2958"/>
                  </a:lnTo>
                </a:path>
              </a:pathLst>
            </a:custGeom>
            <a:noFill/>
            <a:ln w="9525" cap="rnd" cmpd="sng">
              <a:solidFill>
                <a:srgbClr val="D4AB7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34"/>
            <p:cNvSpPr/>
            <p:nvPr/>
          </p:nvSpPr>
          <p:spPr>
            <a:xfrm flipH="1">
              <a:off x="7704163" y="1550137"/>
              <a:ext cx="339992" cy="102982"/>
            </a:xfrm>
            <a:custGeom>
              <a:avLst/>
              <a:gdLst/>
              <a:ahLst/>
              <a:cxnLst/>
              <a:rect l="l" t="t" r="r" b="b"/>
              <a:pathLst>
                <a:path w="13404" h="4060" fill="none" extrusionOk="0">
                  <a:moveTo>
                    <a:pt x="13404" y="913"/>
                  </a:moveTo>
                  <a:cubicBezTo>
                    <a:pt x="13404" y="913"/>
                    <a:pt x="11988" y="1"/>
                    <a:pt x="11736" y="64"/>
                  </a:cubicBezTo>
                  <a:cubicBezTo>
                    <a:pt x="11516" y="127"/>
                    <a:pt x="0" y="4060"/>
                    <a:pt x="0" y="4060"/>
                  </a:cubicBezTo>
                </a:path>
              </a:pathLst>
            </a:custGeom>
            <a:noFill/>
            <a:ln w="9525" cap="rnd" cmpd="sng">
              <a:solidFill>
                <a:srgbClr val="D4AB7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34"/>
            <p:cNvSpPr/>
            <p:nvPr/>
          </p:nvSpPr>
          <p:spPr>
            <a:xfrm flipH="1">
              <a:off x="7589234" y="1203778"/>
              <a:ext cx="607365" cy="190770"/>
            </a:xfrm>
            <a:custGeom>
              <a:avLst/>
              <a:gdLst/>
              <a:ahLst/>
              <a:cxnLst/>
              <a:rect l="l" t="t" r="r" b="b"/>
              <a:pathLst>
                <a:path w="23945" h="7521" fill="none" extrusionOk="0">
                  <a:moveTo>
                    <a:pt x="23945" y="2014"/>
                  </a:moveTo>
                  <a:cubicBezTo>
                    <a:pt x="23945" y="2014"/>
                    <a:pt x="9377" y="0"/>
                    <a:pt x="8748" y="630"/>
                  </a:cubicBezTo>
                  <a:cubicBezTo>
                    <a:pt x="8087" y="1291"/>
                    <a:pt x="1" y="7520"/>
                    <a:pt x="1" y="7520"/>
                  </a:cubicBezTo>
                </a:path>
              </a:pathLst>
            </a:custGeom>
            <a:noFill/>
            <a:ln w="9525" cap="rnd" cmpd="sng">
              <a:solidFill>
                <a:srgbClr val="D4AB7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34"/>
            <p:cNvSpPr/>
            <p:nvPr/>
          </p:nvSpPr>
          <p:spPr>
            <a:xfrm flipH="1">
              <a:off x="8044130" y="2286787"/>
              <a:ext cx="1110962" cy="2117318"/>
            </a:xfrm>
            <a:custGeom>
              <a:avLst/>
              <a:gdLst/>
              <a:ahLst/>
              <a:cxnLst/>
              <a:rect l="l" t="t" r="r" b="b"/>
              <a:pathLst>
                <a:path w="43799" h="83474" extrusionOk="0">
                  <a:moveTo>
                    <a:pt x="26430" y="0"/>
                  </a:moveTo>
                  <a:lnTo>
                    <a:pt x="1" y="16078"/>
                  </a:lnTo>
                  <a:lnTo>
                    <a:pt x="1" y="83474"/>
                  </a:lnTo>
                  <a:lnTo>
                    <a:pt x="43798" y="14285"/>
                  </a:lnTo>
                  <a:lnTo>
                    <a:pt x="35209" y="8086"/>
                  </a:lnTo>
                  <a:lnTo>
                    <a:pt x="27217" y="14285"/>
                  </a:lnTo>
                  <a:lnTo>
                    <a:pt x="32471" y="5821"/>
                  </a:lnTo>
                  <a:lnTo>
                    <a:pt x="264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34"/>
            <p:cNvSpPr/>
            <p:nvPr/>
          </p:nvSpPr>
          <p:spPr>
            <a:xfrm flipH="1">
              <a:off x="8357768" y="2306724"/>
              <a:ext cx="160459" cy="169235"/>
            </a:xfrm>
            <a:custGeom>
              <a:avLst/>
              <a:gdLst/>
              <a:ahLst/>
              <a:cxnLst/>
              <a:rect l="l" t="t" r="r" b="b"/>
              <a:pathLst>
                <a:path w="6326" h="6672" fill="none" extrusionOk="0">
                  <a:moveTo>
                    <a:pt x="1" y="1"/>
                  </a:moveTo>
                  <a:lnTo>
                    <a:pt x="6325" y="6671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34"/>
            <p:cNvSpPr/>
            <p:nvPr/>
          </p:nvSpPr>
          <p:spPr>
            <a:xfrm flipH="1">
              <a:off x="8070459" y="2522199"/>
              <a:ext cx="231481" cy="183592"/>
            </a:xfrm>
            <a:custGeom>
              <a:avLst/>
              <a:gdLst/>
              <a:ahLst/>
              <a:cxnLst/>
              <a:rect l="l" t="t" r="r" b="b"/>
              <a:pathLst>
                <a:path w="9126" h="7238" fill="none" extrusionOk="0">
                  <a:moveTo>
                    <a:pt x="9125" y="7238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34"/>
            <p:cNvSpPr/>
            <p:nvPr/>
          </p:nvSpPr>
          <p:spPr>
            <a:xfrm flipH="1">
              <a:off x="8464732" y="2649101"/>
              <a:ext cx="755015" cy="822054"/>
            </a:xfrm>
            <a:custGeom>
              <a:avLst/>
              <a:gdLst/>
              <a:ahLst/>
              <a:cxnLst/>
              <a:rect l="l" t="t" r="r" b="b"/>
              <a:pathLst>
                <a:path w="29766" h="32409" fill="none" extrusionOk="0">
                  <a:moveTo>
                    <a:pt x="29766" y="1"/>
                  </a:moveTo>
                  <a:lnTo>
                    <a:pt x="1" y="32409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638A4A12-04DF-3C19-7933-FE565D88C9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5753" y="3760425"/>
            <a:ext cx="3240600" cy="705600"/>
          </a:xfrm>
        </p:spPr>
        <p:txBody>
          <a:bodyPr/>
          <a:lstStyle/>
          <a:p>
            <a:r>
              <a:rPr lang="en-US" dirty="0"/>
              <a:t>COURSE: </a:t>
            </a:r>
            <a:r>
              <a:rPr lang="en-US"/>
              <a:t>NOSQL DATABASES  (CSE3086)</a:t>
            </a:r>
            <a:endParaRPr lang="en-US" dirty="0"/>
          </a:p>
          <a:p>
            <a:r>
              <a:rPr lang="en-US" dirty="0"/>
              <a:t>NAME: HARSHINI – 19MIA1050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3" name="Google Shape;1963;p37"/>
          <p:cNvSpPr txBox="1">
            <a:spLocks noGrp="1"/>
          </p:cNvSpPr>
          <p:nvPr>
            <p:ph type="subTitle" idx="1"/>
          </p:nvPr>
        </p:nvSpPr>
        <p:spPr>
          <a:xfrm>
            <a:off x="3499859" y="1978543"/>
            <a:ext cx="5571554" cy="260570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Rising advent of several diseases has taken a major toll on the society. 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chemeClr val="bg1"/>
                </a:solidFill>
                <a:effectLst/>
                <a:latin typeface="source-serif-pro"/>
              </a:rPr>
              <a:t>It disrupts many families, causes enormous economic losses and perhaps forever changes our behavior. As a result, it raises our awareness of the public health issue. It becomes immediately clear that we the human race need to invest more in the medical research to avert the next calamity.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964" name="Google Shape;1964;p37"/>
          <p:cNvSpPr txBox="1">
            <a:spLocks noGrp="1"/>
          </p:cNvSpPr>
          <p:nvPr>
            <p:ph type="title"/>
          </p:nvPr>
        </p:nvSpPr>
        <p:spPr>
          <a:xfrm>
            <a:off x="4663125" y="1367939"/>
            <a:ext cx="3758400" cy="47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Motivation</a:t>
            </a:r>
            <a:r>
              <a:rPr lang="en" dirty="0"/>
              <a:t> </a:t>
            </a:r>
            <a:r>
              <a:rPr lang="en" dirty="0">
                <a:solidFill>
                  <a:schemeClr val="accent3"/>
                </a:solidFill>
              </a:rPr>
              <a:t>•</a:t>
            </a:r>
            <a:endParaRPr dirty="0">
              <a:solidFill>
                <a:schemeClr val="accent3"/>
              </a:solidFill>
            </a:endParaRPr>
          </a:p>
        </p:txBody>
      </p:sp>
      <p:grpSp>
        <p:nvGrpSpPr>
          <p:cNvPr id="1965" name="Google Shape;1965;p37"/>
          <p:cNvGrpSpPr/>
          <p:nvPr/>
        </p:nvGrpSpPr>
        <p:grpSpPr>
          <a:xfrm>
            <a:off x="776300" y="1203827"/>
            <a:ext cx="2331110" cy="2601007"/>
            <a:chOff x="721019" y="1004075"/>
            <a:chExt cx="3627631" cy="4139429"/>
          </a:xfrm>
        </p:grpSpPr>
        <p:grpSp>
          <p:nvGrpSpPr>
            <p:cNvPr id="1966" name="Google Shape;1966;p37"/>
            <p:cNvGrpSpPr/>
            <p:nvPr/>
          </p:nvGrpSpPr>
          <p:grpSpPr>
            <a:xfrm>
              <a:off x="721019" y="1004075"/>
              <a:ext cx="3627631" cy="4139429"/>
              <a:chOff x="721019" y="1004075"/>
              <a:chExt cx="3627631" cy="4139429"/>
            </a:xfrm>
          </p:grpSpPr>
          <p:sp>
            <p:nvSpPr>
              <p:cNvPr id="1967" name="Google Shape;1967;p37"/>
              <p:cNvSpPr/>
              <p:nvPr/>
            </p:nvSpPr>
            <p:spPr>
              <a:xfrm>
                <a:off x="1110950" y="3061570"/>
                <a:ext cx="422148" cy="1671700"/>
              </a:xfrm>
              <a:custGeom>
                <a:avLst/>
                <a:gdLst/>
                <a:ahLst/>
                <a:cxnLst/>
                <a:rect l="l" t="t" r="r" b="b"/>
                <a:pathLst>
                  <a:path w="10972" h="43449" extrusionOk="0">
                    <a:moveTo>
                      <a:pt x="7557" y="1"/>
                    </a:moveTo>
                    <a:cubicBezTo>
                      <a:pt x="7557" y="1"/>
                      <a:pt x="2362" y="5595"/>
                      <a:pt x="1" y="23722"/>
                    </a:cubicBezTo>
                    <a:lnTo>
                      <a:pt x="5486" y="43448"/>
                    </a:lnTo>
                    <a:cubicBezTo>
                      <a:pt x="5486" y="43448"/>
                      <a:pt x="10245" y="37182"/>
                      <a:pt x="10608" y="32114"/>
                    </a:cubicBezTo>
                    <a:cubicBezTo>
                      <a:pt x="10971" y="27065"/>
                      <a:pt x="7557" y="1"/>
                      <a:pt x="755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8" name="Google Shape;1968;p37"/>
              <p:cNvSpPr/>
              <p:nvPr/>
            </p:nvSpPr>
            <p:spPr>
              <a:xfrm>
                <a:off x="3899252" y="2469268"/>
                <a:ext cx="424918" cy="993501"/>
              </a:xfrm>
              <a:custGeom>
                <a:avLst/>
                <a:gdLst/>
                <a:ahLst/>
                <a:cxnLst/>
                <a:rect l="l" t="t" r="r" b="b"/>
                <a:pathLst>
                  <a:path w="11044" h="25822" extrusionOk="0">
                    <a:moveTo>
                      <a:pt x="623" y="0"/>
                    </a:moveTo>
                    <a:cubicBezTo>
                      <a:pt x="608" y="0"/>
                      <a:pt x="594" y="4"/>
                      <a:pt x="582" y="11"/>
                    </a:cubicBezTo>
                    <a:cubicBezTo>
                      <a:pt x="0" y="393"/>
                      <a:pt x="3724" y="8839"/>
                      <a:pt x="3724" y="8839"/>
                    </a:cubicBezTo>
                    <a:lnTo>
                      <a:pt x="3760" y="15196"/>
                    </a:lnTo>
                    <a:cubicBezTo>
                      <a:pt x="927" y="17684"/>
                      <a:pt x="4233" y="22225"/>
                      <a:pt x="4233" y="22225"/>
                    </a:cubicBezTo>
                    <a:cubicBezTo>
                      <a:pt x="4233" y="22225"/>
                      <a:pt x="3978" y="23606"/>
                      <a:pt x="3633" y="25822"/>
                    </a:cubicBezTo>
                    <a:cubicBezTo>
                      <a:pt x="6085" y="25331"/>
                      <a:pt x="8574" y="24914"/>
                      <a:pt x="11044" y="24478"/>
                    </a:cubicBezTo>
                    <a:cubicBezTo>
                      <a:pt x="10717" y="22044"/>
                      <a:pt x="10517" y="20500"/>
                      <a:pt x="10517" y="20500"/>
                    </a:cubicBezTo>
                    <a:lnTo>
                      <a:pt x="6884" y="9020"/>
                    </a:lnTo>
                    <a:cubicBezTo>
                      <a:pt x="6884" y="9020"/>
                      <a:pt x="1406" y="0"/>
                      <a:pt x="623" y="0"/>
                    </a:cubicBezTo>
                    <a:close/>
                  </a:path>
                </a:pathLst>
              </a:custGeom>
              <a:solidFill>
                <a:srgbClr val="AE83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9" name="Google Shape;1969;p37"/>
              <p:cNvSpPr/>
              <p:nvPr/>
            </p:nvSpPr>
            <p:spPr>
              <a:xfrm>
                <a:off x="3899252" y="2454994"/>
                <a:ext cx="347352" cy="743606"/>
              </a:xfrm>
              <a:custGeom>
                <a:avLst/>
                <a:gdLst/>
                <a:ahLst/>
                <a:cxnLst/>
                <a:rect l="l" t="t" r="r" b="b"/>
                <a:pathLst>
                  <a:path w="9028" h="19327" fill="none" extrusionOk="0">
                    <a:moveTo>
                      <a:pt x="9028" y="16166"/>
                    </a:moveTo>
                    <a:lnTo>
                      <a:pt x="6884" y="9391"/>
                    </a:lnTo>
                    <a:cubicBezTo>
                      <a:pt x="6884" y="9391"/>
                      <a:pt x="1181" y="1"/>
                      <a:pt x="582" y="382"/>
                    </a:cubicBezTo>
                    <a:cubicBezTo>
                      <a:pt x="0" y="764"/>
                      <a:pt x="3724" y="9210"/>
                      <a:pt x="3724" y="9210"/>
                    </a:cubicBezTo>
                    <a:lnTo>
                      <a:pt x="3760" y="15567"/>
                    </a:lnTo>
                    <a:cubicBezTo>
                      <a:pt x="2562" y="16621"/>
                      <a:pt x="2453" y="18037"/>
                      <a:pt x="2743" y="19327"/>
                    </a:cubicBezTo>
                  </a:path>
                </a:pathLst>
              </a:custGeom>
              <a:noFill/>
              <a:ln w="9525" cap="rnd" cmpd="sng">
                <a:solidFill>
                  <a:srgbClr val="8760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0" name="Google Shape;1970;p37"/>
              <p:cNvSpPr/>
              <p:nvPr/>
            </p:nvSpPr>
            <p:spPr>
              <a:xfrm>
                <a:off x="3535868" y="3061570"/>
                <a:ext cx="422840" cy="1671700"/>
              </a:xfrm>
              <a:custGeom>
                <a:avLst/>
                <a:gdLst/>
                <a:ahLst/>
                <a:cxnLst/>
                <a:rect l="l" t="t" r="r" b="b"/>
                <a:pathLst>
                  <a:path w="10990" h="43449" extrusionOk="0">
                    <a:moveTo>
                      <a:pt x="3433" y="1"/>
                    </a:moveTo>
                    <a:cubicBezTo>
                      <a:pt x="3433" y="1"/>
                      <a:pt x="0" y="27065"/>
                      <a:pt x="382" y="32114"/>
                    </a:cubicBezTo>
                    <a:cubicBezTo>
                      <a:pt x="763" y="37182"/>
                      <a:pt x="5504" y="43448"/>
                      <a:pt x="5504" y="43448"/>
                    </a:cubicBezTo>
                    <a:lnTo>
                      <a:pt x="10989" y="23722"/>
                    </a:lnTo>
                    <a:cubicBezTo>
                      <a:pt x="8646" y="5595"/>
                      <a:pt x="3433" y="1"/>
                      <a:pt x="343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1" name="Google Shape;1971;p37"/>
              <p:cNvSpPr/>
              <p:nvPr/>
            </p:nvSpPr>
            <p:spPr>
              <a:xfrm>
                <a:off x="3616240" y="3376746"/>
                <a:ext cx="732410" cy="1436272"/>
              </a:xfrm>
              <a:custGeom>
                <a:avLst/>
                <a:gdLst/>
                <a:ahLst/>
                <a:cxnLst/>
                <a:rect l="l" t="t" r="r" b="b"/>
                <a:pathLst>
                  <a:path w="19036" h="37330" extrusionOk="0">
                    <a:moveTo>
                      <a:pt x="8483" y="1"/>
                    </a:moveTo>
                    <a:cubicBezTo>
                      <a:pt x="8483" y="1"/>
                      <a:pt x="0" y="26538"/>
                      <a:pt x="1708" y="32041"/>
                    </a:cubicBezTo>
                    <a:cubicBezTo>
                      <a:pt x="2952" y="36094"/>
                      <a:pt x="5624" y="37330"/>
                      <a:pt x="8810" y="37330"/>
                    </a:cubicBezTo>
                    <a:cubicBezTo>
                      <a:pt x="9951" y="37330"/>
                      <a:pt x="11157" y="37171"/>
                      <a:pt x="12388" y="36927"/>
                    </a:cubicBezTo>
                    <a:cubicBezTo>
                      <a:pt x="17056" y="35983"/>
                      <a:pt x="19036" y="1"/>
                      <a:pt x="1903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2" name="Google Shape;1972;p37"/>
              <p:cNvSpPr/>
              <p:nvPr/>
            </p:nvSpPr>
            <p:spPr>
              <a:xfrm>
                <a:off x="3679106" y="3376746"/>
                <a:ext cx="263515" cy="1062295"/>
              </a:xfrm>
              <a:custGeom>
                <a:avLst/>
                <a:gdLst/>
                <a:ahLst/>
                <a:cxnLst/>
                <a:rect l="l" t="t" r="r" b="b"/>
                <a:pathLst>
                  <a:path w="6849" h="27610" fill="none" extrusionOk="0">
                    <a:moveTo>
                      <a:pt x="1" y="27609"/>
                    </a:moveTo>
                    <a:cubicBezTo>
                      <a:pt x="1018" y="18237"/>
                      <a:pt x="6849" y="1"/>
                      <a:pt x="6849" y="1"/>
                    </a:cubicBezTo>
                  </a:path>
                </a:pathLst>
              </a:custGeom>
              <a:noFill/>
              <a:ln w="9525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3" name="Google Shape;1973;p37"/>
              <p:cNvSpPr/>
              <p:nvPr/>
            </p:nvSpPr>
            <p:spPr>
              <a:xfrm>
                <a:off x="3936995" y="3394213"/>
                <a:ext cx="410951" cy="38"/>
              </a:xfrm>
              <a:custGeom>
                <a:avLst/>
                <a:gdLst/>
                <a:ahLst/>
                <a:cxnLst/>
                <a:rect l="l" t="t" r="r" b="b"/>
                <a:pathLst>
                  <a:path w="10681" h="1" fill="none" extrusionOk="0">
                    <a:moveTo>
                      <a:pt x="0" y="1"/>
                    </a:moveTo>
                    <a:lnTo>
                      <a:pt x="10681" y="1"/>
                    </a:lnTo>
                  </a:path>
                </a:pathLst>
              </a:custGeom>
              <a:noFill/>
              <a:ln w="9525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4" name="Google Shape;1974;p37"/>
              <p:cNvSpPr/>
              <p:nvPr/>
            </p:nvSpPr>
            <p:spPr>
              <a:xfrm>
                <a:off x="3924414" y="3432649"/>
                <a:ext cx="420032" cy="12620"/>
              </a:xfrm>
              <a:custGeom>
                <a:avLst/>
                <a:gdLst/>
                <a:ahLst/>
                <a:cxnLst/>
                <a:rect l="l" t="t" r="r" b="b"/>
                <a:pathLst>
                  <a:path w="10917" h="328" fill="none" extrusionOk="0">
                    <a:moveTo>
                      <a:pt x="10917" y="328"/>
                    </a:moveTo>
                    <a:lnTo>
                      <a:pt x="0" y="1"/>
                    </a:lnTo>
                  </a:path>
                </a:pathLst>
              </a:custGeom>
              <a:noFill/>
              <a:ln w="9525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5" name="Google Shape;1975;p37"/>
              <p:cNvSpPr/>
              <p:nvPr/>
            </p:nvSpPr>
            <p:spPr>
              <a:xfrm>
                <a:off x="739872" y="2469268"/>
                <a:ext cx="424956" cy="993501"/>
              </a:xfrm>
              <a:custGeom>
                <a:avLst/>
                <a:gdLst/>
                <a:ahLst/>
                <a:cxnLst/>
                <a:rect l="l" t="t" r="r" b="b"/>
                <a:pathLst>
                  <a:path w="11045" h="25822" extrusionOk="0">
                    <a:moveTo>
                      <a:pt x="10421" y="0"/>
                    </a:moveTo>
                    <a:cubicBezTo>
                      <a:pt x="9640" y="0"/>
                      <a:pt x="4178" y="9020"/>
                      <a:pt x="4178" y="9020"/>
                    </a:cubicBezTo>
                    <a:lnTo>
                      <a:pt x="527" y="20500"/>
                    </a:lnTo>
                    <a:cubicBezTo>
                      <a:pt x="527" y="20500"/>
                      <a:pt x="328" y="22044"/>
                      <a:pt x="1" y="24478"/>
                    </a:cubicBezTo>
                    <a:cubicBezTo>
                      <a:pt x="2471" y="24914"/>
                      <a:pt x="4959" y="25331"/>
                      <a:pt x="7412" y="25822"/>
                    </a:cubicBezTo>
                    <a:cubicBezTo>
                      <a:pt x="7066" y="23606"/>
                      <a:pt x="6812" y="22225"/>
                      <a:pt x="6812" y="22225"/>
                    </a:cubicBezTo>
                    <a:cubicBezTo>
                      <a:pt x="6812" y="22225"/>
                      <a:pt x="10118" y="17684"/>
                      <a:pt x="7284" y="15196"/>
                    </a:cubicBezTo>
                    <a:lnTo>
                      <a:pt x="7321" y="8839"/>
                    </a:lnTo>
                    <a:cubicBezTo>
                      <a:pt x="7321" y="8839"/>
                      <a:pt x="11044" y="393"/>
                      <a:pt x="10463" y="11"/>
                    </a:cubicBezTo>
                    <a:cubicBezTo>
                      <a:pt x="10451" y="4"/>
                      <a:pt x="10437" y="0"/>
                      <a:pt x="10421" y="0"/>
                    </a:cubicBezTo>
                    <a:close/>
                  </a:path>
                </a:pathLst>
              </a:custGeom>
              <a:solidFill>
                <a:srgbClr val="AE83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6" name="Google Shape;1976;p37"/>
              <p:cNvSpPr/>
              <p:nvPr/>
            </p:nvSpPr>
            <p:spPr>
              <a:xfrm>
                <a:off x="817434" y="2454994"/>
                <a:ext cx="347391" cy="743606"/>
              </a:xfrm>
              <a:custGeom>
                <a:avLst/>
                <a:gdLst/>
                <a:ahLst/>
                <a:cxnLst/>
                <a:rect l="l" t="t" r="r" b="b"/>
                <a:pathLst>
                  <a:path w="9029" h="19327" fill="none" extrusionOk="0">
                    <a:moveTo>
                      <a:pt x="1" y="16166"/>
                    </a:moveTo>
                    <a:lnTo>
                      <a:pt x="2162" y="9391"/>
                    </a:lnTo>
                    <a:cubicBezTo>
                      <a:pt x="2162" y="9391"/>
                      <a:pt x="7848" y="1"/>
                      <a:pt x="8447" y="382"/>
                    </a:cubicBezTo>
                    <a:cubicBezTo>
                      <a:pt x="9028" y="764"/>
                      <a:pt x="5305" y="9210"/>
                      <a:pt x="5305" y="9210"/>
                    </a:cubicBezTo>
                    <a:lnTo>
                      <a:pt x="5268" y="15567"/>
                    </a:lnTo>
                    <a:cubicBezTo>
                      <a:pt x="6467" y="16621"/>
                      <a:pt x="6576" y="18037"/>
                      <a:pt x="6286" y="19327"/>
                    </a:cubicBezTo>
                  </a:path>
                </a:pathLst>
              </a:custGeom>
              <a:noFill/>
              <a:ln w="9525" cap="rnd" cmpd="sng">
                <a:solidFill>
                  <a:srgbClr val="8760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7" name="Google Shape;1977;p37"/>
              <p:cNvSpPr/>
              <p:nvPr/>
            </p:nvSpPr>
            <p:spPr>
              <a:xfrm>
                <a:off x="721019" y="3376746"/>
                <a:ext cx="732410" cy="1436272"/>
              </a:xfrm>
              <a:custGeom>
                <a:avLst/>
                <a:gdLst/>
                <a:ahLst/>
                <a:cxnLst/>
                <a:rect l="l" t="t" r="r" b="b"/>
                <a:pathLst>
                  <a:path w="19036" h="37330" extrusionOk="0">
                    <a:moveTo>
                      <a:pt x="0" y="1"/>
                    </a:moveTo>
                    <a:cubicBezTo>
                      <a:pt x="0" y="1"/>
                      <a:pt x="1980" y="35983"/>
                      <a:pt x="6648" y="36927"/>
                    </a:cubicBezTo>
                    <a:cubicBezTo>
                      <a:pt x="7879" y="37171"/>
                      <a:pt x="9085" y="37330"/>
                      <a:pt x="10226" y="37330"/>
                    </a:cubicBezTo>
                    <a:cubicBezTo>
                      <a:pt x="13414" y="37330"/>
                      <a:pt x="16089" y="36094"/>
                      <a:pt x="17347" y="32041"/>
                    </a:cubicBezTo>
                    <a:cubicBezTo>
                      <a:pt x="19036" y="26538"/>
                      <a:pt x="10572" y="1"/>
                      <a:pt x="1057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8" name="Google Shape;1978;p37"/>
              <p:cNvSpPr/>
              <p:nvPr/>
            </p:nvSpPr>
            <p:spPr>
              <a:xfrm>
                <a:off x="1127725" y="3376746"/>
                <a:ext cx="263515" cy="1062295"/>
              </a:xfrm>
              <a:custGeom>
                <a:avLst/>
                <a:gdLst/>
                <a:ahLst/>
                <a:cxnLst/>
                <a:rect l="l" t="t" r="r" b="b"/>
                <a:pathLst>
                  <a:path w="6849" h="27610" fill="none" extrusionOk="0">
                    <a:moveTo>
                      <a:pt x="6848" y="27609"/>
                    </a:moveTo>
                    <a:cubicBezTo>
                      <a:pt x="5813" y="18237"/>
                      <a:pt x="1" y="1"/>
                      <a:pt x="1" y="1"/>
                    </a:cubicBezTo>
                  </a:path>
                </a:pathLst>
              </a:custGeom>
              <a:noFill/>
              <a:ln w="9525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9" name="Google Shape;1979;p37"/>
              <p:cNvSpPr/>
              <p:nvPr/>
            </p:nvSpPr>
            <p:spPr>
              <a:xfrm>
                <a:off x="721019" y="3389327"/>
                <a:ext cx="410259" cy="10542"/>
              </a:xfrm>
              <a:custGeom>
                <a:avLst/>
                <a:gdLst/>
                <a:ahLst/>
                <a:cxnLst/>
                <a:rect l="l" t="t" r="r" b="b"/>
                <a:pathLst>
                  <a:path w="10663" h="274" fill="none" extrusionOk="0">
                    <a:moveTo>
                      <a:pt x="0" y="273"/>
                    </a:moveTo>
                    <a:lnTo>
                      <a:pt x="10662" y="1"/>
                    </a:lnTo>
                  </a:path>
                </a:pathLst>
              </a:custGeom>
              <a:noFill/>
              <a:ln w="9525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0" name="Google Shape;1980;p37"/>
              <p:cNvSpPr/>
              <p:nvPr/>
            </p:nvSpPr>
            <p:spPr>
              <a:xfrm>
                <a:off x="724521" y="3431264"/>
                <a:ext cx="420032" cy="5617"/>
              </a:xfrm>
              <a:custGeom>
                <a:avLst/>
                <a:gdLst/>
                <a:ahLst/>
                <a:cxnLst/>
                <a:rect l="l" t="t" r="r" b="b"/>
                <a:pathLst>
                  <a:path w="10917" h="146" fill="none" extrusionOk="0">
                    <a:moveTo>
                      <a:pt x="10916" y="0"/>
                    </a:moveTo>
                    <a:lnTo>
                      <a:pt x="0" y="146"/>
                    </a:lnTo>
                  </a:path>
                </a:pathLst>
              </a:custGeom>
              <a:noFill/>
              <a:ln w="9525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1" name="Google Shape;1981;p37"/>
              <p:cNvSpPr/>
              <p:nvPr/>
            </p:nvSpPr>
            <p:spPr>
              <a:xfrm>
                <a:off x="2100493" y="2294982"/>
                <a:ext cx="923208" cy="1373250"/>
              </a:xfrm>
              <a:custGeom>
                <a:avLst/>
                <a:gdLst/>
                <a:ahLst/>
                <a:cxnLst/>
                <a:rect l="l" t="t" r="r" b="b"/>
                <a:pathLst>
                  <a:path w="23995" h="35692" extrusionOk="0">
                    <a:moveTo>
                      <a:pt x="1326" y="0"/>
                    </a:moveTo>
                    <a:cubicBezTo>
                      <a:pt x="1326" y="1"/>
                      <a:pt x="1926" y="8719"/>
                      <a:pt x="1326" y="9046"/>
                    </a:cubicBezTo>
                    <a:lnTo>
                      <a:pt x="0" y="9736"/>
                    </a:lnTo>
                    <a:cubicBezTo>
                      <a:pt x="4160" y="19490"/>
                      <a:pt x="11298" y="35692"/>
                      <a:pt x="11298" y="35692"/>
                    </a:cubicBezTo>
                    <a:lnTo>
                      <a:pt x="23994" y="10499"/>
                    </a:lnTo>
                    <a:cubicBezTo>
                      <a:pt x="22396" y="9682"/>
                      <a:pt x="21306" y="9137"/>
                      <a:pt x="21179" y="9046"/>
                    </a:cubicBezTo>
                    <a:cubicBezTo>
                      <a:pt x="20598" y="8719"/>
                      <a:pt x="21179" y="1"/>
                      <a:pt x="21179" y="0"/>
                    </a:cubicBezTo>
                    <a:lnTo>
                      <a:pt x="21179" y="0"/>
                    </a:lnTo>
                    <a:lnTo>
                      <a:pt x="11262" y="4178"/>
                    </a:lnTo>
                    <a:lnTo>
                      <a:pt x="1326" y="0"/>
                    </a:lnTo>
                    <a:close/>
                  </a:path>
                </a:pathLst>
              </a:custGeom>
              <a:solidFill>
                <a:srgbClr val="AE83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2" name="Google Shape;1982;p37"/>
              <p:cNvSpPr/>
              <p:nvPr/>
            </p:nvSpPr>
            <p:spPr>
              <a:xfrm>
                <a:off x="2152201" y="2294982"/>
                <a:ext cx="763190" cy="308916"/>
              </a:xfrm>
              <a:custGeom>
                <a:avLst/>
                <a:gdLst/>
                <a:ahLst/>
                <a:cxnLst/>
                <a:rect l="l" t="t" r="r" b="b"/>
                <a:pathLst>
                  <a:path w="19836" h="8029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9" y="491"/>
                      <a:pt x="37" y="346"/>
                      <a:pt x="91" y="1671"/>
                    </a:cubicBezTo>
                    <a:cubicBezTo>
                      <a:pt x="1036" y="4578"/>
                      <a:pt x="3579" y="8029"/>
                      <a:pt x="9954" y="8029"/>
                    </a:cubicBezTo>
                    <a:cubicBezTo>
                      <a:pt x="14913" y="8029"/>
                      <a:pt x="17964" y="5195"/>
                      <a:pt x="19690" y="2616"/>
                    </a:cubicBezTo>
                    <a:cubicBezTo>
                      <a:pt x="19835" y="146"/>
                      <a:pt x="19835" y="0"/>
                      <a:pt x="19835" y="0"/>
                    </a:cubicBezTo>
                    <a:lnTo>
                      <a:pt x="19835" y="0"/>
                    </a:lnTo>
                    <a:lnTo>
                      <a:pt x="9918" y="4178"/>
                    </a:lnTo>
                    <a:lnTo>
                      <a:pt x="382" y="16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61E23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3" name="Google Shape;1983;p37"/>
              <p:cNvSpPr/>
              <p:nvPr/>
            </p:nvSpPr>
            <p:spPr>
              <a:xfrm>
                <a:off x="1834948" y="1613113"/>
                <a:ext cx="213883" cy="260514"/>
              </a:xfrm>
              <a:custGeom>
                <a:avLst/>
                <a:gdLst/>
                <a:ahLst/>
                <a:cxnLst/>
                <a:rect l="l" t="t" r="r" b="b"/>
                <a:pathLst>
                  <a:path w="5559" h="6771" extrusionOk="0">
                    <a:moveTo>
                      <a:pt x="3257" y="1"/>
                    </a:moveTo>
                    <a:cubicBezTo>
                      <a:pt x="3140" y="1"/>
                      <a:pt x="3017" y="11"/>
                      <a:pt x="2888" y="32"/>
                    </a:cubicBezTo>
                    <a:cubicBezTo>
                      <a:pt x="327" y="450"/>
                      <a:pt x="0" y="6771"/>
                      <a:pt x="5558" y="6771"/>
                    </a:cubicBezTo>
                    <a:lnTo>
                      <a:pt x="5558" y="3520"/>
                    </a:lnTo>
                    <a:cubicBezTo>
                      <a:pt x="5558" y="3520"/>
                      <a:pt x="5444" y="1"/>
                      <a:pt x="3257" y="1"/>
                    </a:cubicBezTo>
                    <a:close/>
                  </a:path>
                </a:pathLst>
              </a:custGeom>
              <a:solidFill>
                <a:srgbClr val="AE83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4" name="Google Shape;1984;p37"/>
              <p:cNvSpPr/>
              <p:nvPr/>
            </p:nvSpPr>
            <p:spPr>
              <a:xfrm>
                <a:off x="1905508" y="1655550"/>
                <a:ext cx="118849" cy="167789"/>
              </a:xfrm>
              <a:custGeom>
                <a:avLst/>
                <a:gdLst/>
                <a:ahLst/>
                <a:cxnLst/>
                <a:rect l="l" t="t" r="r" b="b"/>
                <a:pathLst>
                  <a:path w="3089" h="4361" fill="none" extrusionOk="0">
                    <a:moveTo>
                      <a:pt x="2017" y="1"/>
                    </a:moveTo>
                    <a:cubicBezTo>
                      <a:pt x="1817" y="691"/>
                      <a:pt x="1690" y="1381"/>
                      <a:pt x="1635" y="2108"/>
                    </a:cubicBezTo>
                    <a:cubicBezTo>
                      <a:pt x="1599" y="2816"/>
                      <a:pt x="1799" y="3525"/>
                      <a:pt x="2198" y="4124"/>
                    </a:cubicBezTo>
                    <a:cubicBezTo>
                      <a:pt x="2271" y="4251"/>
                      <a:pt x="2416" y="4342"/>
                      <a:pt x="2562" y="4360"/>
                    </a:cubicBezTo>
                    <a:cubicBezTo>
                      <a:pt x="2743" y="4342"/>
                      <a:pt x="2889" y="4197"/>
                      <a:pt x="2925" y="4033"/>
                    </a:cubicBezTo>
                    <a:cubicBezTo>
                      <a:pt x="3088" y="3579"/>
                      <a:pt x="2907" y="3052"/>
                      <a:pt x="2653" y="2653"/>
                    </a:cubicBezTo>
                    <a:cubicBezTo>
                      <a:pt x="2053" y="1690"/>
                      <a:pt x="1109" y="1018"/>
                      <a:pt x="1" y="782"/>
                    </a:cubicBezTo>
                  </a:path>
                </a:pathLst>
              </a:custGeom>
              <a:noFill/>
              <a:ln w="9525" cap="rnd" cmpd="sng">
                <a:solidFill>
                  <a:srgbClr val="8760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5" name="Google Shape;1985;p37"/>
              <p:cNvSpPr/>
              <p:nvPr/>
            </p:nvSpPr>
            <p:spPr>
              <a:xfrm>
                <a:off x="3035518" y="1613113"/>
                <a:ext cx="213883" cy="260514"/>
              </a:xfrm>
              <a:custGeom>
                <a:avLst/>
                <a:gdLst/>
                <a:ahLst/>
                <a:cxnLst/>
                <a:rect l="l" t="t" r="r" b="b"/>
                <a:pathLst>
                  <a:path w="5559" h="6771" extrusionOk="0">
                    <a:moveTo>
                      <a:pt x="2299" y="1"/>
                    </a:moveTo>
                    <a:cubicBezTo>
                      <a:pt x="98" y="1"/>
                      <a:pt x="0" y="3520"/>
                      <a:pt x="0" y="3520"/>
                    </a:cubicBezTo>
                    <a:lnTo>
                      <a:pt x="0" y="6771"/>
                    </a:lnTo>
                    <a:cubicBezTo>
                      <a:pt x="5558" y="6771"/>
                      <a:pt x="5213" y="450"/>
                      <a:pt x="2670" y="32"/>
                    </a:cubicBezTo>
                    <a:cubicBezTo>
                      <a:pt x="2540" y="11"/>
                      <a:pt x="2417" y="1"/>
                      <a:pt x="2299" y="1"/>
                    </a:cubicBezTo>
                    <a:close/>
                  </a:path>
                </a:pathLst>
              </a:custGeom>
              <a:solidFill>
                <a:srgbClr val="AE83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6" name="Google Shape;1986;p37"/>
              <p:cNvSpPr/>
              <p:nvPr/>
            </p:nvSpPr>
            <p:spPr>
              <a:xfrm>
                <a:off x="3059257" y="1655550"/>
                <a:ext cx="118849" cy="167789"/>
              </a:xfrm>
              <a:custGeom>
                <a:avLst/>
                <a:gdLst/>
                <a:ahLst/>
                <a:cxnLst/>
                <a:rect l="l" t="t" r="r" b="b"/>
                <a:pathLst>
                  <a:path w="3089" h="4361" fill="none" extrusionOk="0">
                    <a:moveTo>
                      <a:pt x="1072" y="1"/>
                    </a:moveTo>
                    <a:cubicBezTo>
                      <a:pt x="1272" y="691"/>
                      <a:pt x="1418" y="1381"/>
                      <a:pt x="1454" y="2108"/>
                    </a:cubicBezTo>
                    <a:cubicBezTo>
                      <a:pt x="1490" y="2816"/>
                      <a:pt x="1309" y="3525"/>
                      <a:pt x="891" y="4124"/>
                    </a:cubicBezTo>
                    <a:cubicBezTo>
                      <a:pt x="818" y="4251"/>
                      <a:pt x="691" y="4342"/>
                      <a:pt x="528" y="4360"/>
                    </a:cubicBezTo>
                    <a:cubicBezTo>
                      <a:pt x="364" y="4342"/>
                      <a:pt x="219" y="4197"/>
                      <a:pt x="164" y="4033"/>
                    </a:cubicBezTo>
                    <a:cubicBezTo>
                      <a:pt x="1" y="3579"/>
                      <a:pt x="182" y="3052"/>
                      <a:pt x="437" y="2653"/>
                    </a:cubicBezTo>
                    <a:cubicBezTo>
                      <a:pt x="1036" y="1690"/>
                      <a:pt x="1999" y="1018"/>
                      <a:pt x="3089" y="782"/>
                    </a:cubicBezTo>
                  </a:path>
                </a:pathLst>
              </a:custGeom>
              <a:noFill/>
              <a:ln w="9525" cap="rnd" cmpd="sng">
                <a:solidFill>
                  <a:srgbClr val="8760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7" name="Google Shape;1987;p37"/>
              <p:cNvSpPr/>
              <p:nvPr/>
            </p:nvSpPr>
            <p:spPr>
              <a:xfrm>
                <a:off x="2048092" y="1161510"/>
                <a:ext cx="987499" cy="1323617"/>
              </a:xfrm>
              <a:custGeom>
                <a:avLst/>
                <a:gdLst/>
                <a:ahLst/>
                <a:cxnLst/>
                <a:rect l="l" t="t" r="r" b="b"/>
                <a:pathLst>
                  <a:path w="25666" h="34402" extrusionOk="0">
                    <a:moveTo>
                      <a:pt x="12152" y="0"/>
                    </a:moveTo>
                    <a:cubicBezTo>
                      <a:pt x="5449" y="0"/>
                      <a:pt x="0" y="5431"/>
                      <a:pt x="18" y="12133"/>
                    </a:cubicBezTo>
                    <a:lnTo>
                      <a:pt x="18" y="21633"/>
                    </a:lnTo>
                    <a:cubicBezTo>
                      <a:pt x="18" y="28390"/>
                      <a:pt x="5267" y="34148"/>
                      <a:pt x="12024" y="34402"/>
                    </a:cubicBezTo>
                    <a:lnTo>
                      <a:pt x="13641" y="34402"/>
                    </a:lnTo>
                    <a:cubicBezTo>
                      <a:pt x="20398" y="34148"/>
                      <a:pt x="25665" y="28390"/>
                      <a:pt x="25665" y="21633"/>
                    </a:cubicBezTo>
                    <a:lnTo>
                      <a:pt x="25665" y="12133"/>
                    </a:lnTo>
                    <a:cubicBezTo>
                      <a:pt x="25665" y="5431"/>
                      <a:pt x="20234" y="0"/>
                      <a:pt x="13532" y="0"/>
                    </a:cubicBezTo>
                    <a:close/>
                  </a:path>
                </a:pathLst>
              </a:custGeom>
              <a:solidFill>
                <a:srgbClr val="AE83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8" name="Google Shape;1988;p37"/>
              <p:cNvSpPr/>
              <p:nvPr/>
            </p:nvSpPr>
            <p:spPr>
              <a:xfrm>
                <a:off x="1992882" y="1004075"/>
                <a:ext cx="1043404" cy="731217"/>
              </a:xfrm>
              <a:custGeom>
                <a:avLst/>
                <a:gdLst/>
                <a:ahLst/>
                <a:cxnLst/>
                <a:rect l="l" t="t" r="r" b="b"/>
                <a:pathLst>
                  <a:path w="27119" h="19005" extrusionOk="0">
                    <a:moveTo>
                      <a:pt x="8370" y="1"/>
                    </a:moveTo>
                    <a:cubicBezTo>
                      <a:pt x="8202" y="1"/>
                      <a:pt x="8033" y="20"/>
                      <a:pt x="7865" y="60"/>
                    </a:cubicBezTo>
                    <a:cubicBezTo>
                      <a:pt x="6866" y="332"/>
                      <a:pt x="6285" y="1422"/>
                      <a:pt x="6267" y="2457"/>
                    </a:cubicBezTo>
                    <a:cubicBezTo>
                      <a:pt x="6248" y="3511"/>
                      <a:pt x="6684" y="4455"/>
                      <a:pt x="7120" y="5400"/>
                    </a:cubicBezTo>
                    <a:cubicBezTo>
                      <a:pt x="6594" y="4655"/>
                      <a:pt x="6049" y="3892"/>
                      <a:pt x="5340" y="3347"/>
                    </a:cubicBezTo>
                    <a:cubicBezTo>
                      <a:pt x="4746" y="2887"/>
                      <a:pt x="4006" y="2572"/>
                      <a:pt x="3269" y="2572"/>
                    </a:cubicBezTo>
                    <a:cubicBezTo>
                      <a:pt x="3105" y="2572"/>
                      <a:pt x="2941" y="2588"/>
                      <a:pt x="2779" y="2621"/>
                    </a:cubicBezTo>
                    <a:cubicBezTo>
                      <a:pt x="2452" y="2694"/>
                      <a:pt x="2162" y="2839"/>
                      <a:pt x="1925" y="3075"/>
                    </a:cubicBezTo>
                    <a:cubicBezTo>
                      <a:pt x="1471" y="3565"/>
                      <a:pt x="1471" y="4328"/>
                      <a:pt x="1580" y="5000"/>
                    </a:cubicBezTo>
                    <a:cubicBezTo>
                      <a:pt x="1762" y="6054"/>
                      <a:pt x="2125" y="7071"/>
                      <a:pt x="2634" y="8015"/>
                    </a:cubicBezTo>
                    <a:cubicBezTo>
                      <a:pt x="2316" y="7485"/>
                      <a:pt x="1775" y="6939"/>
                      <a:pt x="1227" y="6939"/>
                    </a:cubicBezTo>
                    <a:cubicBezTo>
                      <a:pt x="930" y="6939"/>
                      <a:pt x="631" y="7099"/>
                      <a:pt x="363" y="7507"/>
                    </a:cubicBezTo>
                    <a:cubicBezTo>
                      <a:pt x="127" y="7852"/>
                      <a:pt x="0" y="8288"/>
                      <a:pt x="18" y="8706"/>
                    </a:cubicBezTo>
                    <a:cubicBezTo>
                      <a:pt x="18" y="9832"/>
                      <a:pt x="345" y="11085"/>
                      <a:pt x="1272" y="11793"/>
                    </a:cubicBezTo>
                    <a:cubicBezTo>
                      <a:pt x="1526" y="11975"/>
                      <a:pt x="1816" y="12139"/>
                      <a:pt x="2125" y="12229"/>
                    </a:cubicBezTo>
                    <a:cubicBezTo>
                      <a:pt x="1671" y="13501"/>
                      <a:pt x="1435" y="14863"/>
                      <a:pt x="1435" y="16225"/>
                    </a:cubicBezTo>
                    <a:lnTo>
                      <a:pt x="1435" y="19004"/>
                    </a:lnTo>
                    <a:cubicBezTo>
                      <a:pt x="1544" y="18314"/>
                      <a:pt x="2289" y="14173"/>
                      <a:pt x="5068" y="11884"/>
                    </a:cubicBezTo>
                    <a:cubicBezTo>
                      <a:pt x="5794" y="11557"/>
                      <a:pt x="6466" y="11158"/>
                      <a:pt x="7120" y="10722"/>
                    </a:cubicBezTo>
                    <a:cubicBezTo>
                      <a:pt x="7611" y="11501"/>
                      <a:pt x="9429" y="13054"/>
                      <a:pt x="11072" y="13054"/>
                    </a:cubicBezTo>
                    <a:cubicBezTo>
                      <a:pt x="11191" y="13054"/>
                      <a:pt x="11309" y="13046"/>
                      <a:pt x="11425" y="13029"/>
                    </a:cubicBezTo>
                    <a:cubicBezTo>
                      <a:pt x="12769" y="12829"/>
                      <a:pt x="13913" y="11993"/>
                      <a:pt x="14949" y="11121"/>
                    </a:cubicBezTo>
                    <a:cubicBezTo>
                      <a:pt x="15984" y="10250"/>
                      <a:pt x="17001" y="9305"/>
                      <a:pt x="18255" y="8797"/>
                    </a:cubicBezTo>
                    <a:cubicBezTo>
                      <a:pt x="18872" y="8524"/>
                      <a:pt x="19508" y="8306"/>
                      <a:pt x="20162" y="8143"/>
                    </a:cubicBezTo>
                    <a:cubicBezTo>
                      <a:pt x="20997" y="8306"/>
                      <a:pt x="21778" y="8669"/>
                      <a:pt x="22432" y="9196"/>
                    </a:cubicBezTo>
                    <a:cubicBezTo>
                      <a:pt x="25920" y="12011"/>
                      <a:pt x="27118" y="17533"/>
                      <a:pt x="27118" y="17551"/>
                    </a:cubicBezTo>
                    <a:lnTo>
                      <a:pt x="27118" y="16225"/>
                    </a:lnTo>
                    <a:cubicBezTo>
                      <a:pt x="27118" y="13010"/>
                      <a:pt x="25847" y="9941"/>
                      <a:pt x="23558" y="7670"/>
                    </a:cubicBezTo>
                    <a:cubicBezTo>
                      <a:pt x="23595" y="7307"/>
                      <a:pt x="23613" y="6962"/>
                      <a:pt x="23613" y="6599"/>
                    </a:cubicBezTo>
                    <a:cubicBezTo>
                      <a:pt x="23631" y="6054"/>
                      <a:pt x="23613" y="5527"/>
                      <a:pt x="23540" y="5000"/>
                    </a:cubicBezTo>
                    <a:cubicBezTo>
                      <a:pt x="23486" y="4637"/>
                      <a:pt x="23395" y="4237"/>
                      <a:pt x="23086" y="4038"/>
                    </a:cubicBezTo>
                    <a:cubicBezTo>
                      <a:pt x="22928" y="3943"/>
                      <a:pt x="22755" y="3889"/>
                      <a:pt x="22569" y="3889"/>
                    </a:cubicBezTo>
                    <a:cubicBezTo>
                      <a:pt x="22542" y="3889"/>
                      <a:pt x="22514" y="3890"/>
                      <a:pt x="22487" y="3892"/>
                    </a:cubicBezTo>
                    <a:cubicBezTo>
                      <a:pt x="22178" y="3911"/>
                      <a:pt x="21887" y="4056"/>
                      <a:pt x="21669" y="4274"/>
                    </a:cubicBezTo>
                    <a:cubicBezTo>
                      <a:pt x="21488" y="4474"/>
                      <a:pt x="21397" y="4728"/>
                      <a:pt x="21379" y="5000"/>
                    </a:cubicBezTo>
                    <a:cubicBezTo>
                      <a:pt x="21252" y="4365"/>
                      <a:pt x="21088" y="3729"/>
                      <a:pt x="20888" y="3111"/>
                    </a:cubicBezTo>
                    <a:cubicBezTo>
                      <a:pt x="20779" y="2675"/>
                      <a:pt x="20561" y="2276"/>
                      <a:pt x="20271" y="1931"/>
                    </a:cubicBezTo>
                    <a:cubicBezTo>
                      <a:pt x="19924" y="1619"/>
                      <a:pt x="19478" y="1439"/>
                      <a:pt x="19012" y="1439"/>
                    </a:cubicBezTo>
                    <a:cubicBezTo>
                      <a:pt x="18990" y="1439"/>
                      <a:pt x="18967" y="1439"/>
                      <a:pt x="18945" y="1440"/>
                    </a:cubicBezTo>
                    <a:cubicBezTo>
                      <a:pt x="18904" y="1438"/>
                      <a:pt x="18864" y="1437"/>
                      <a:pt x="18824" y="1437"/>
                    </a:cubicBezTo>
                    <a:cubicBezTo>
                      <a:pt x="18265" y="1437"/>
                      <a:pt x="17717" y="1668"/>
                      <a:pt x="17310" y="2058"/>
                    </a:cubicBezTo>
                    <a:cubicBezTo>
                      <a:pt x="16874" y="2476"/>
                      <a:pt x="16493" y="3148"/>
                      <a:pt x="16602" y="3747"/>
                    </a:cubicBezTo>
                    <a:cubicBezTo>
                      <a:pt x="16456" y="3020"/>
                      <a:pt x="16238" y="2330"/>
                      <a:pt x="15948" y="1640"/>
                    </a:cubicBezTo>
                    <a:cubicBezTo>
                      <a:pt x="15857" y="1386"/>
                      <a:pt x="15712" y="1150"/>
                      <a:pt x="15530" y="932"/>
                    </a:cubicBezTo>
                    <a:cubicBezTo>
                      <a:pt x="15330" y="696"/>
                      <a:pt x="15076" y="496"/>
                      <a:pt x="14822" y="332"/>
                    </a:cubicBezTo>
                    <a:cubicBezTo>
                      <a:pt x="14513" y="169"/>
                      <a:pt x="14186" y="78"/>
                      <a:pt x="13841" y="60"/>
                    </a:cubicBezTo>
                    <a:cubicBezTo>
                      <a:pt x="13514" y="60"/>
                      <a:pt x="13205" y="132"/>
                      <a:pt x="12914" y="296"/>
                    </a:cubicBezTo>
                    <a:cubicBezTo>
                      <a:pt x="12642" y="441"/>
                      <a:pt x="12406" y="641"/>
                      <a:pt x="12242" y="895"/>
                    </a:cubicBezTo>
                    <a:cubicBezTo>
                      <a:pt x="11806" y="1604"/>
                      <a:pt x="12061" y="2494"/>
                      <a:pt x="12006" y="3293"/>
                    </a:cubicBezTo>
                    <a:cubicBezTo>
                      <a:pt x="11697" y="2748"/>
                      <a:pt x="11352" y="2221"/>
                      <a:pt x="10971" y="1713"/>
                    </a:cubicBezTo>
                    <a:cubicBezTo>
                      <a:pt x="10608" y="1204"/>
                      <a:pt x="10172" y="750"/>
                      <a:pt x="9645" y="405"/>
                    </a:cubicBezTo>
                    <a:cubicBezTo>
                      <a:pt x="9261" y="140"/>
                      <a:pt x="8820" y="1"/>
                      <a:pt x="8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9" name="Google Shape;1989;p37"/>
              <p:cNvSpPr/>
              <p:nvPr/>
            </p:nvSpPr>
            <p:spPr>
              <a:xfrm>
                <a:off x="2079525" y="1880582"/>
                <a:ext cx="273288" cy="356432"/>
              </a:xfrm>
              <a:custGeom>
                <a:avLst/>
                <a:gdLst/>
                <a:ahLst/>
                <a:cxnLst/>
                <a:rect l="l" t="t" r="r" b="b"/>
                <a:pathLst>
                  <a:path w="7103" h="9264" fill="none" extrusionOk="0">
                    <a:moveTo>
                      <a:pt x="0" y="0"/>
                    </a:moveTo>
                    <a:cubicBezTo>
                      <a:pt x="1381" y="3742"/>
                      <a:pt x="3851" y="6975"/>
                      <a:pt x="7102" y="9264"/>
                    </a:cubicBezTo>
                  </a:path>
                </a:pathLst>
              </a:custGeom>
              <a:noFill/>
              <a:ln w="9525" cap="rnd" cmpd="sng">
                <a:solidFill>
                  <a:srgbClr val="8760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0" name="Google Shape;1990;p37"/>
              <p:cNvSpPr/>
              <p:nvPr/>
            </p:nvSpPr>
            <p:spPr>
              <a:xfrm>
                <a:off x="2283589" y="1778550"/>
                <a:ext cx="27971" cy="139818"/>
              </a:xfrm>
              <a:custGeom>
                <a:avLst/>
                <a:gdLst/>
                <a:ahLst/>
                <a:cxnLst/>
                <a:rect l="l" t="t" r="r" b="b"/>
                <a:pathLst>
                  <a:path w="727" h="3634" extrusionOk="0">
                    <a:moveTo>
                      <a:pt x="363" y="1"/>
                    </a:moveTo>
                    <a:cubicBezTo>
                      <a:pt x="164" y="1"/>
                      <a:pt x="0" y="818"/>
                      <a:pt x="0" y="1817"/>
                    </a:cubicBezTo>
                    <a:cubicBezTo>
                      <a:pt x="0" y="2816"/>
                      <a:pt x="164" y="3633"/>
                      <a:pt x="363" y="3633"/>
                    </a:cubicBezTo>
                    <a:cubicBezTo>
                      <a:pt x="563" y="3633"/>
                      <a:pt x="727" y="2816"/>
                      <a:pt x="727" y="1817"/>
                    </a:cubicBezTo>
                    <a:cubicBezTo>
                      <a:pt x="727" y="818"/>
                      <a:pt x="563" y="1"/>
                      <a:pt x="3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1" name="Google Shape;1991;p37"/>
              <p:cNvSpPr/>
              <p:nvPr/>
            </p:nvSpPr>
            <p:spPr>
              <a:xfrm>
                <a:off x="2231149" y="1640468"/>
                <a:ext cx="125159" cy="81529"/>
              </a:xfrm>
              <a:custGeom>
                <a:avLst/>
                <a:gdLst/>
                <a:ahLst/>
                <a:cxnLst/>
                <a:rect l="l" t="t" r="r" b="b"/>
                <a:pathLst>
                  <a:path w="3253" h="2119" extrusionOk="0">
                    <a:moveTo>
                      <a:pt x="2215" y="0"/>
                    </a:moveTo>
                    <a:cubicBezTo>
                      <a:pt x="1920" y="0"/>
                      <a:pt x="1621" y="59"/>
                      <a:pt x="1345" y="175"/>
                    </a:cubicBezTo>
                    <a:cubicBezTo>
                      <a:pt x="891" y="320"/>
                      <a:pt x="419" y="538"/>
                      <a:pt x="183" y="956"/>
                    </a:cubicBezTo>
                    <a:cubicBezTo>
                      <a:pt x="1" y="1301"/>
                      <a:pt x="19" y="1719"/>
                      <a:pt x="19" y="2118"/>
                    </a:cubicBezTo>
                    <a:cubicBezTo>
                      <a:pt x="855" y="1210"/>
                      <a:pt x="2035" y="702"/>
                      <a:pt x="3252" y="702"/>
                    </a:cubicBezTo>
                    <a:cubicBezTo>
                      <a:pt x="3107" y="356"/>
                      <a:pt x="2816" y="84"/>
                      <a:pt x="2435" y="11"/>
                    </a:cubicBezTo>
                    <a:cubicBezTo>
                      <a:pt x="2362" y="4"/>
                      <a:pt x="2289" y="0"/>
                      <a:pt x="221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2" name="Google Shape;1992;p37"/>
              <p:cNvSpPr/>
              <p:nvPr/>
            </p:nvSpPr>
            <p:spPr>
              <a:xfrm>
                <a:off x="2211605" y="1937870"/>
                <a:ext cx="44746" cy="37782"/>
              </a:xfrm>
              <a:custGeom>
                <a:avLst/>
                <a:gdLst/>
                <a:ahLst/>
                <a:cxnLst/>
                <a:rect l="l" t="t" r="r" b="b"/>
                <a:pathLst>
                  <a:path w="1163" h="982" fill="none" extrusionOk="0">
                    <a:moveTo>
                      <a:pt x="0" y="982"/>
                    </a:moveTo>
                    <a:lnTo>
                      <a:pt x="1163" y="1"/>
                    </a:lnTo>
                  </a:path>
                </a:pathLst>
              </a:custGeom>
              <a:noFill/>
              <a:ln w="9525" cap="rnd" cmpd="sng">
                <a:solidFill>
                  <a:srgbClr val="8760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3" name="Google Shape;1993;p37"/>
              <p:cNvSpPr/>
              <p:nvPr/>
            </p:nvSpPr>
            <p:spPr>
              <a:xfrm>
                <a:off x="2232573" y="1950451"/>
                <a:ext cx="62214" cy="54558"/>
              </a:xfrm>
              <a:custGeom>
                <a:avLst/>
                <a:gdLst/>
                <a:ahLst/>
                <a:cxnLst/>
                <a:rect l="l" t="t" r="r" b="b"/>
                <a:pathLst>
                  <a:path w="1617" h="1418" fill="none" extrusionOk="0">
                    <a:moveTo>
                      <a:pt x="0" y="1418"/>
                    </a:moveTo>
                    <a:lnTo>
                      <a:pt x="1617" y="1"/>
                    </a:lnTo>
                  </a:path>
                </a:pathLst>
              </a:custGeom>
              <a:noFill/>
              <a:ln w="9525" cap="rnd" cmpd="sng">
                <a:solidFill>
                  <a:srgbClr val="8760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4" name="Google Shape;1994;p37"/>
              <p:cNvSpPr/>
              <p:nvPr/>
            </p:nvSpPr>
            <p:spPr>
              <a:xfrm>
                <a:off x="2291245" y="1967225"/>
                <a:ext cx="30126" cy="29395"/>
              </a:xfrm>
              <a:custGeom>
                <a:avLst/>
                <a:gdLst/>
                <a:ahLst/>
                <a:cxnLst/>
                <a:rect l="l" t="t" r="r" b="b"/>
                <a:pathLst>
                  <a:path w="783" h="764" fill="none" extrusionOk="0">
                    <a:moveTo>
                      <a:pt x="1" y="764"/>
                    </a:moveTo>
                    <a:cubicBezTo>
                      <a:pt x="255" y="491"/>
                      <a:pt x="510" y="237"/>
                      <a:pt x="782" y="1"/>
                    </a:cubicBezTo>
                  </a:path>
                </a:pathLst>
              </a:custGeom>
              <a:noFill/>
              <a:ln w="9525" cap="rnd" cmpd="sng">
                <a:solidFill>
                  <a:srgbClr val="8760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5" name="Google Shape;1995;p37"/>
              <p:cNvSpPr/>
              <p:nvPr/>
            </p:nvSpPr>
            <p:spPr>
              <a:xfrm>
                <a:off x="2731538" y="1880582"/>
                <a:ext cx="272557" cy="356432"/>
              </a:xfrm>
              <a:custGeom>
                <a:avLst/>
                <a:gdLst/>
                <a:ahLst/>
                <a:cxnLst/>
                <a:rect l="l" t="t" r="r" b="b"/>
                <a:pathLst>
                  <a:path w="7084" h="9264" fill="none" extrusionOk="0">
                    <a:moveTo>
                      <a:pt x="7084" y="0"/>
                    </a:moveTo>
                    <a:cubicBezTo>
                      <a:pt x="5722" y="3742"/>
                      <a:pt x="3233" y="6957"/>
                      <a:pt x="0" y="9264"/>
                    </a:cubicBezTo>
                  </a:path>
                </a:pathLst>
              </a:custGeom>
              <a:noFill/>
              <a:ln w="9525" cap="rnd" cmpd="sng">
                <a:solidFill>
                  <a:srgbClr val="8760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6" name="Google Shape;1996;p37"/>
              <p:cNvSpPr/>
              <p:nvPr/>
            </p:nvSpPr>
            <p:spPr>
              <a:xfrm>
                <a:off x="2777629" y="1778550"/>
                <a:ext cx="28010" cy="139818"/>
              </a:xfrm>
              <a:custGeom>
                <a:avLst/>
                <a:gdLst/>
                <a:ahLst/>
                <a:cxnLst/>
                <a:rect l="l" t="t" r="r" b="b"/>
                <a:pathLst>
                  <a:path w="728" h="3634" extrusionOk="0">
                    <a:moveTo>
                      <a:pt x="364" y="1"/>
                    </a:moveTo>
                    <a:cubicBezTo>
                      <a:pt x="164" y="1"/>
                      <a:pt x="1" y="818"/>
                      <a:pt x="1" y="1817"/>
                    </a:cubicBezTo>
                    <a:cubicBezTo>
                      <a:pt x="1" y="2816"/>
                      <a:pt x="164" y="3633"/>
                      <a:pt x="364" y="3633"/>
                    </a:cubicBezTo>
                    <a:cubicBezTo>
                      <a:pt x="564" y="3633"/>
                      <a:pt x="727" y="2816"/>
                      <a:pt x="727" y="1817"/>
                    </a:cubicBezTo>
                    <a:cubicBezTo>
                      <a:pt x="727" y="818"/>
                      <a:pt x="564" y="1"/>
                      <a:pt x="36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7" name="Google Shape;1997;p37"/>
              <p:cNvSpPr/>
              <p:nvPr/>
            </p:nvSpPr>
            <p:spPr>
              <a:xfrm>
                <a:off x="2727344" y="1640468"/>
                <a:ext cx="125121" cy="81529"/>
              </a:xfrm>
              <a:custGeom>
                <a:avLst/>
                <a:gdLst/>
                <a:ahLst/>
                <a:cxnLst/>
                <a:rect l="l" t="t" r="r" b="b"/>
                <a:pathLst>
                  <a:path w="3252" h="2119" extrusionOk="0">
                    <a:moveTo>
                      <a:pt x="1037" y="0"/>
                    </a:moveTo>
                    <a:cubicBezTo>
                      <a:pt x="963" y="0"/>
                      <a:pt x="890" y="4"/>
                      <a:pt x="817" y="11"/>
                    </a:cubicBezTo>
                    <a:cubicBezTo>
                      <a:pt x="454" y="84"/>
                      <a:pt x="145" y="356"/>
                      <a:pt x="0" y="702"/>
                    </a:cubicBezTo>
                    <a:cubicBezTo>
                      <a:pt x="1235" y="702"/>
                      <a:pt x="2398" y="1210"/>
                      <a:pt x="3233" y="2118"/>
                    </a:cubicBezTo>
                    <a:cubicBezTo>
                      <a:pt x="3233" y="1719"/>
                      <a:pt x="3251" y="1301"/>
                      <a:pt x="3070" y="956"/>
                    </a:cubicBezTo>
                    <a:cubicBezTo>
                      <a:pt x="2834" y="538"/>
                      <a:pt x="2361" y="320"/>
                      <a:pt x="1907" y="175"/>
                    </a:cubicBezTo>
                    <a:cubicBezTo>
                      <a:pt x="1631" y="59"/>
                      <a:pt x="1332" y="0"/>
                      <a:pt x="103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8" name="Google Shape;1998;p37"/>
              <p:cNvSpPr/>
              <p:nvPr/>
            </p:nvSpPr>
            <p:spPr>
              <a:xfrm>
                <a:off x="2832839" y="1937870"/>
                <a:ext cx="44785" cy="37782"/>
              </a:xfrm>
              <a:custGeom>
                <a:avLst/>
                <a:gdLst/>
                <a:ahLst/>
                <a:cxnLst/>
                <a:rect l="l" t="t" r="r" b="b"/>
                <a:pathLst>
                  <a:path w="1164" h="982" fill="none" extrusionOk="0">
                    <a:moveTo>
                      <a:pt x="1163" y="982"/>
                    </a:moveTo>
                    <a:lnTo>
                      <a:pt x="1" y="1"/>
                    </a:lnTo>
                  </a:path>
                </a:pathLst>
              </a:custGeom>
              <a:noFill/>
              <a:ln w="9525" cap="rnd" cmpd="sng">
                <a:solidFill>
                  <a:srgbClr val="8760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9" name="Google Shape;1999;p37"/>
              <p:cNvSpPr/>
              <p:nvPr/>
            </p:nvSpPr>
            <p:spPr>
              <a:xfrm>
                <a:off x="2794404" y="1950451"/>
                <a:ext cx="62253" cy="54558"/>
              </a:xfrm>
              <a:custGeom>
                <a:avLst/>
                <a:gdLst/>
                <a:ahLst/>
                <a:cxnLst/>
                <a:rect l="l" t="t" r="r" b="b"/>
                <a:pathLst>
                  <a:path w="1618" h="1418" fill="none" extrusionOk="0">
                    <a:moveTo>
                      <a:pt x="1617" y="1418"/>
                    </a:moveTo>
                    <a:lnTo>
                      <a:pt x="1" y="1"/>
                    </a:lnTo>
                  </a:path>
                </a:pathLst>
              </a:custGeom>
              <a:noFill/>
              <a:ln w="9525" cap="rnd" cmpd="sng">
                <a:solidFill>
                  <a:srgbClr val="8760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0" name="Google Shape;2000;p37"/>
              <p:cNvSpPr/>
              <p:nvPr/>
            </p:nvSpPr>
            <p:spPr>
              <a:xfrm>
                <a:off x="2767857" y="1967225"/>
                <a:ext cx="30087" cy="29395"/>
              </a:xfrm>
              <a:custGeom>
                <a:avLst/>
                <a:gdLst/>
                <a:ahLst/>
                <a:cxnLst/>
                <a:rect l="l" t="t" r="r" b="b"/>
                <a:pathLst>
                  <a:path w="782" h="764" fill="none" extrusionOk="0">
                    <a:moveTo>
                      <a:pt x="782" y="764"/>
                    </a:moveTo>
                    <a:cubicBezTo>
                      <a:pt x="527" y="491"/>
                      <a:pt x="273" y="237"/>
                      <a:pt x="1" y="1"/>
                    </a:cubicBezTo>
                  </a:path>
                </a:pathLst>
              </a:custGeom>
              <a:noFill/>
              <a:ln w="9525" cap="rnd" cmpd="sng">
                <a:solidFill>
                  <a:srgbClr val="8760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1" name="Google Shape;2001;p37"/>
              <p:cNvSpPr/>
              <p:nvPr/>
            </p:nvSpPr>
            <p:spPr>
              <a:xfrm>
                <a:off x="2506505" y="2378124"/>
                <a:ext cx="100651" cy="61560"/>
              </a:xfrm>
              <a:custGeom>
                <a:avLst/>
                <a:gdLst/>
                <a:ahLst/>
                <a:cxnLst/>
                <a:rect l="l" t="t" r="r" b="b"/>
                <a:pathLst>
                  <a:path w="2616" h="1600" fill="none" extrusionOk="0">
                    <a:moveTo>
                      <a:pt x="0" y="1599"/>
                    </a:moveTo>
                    <a:cubicBezTo>
                      <a:pt x="600" y="764"/>
                      <a:pt x="1635" y="346"/>
                      <a:pt x="2616" y="1"/>
                    </a:cubicBezTo>
                  </a:path>
                </a:pathLst>
              </a:custGeom>
              <a:noFill/>
              <a:ln w="9525" cap="rnd" cmpd="sng">
                <a:solidFill>
                  <a:srgbClr val="8760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2" name="Google Shape;2002;p37"/>
              <p:cNvSpPr/>
              <p:nvPr/>
            </p:nvSpPr>
            <p:spPr>
              <a:xfrm>
                <a:off x="2544941" y="2408172"/>
                <a:ext cx="39168" cy="19622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510" fill="none" extrusionOk="0">
                    <a:moveTo>
                      <a:pt x="0" y="510"/>
                    </a:moveTo>
                    <a:cubicBezTo>
                      <a:pt x="273" y="255"/>
                      <a:pt x="636" y="74"/>
                      <a:pt x="1018" y="1"/>
                    </a:cubicBezTo>
                  </a:path>
                </a:pathLst>
              </a:custGeom>
              <a:noFill/>
              <a:ln w="9525" cap="rnd" cmpd="sng">
                <a:solidFill>
                  <a:srgbClr val="8760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3" name="Google Shape;2003;p37"/>
              <p:cNvSpPr/>
              <p:nvPr/>
            </p:nvSpPr>
            <p:spPr>
              <a:xfrm>
                <a:off x="2408667" y="2092341"/>
                <a:ext cx="177562" cy="217191"/>
              </a:xfrm>
              <a:custGeom>
                <a:avLst/>
                <a:gdLst/>
                <a:ahLst/>
                <a:cxnLst/>
                <a:rect l="l" t="t" r="r" b="b"/>
                <a:pathLst>
                  <a:path w="4615" h="5645" extrusionOk="0">
                    <a:moveTo>
                      <a:pt x="4251" y="0"/>
                    </a:moveTo>
                    <a:cubicBezTo>
                      <a:pt x="4251" y="0"/>
                      <a:pt x="1962" y="418"/>
                      <a:pt x="909" y="1435"/>
                    </a:cubicBezTo>
                    <a:cubicBezTo>
                      <a:pt x="909" y="1435"/>
                      <a:pt x="0" y="2016"/>
                      <a:pt x="164" y="3760"/>
                    </a:cubicBezTo>
                    <a:cubicBezTo>
                      <a:pt x="272" y="5062"/>
                      <a:pt x="1495" y="5645"/>
                      <a:pt x="2561" y="5645"/>
                    </a:cubicBezTo>
                    <a:cubicBezTo>
                      <a:pt x="2923" y="5645"/>
                      <a:pt x="3266" y="5578"/>
                      <a:pt x="3542" y="5449"/>
                    </a:cubicBezTo>
                    <a:cubicBezTo>
                      <a:pt x="4614" y="4941"/>
                      <a:pt x="4251" y="0"/>
                      <a:pt x="425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4" name="Google Shape;2004;p37"/>
              <p:cNvSpPr/>
              <p:nvPr/>
            </p:nvSpPr>
            <p:spPr>
              <a:xfrm>
                <a:off x="2414246" y="2204646"/>
                <a:ext cx="157978" cy="104998"/>
              </a:xfrm>
              <a:custGeom>
                <a:avLst/>
                <a:gdLst/>
                <a:ahLst/>
                <a:cxnLst/>
                <a:rect l="l" t="t" r="r" b="b"/>
                <a:pathLst>
                  <a:path w="4106" h="2729" extrusionOk="0">
                    <a:moveTo>
                      <a:pt x="2573" y="1"/>
                    </a:moveTo>
                    <a:cubicBezTo>
                      <a:pt x="1697" y="1"/>
                      <a:pt x="734" y="248"/>
                      <a:pt x="1" y="587"/>
                    </a:cubicBezTo>
                    <a:cubicBezTo>
                      <a:pt x="1" y="659"/>
                      <a:pt x="1" y="750"/>
                      <a:pt x="19" y="841"/>
                    </a:cubicBezTo>
                    <a:cubicBezTo>
                      <a:pt x="141" y="2152"/>
                      <a:pt x="1348" y="2729"/>
                      <a:pt x="2407" y="2729"/>
                    </a:cubicBezTo>
                    <a:cubicBezTo>
                      <a:pt x="2772" y="2729"/>
                      <a:pt x="3118" y="2660"/>
                      <a:pt x="3397" y="2530"/>
                    </a:cubicBezTo>
                    <a:cubicBezTo>
                      <a:pt x="3815" y="2330"/>
                      <a:pt x="4033" y="1404"/>
                      <a:pt x="4106" y="369"/>
                    </a:cubicBezTo>
                    <a:cubicBezTo>
                      <a:pt x="3694" y="108"/>
                      <a:pt x="3153" y="1"/>
                      <a:pt x="257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5" name="Google Shape;2005;p37"/>
              <p:cNvSpPr/>
              <p:nvPr/>
            </p:nvSpPr>
            <p:spPr>
              <a:xfrm>
                <a:off x="2433829" y="1843878"/>
                <a:ext cx="309608" cy="314187"/>
              </a:xfrm>
              <a:custGeom>
                <a:avLst/>
                <a:gdLst/>
                <a:ahLst/>
                <a:cxnLst/>
                <a:rect l="l" t="t" r="r" b="b"/>
                <a:pathLst>
                  <a:path w="8047" h="8166" extrusionOk="0">
                    <a:moveTo>
                      <a:pt x="5632" y="0"/>
                    </a:moveTo>
                    <a:cubicBezTo>
                      <a:pt x="4112" y="0"/>
                      <a:pt x="3009" y="2772"/>
                      <a:pt x="2734" y="2772"/>
                    </a:cubicBezTo>
                    <a:cubicBezTo>
                      <a:pt x="2731" y="2772"/>
                      <a:pt x="2728" y="2772"/>
                      <a:pt x="2725" y="2771"/>
                    </a:cubicBezTo>
                    <a:cubicBezTo>
                      <a:pt x="2670" y="2753"/>
                      <a:pt x="2652" y="2517"/>
                      <a:pt x="2652" y="2117"/>
                    </a:cubicBezTo>
                    <a:cubicBezTo>
                      <a:pt x="2325" y="2317"/>
                      <a:pt x="1980" y="2480"/>
                      <a:pt x="1617" y="2589"/>
                    </a:cubicBezTo>
                    <a:cubicBezTo>
                      <a:pt x="1588" y="2599"/>
                      <a:pt x="1559" y="2603"/>
                      <a:pt x="1530" y="2603"/>
                    </a:cubicBezTo>
                    <a:cubicBezTo>
                      <a:pt x="1451" y="2603"/>
                      <a:pt x="1375" y="2570"/>
                      <a:pt x="1308" y="2517"/>
                    </a:cubicBezTo>
                    <a:lnTo>
                      <a:pt x="0" y="8165"/>
                    </a:lnTo>
                    <a:cubicBezTo>
                      <a:pt x="1326" y="6621"/>
                      <a:pt x="4505" y="6313"/>
                      <a:pt x="4505" y="6313"/>
                    </a:cubicBezTo>
                    <a:cubicBezTo>
                      <a:pt x="3433" y="6058"/>
                      <a:pt x="2670" y="4387"/>
                      <a:pt x="2670" y="4387"/>
                    </a:cubicBezTo>
                    <a:cubicBezTo>
                      <a:pt x="4959" y="4169"/>
                      <a:pt x="8047" y="1009"/>
                      <a:pt x="6212" y="137"/>
                    </a:cubicBezTo>
                    <a:cubicBezTo>
                      <a:pt x="6013" y="42"/>
                      <a:pt x="5819" y="0"/>
                      <a:pt x="5632" y="0"/>
                    </a:cubicBezTo>
                    <a:close/>
                  </a:path>
                </a:pathLst>
              </a:custGeom>
              <a:solidFill>
                <a:srgbClr val="AE83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6" name="Google Shape;2006;p37"/>
              <p:cNvSpPr/>
              <p:nvPr/>
            </p:nvSpPr>
            <p:spPr>
              <a:xfrm>
                <a:off x="2433829" y="1664630"/>
                <a:ext cx="309608" cy="492749"/>
              </a:xfrm>
              <a:custGeom>
                <a:avLst/>
                <a:gdLst/>
                <a:ahLst/>
                <a:cxnLst/>
                <a:rect l="l" t="t" r="r" b="b"/>
                <a:pathLst>
                  <a:path w="8047" h="12807" fill="none" extrusionOk="0">
                    <a:moveTo>
                      <a:pt x="2979" y="1"/>
                    </a:moveTo>
                    <a:cubicBezTo>
                      <a:pt x="2979" y="1"/>
                      <a:pt x="2434" y="7357"/>
                      <a:pt x="2725" y="7430"/>
                    </a:cubicBezTo>
                    <a:cubicBezTo>
                      <a:pt x="3016" y="7502"/>
                      <a:pt x="4378" y="3924"/>
                      <a:pt x="6212" y="4796"/>
                    </a:cubicBezTo>
                    <a:cubicBezTo>
                      <a:pt x="8047" y="5668"/>
                      <a:pt x="4959" y="8828"/>
                      <a:pt x="2670" y="9046"/>
                    </a:cubicBezTo>
                    <a:cubicBezTo>
                      <a:pt x="2670" y="9046"/>
                      <a:pt x="3433" y="10717"/>
                      <a:pt x="4505" y="10972"/>
                    </a:cubicBezTo>
                    <a:cubicBezTo>
                      <a:pt x="4505" y="10972"/>
                      <a:pt x="1326" y="11280"/>
                      <a:pt x="0" y="12806"/>
                    </a:cubicBezTo>
                  </a:path>
                </a:pathLst>
              </a:custGeom>
              <a:solidFill>
                <a:srgbClr val="261E23">
                  <a:alpha val="25000"/>
                </a:srgbClr>
              </a:solidFill>
              <a:ln w="9525" cap="rnd" cmpd="sng">
                <a:solidFill>
                  <a:srgbClr val="8760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7" name="Google Shape;2007;p37"/>
              <p:cNvSpPr/>
              <p:nvPr/>
            </p:nvSpPr>
            <p:spPr>
              <a:xfrm>
                <a:off x="1387691" y="2669562"/>
                <a:ext cx="2291533" cy="2473942"/>
              </a:xfrm>
              <a:custGeom>
                <a:avLst/>
                <a:gdLst/>
                <a:ahLst/>
                <a:cxnLst/>
                <a:rect l="l" t="t" r="r" b="b"/>
                <a:pathLst>
                  <a:path w="59559" h="64300" extrusionOk="0">
                    <a:moveTo>
                      <a:pt x="18527" y="0"/>
                    </a:moveTo>
                    <a:cubicBezTo>
                      <a:pt x="14132" y="2252"/>
                      <a:pt x="563" y="9227"/>
                      <a:pt x="291" y="10190"/>
                    </a:cubicBezTo>
                    <a:cubicBezTo>
                      <a:pt x="0" y="11153"/>
                      <a:pt x="4487" y="53147"/>
                      <a:pt x="5667" y="64299"/>
                    </a:cubicBezTo>
                    <a:lnTo>
                      <a:pt x="53892" y="64299"/>
                    </a:lnTo>
                    <a:cubicBezTo>
                      <a:pt x="55073" y="53147"/>
                      <a:pt x="59559" y="11171"/>
                      <a:pt x="59268" y="10190"/>
                    </a:cubicBezTo>
                    <a:cubicBezTo>
                      <a:pt x="59032" y="9318"/>
                      <a:pt x="47880" y="3524"/>
                      <a:pt x="42521" y="763"/>
                    </a:cubicBezTo>
                    <a:lnTo>
                      <a:pt x="29825" y="25974"/>
                    </a:lnTo>
                    <a:cubicBezTo>
                      <a:pt x="29825" y="25974"/>
                      <a:pt x="22687" y="9754"/>
                      <a:pt x="1852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8" name="Google Shape;2008;p37"/>
              <p:cNvSpPr/>
              <p:nvPr/>
            </p:nvSpPr>
            <p:spPr>
              <a:xfrm>
                <a:off x="2100493" y="2661175"/>
                <a:ext cx="923208" cy="1007737"/>
              </a:xfrm>
              <a:custGeom>
                <a:avLst/>
                <a:gdLst/>
                <a:ahLst/>
                <a:cxnLst/>
                <a:rect l="l" t="t" r="r" b="b"/>
                <a:pathLst>
                  <a:path w="23995" h="26192" extrusionOk="0">
                    <a:moveTo>
                      <a:pt x="418" y="0"/>
                    </a:moveTo>
                    <a:lnTo>
                      <a:pt x="0" y="236"/>
                    </a:lnTo>
                    <a:cubicBezTo>
                      <a:pt x="4160" y="9972"/>
                      <a:pt x="11298" y="26192"/>
                      <a:pt x="11298" y="26192"/>
                    </a:cubicBezTo>
                    <a:lnTo>
                      <a:pt x="23994" y="981"/>
                    </a:lnTo>
                    <a:lnTo>
                      <a:pt x="22105" y="18"/>
                    </a:lnTo>
                    <a:cubicBezTo>
                      <a:pt x="21615" y="1199"/>
                      <a:pt x="21016" y="2343"/>
                      <a:pt x="20325" y="3415"/>
                    </a:cubicBezTo>
                    <a:cubicBezTo>
                      <a:pt x="18425" y="6265"/>
                      <a:pt x="15225" y="7524"/>
                      <a:pt x="11957" y="7524"/>
                    </a:cubicBezTo>
                    <a:cubicBezTo>
                      <a:pt x="10975" y="7524"/>
                      <a:pt x="9988" y="7411"/>
                      <a:pt x="9028" y="7193"/>
                    </a:cubicBezTo>
                    <a:cubicBezTo>
                      <a:pt x="5177" y="6321"/>
                      <a:pt x="1762" y="3724"/>
                      <a:pt x="4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9" name="Google Shape;2009;p37"/>
              <p:cNvSpPr/>
              <p:nvPr/>
            </p:nvSpPr>
            <p:spPr>
              <a:xfrm>
                <a:off x="1808362" y="2568915"/>
                <a:ext cx="726870" cy="1100000"/>
              </a:xfrm>
              <a:custGeom>
                <a:avLst/>
                <a:gdLst/>
                <a:ahLst/>
                <a:cxnLst/>
                <a:rect l="l" t="t" r="r" b="b"/>
                <a:pathLst>
                  <a:path w="18892" h="28590" extrusionOk="0">
                    <a:moveTo>
                      <a:pt x="8919" y="1"/>
                    </a:moveTo>
                    <a:cubicBezTo>
                      <a:pt x="8919" y="1"/>
                      <a:pt x="1" y="3942"/>
                      <a:pt x="110" y="5595"/>
                    </a:cubicBezTo>
                    <a:cubicBezTo>
                      <a:pt x="219" y="7248"/>
                      <a:pt x="8810" y="11389"/>
                      <a:pt x="8810" y="11389"/>
                    </a:cubicBezTo>
                    <a:cubicBezTo>
                      <a:pt x="8810" y="11389"/>
                      <a:pt x="5159" y="14114"/>
                      <a:pt x="5323" y="15094"/>
                    </a:cubicBezTo>
                    <a:cubicBezTo>
                      <a:pt x="5650" y="16947"/>
                      <a:pt x="18891" y="28590"/>
                      <a:pt x="18891" y="28590"/>
                    </a:cubicBezTo>
                    <a:cubicBezTo>
                      <a:pt x="18891" y="28590"/>
                      <a:pt x="17947" y="12969"/>
                      <a:pt x="891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0" name="Google Shape;2010;p37"/>
              <p:cNvSpPr/>
              <p:nvPr/>
            </p:nvSpPr>
            <p:spPr>
              <a:xfrm>
                <a:off x="1811171" y="2712883"/>
                <a:ext cx="724061" cy="956027"/>
              </a:xfrm>
              <a:custGeom>
                <a:avLst/>
                <a:gdLst/>
                <a:ahLst/>
                <a:cxnLst/>
                <a:rect l="l" t="t" r="r" b="b"/>
                <a:pathLst>
                  <a:path w="18819" h="24848" fill="none" extrusionOk="0">
                    <a:moveTo>
                      <a:pt x="1762" y="0"/>
                    </a:moveTo>
                    <a:cubicBezTo>
                      <a:pt x="727" y="709"/>
                      <a:pt x="1" y="1381"/>
                      <a:pt x="37" y="1853"/>
                    </a:cubicBezTo>
                    <a:cubicBezTo>
                      <a:pt x="146" y="3524"/>
                      <a:pt x="8737" y="7647"/>
                      <a:pt x="8737" y="7647"/>
                    </a:cubicBezTo>
                    <a:cubicBezTo>
                      <a:pt x="8737" y="7647"/>
                      <a:pt x="5086" y="10372"/>
                      <a:pt x="5250" y="11352"/>
                    </a:cubicBezTo>
                    <a:cubicBezTo>
                      <a:pt x="5577" y="13205"/>
                      <a:pt x="18818" y="24848"/>
                      <a:pt x="18818" y="24848"/>
                    </a:cubicBezTo>
                  </a:path>
                </a:pathLst>
              </a:custGeom>
              <a:noFill/>
              <a:ln w="9525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1" name="Google Shape;2011;p37"/>
              <p:cNvSpPr/>
              <p:nvPr/>
            </p:nvSpPr>
            <p:spPr>
              <a:xfrm>
                <a:off x="2535168" y="2568915"/>
                <a:ext cx="723330" cy="1100000"/>
              </a:xfrm>
              <a:custGeom>
                <a:avLst/>
                <a:gdLst/>
                <a:ahLst/>
                <a:cxnLst/>
                <a:rect l="l" t="t" r="r" b="b"/>
                <a:pathLst>
                  <a:path w="18800" h="28590" extrusionOk="0">
                    <a:moveTo>
                      <a:pt x="9881" y="1"/>
                    </a:moveTo>
                    <a:cubicBezTo>
                      <a:pt x="854" y="12969"/>
                      <a:pt x="0" y="28590"/>
                      <a:pt x="0" y="28590"/>
                    </a:cubicBezTo>
                    <a:cubicBezTo>
                      <a:pt x="0" y="28590"/>
                      <a:pt x="13151" y="16947"/>
                      <a:pt x="13477" y="15094"/>
                    </a:cubicBezTo>
                    <a:cubicBezTo>
                      <a:pt x="13659" y="14114"/>
                      <a:pt x="9990" y="11389"/>
                      <a:pt x="9990" y="11389"/>
                    </a:cubicBezTo>
                    <a:cubicBezTo>
                      <a:pt x="9990" y="11389"/>
                      <a:pt x="18581" y="7248"/>
                      <a:pt x="18690" y="5595"/>
                    </a:cubicBezTo>
                    <a:cubicBezTo>
                      <a:pt x="18799" y="3942"/>
                      <a:pt x="9881" y="1"/>
                      <a:pt x="988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2" name="Google Shape;2012;p37"/>
              <p:cNvSpPr/>
              <p:nvPr/>
            </p:nvSpPr>
            <p:spPr>
              <a:xfrm>
                <a:off x="2535168" y="2723348"/>
                <a:ext cx="720521" cy="945562"/>
              </a:xfrm>
              <a:custGeom>
                <a:avLst/>
                <a:gdLst/>
                <a:ahLst/>
                <a:cxnLst/>
                <a:rect l="l" t="t" r="r" b="b"/>
                <a:pathLst>
                  <a:path w="18727" h="24576" fill="none" extrusionOk="0">
                    <a:moveTo>
                      <a:pt x="17365" y="1"/>
                    </a:moveTo>
                    <a:cubicBezTo>
                      <a:pt x="18182" y="618"/>
                      <a:pt x="18727" y="1163"/>
                      <a:pt x="18690" y="1581"/>
                    </a:cubicBezTo>
                    <a:cubicBezTo>
                      <a:pt x="18581" y="3234"/>
                      <a:pt x="9990" y="7375"/>
                      <a:pt x="9990" y="7375"/>
                    </a:cubicBezTo>
                    <a:cubicBezTo>
                      <a:pt x="9990" y="7375"/>
                      <a:pt x="13641" y="10100"/>
                      <a:pt x="13477" y="11080"/>
                    </a:cubicBezTo>
                    <a:cubicBezTo>
                      <a:pt x="13151" y="12933"/>
                      <a:pt x="0" y="24576"/>
                      <a:pt x="0" y="24576"/>
                    </a:cubicBezTo>
                  </a:path>
                </a:pathLst>
              </a:custGeom>
              <a:noFill/>
              <a:ln w="9525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3" name="Google Shape;2013;p37"/>
              <p:cNvSpPr/>
              <p:nvPr/>
            </p:nvSpPr>
            <p:spPr>
              <a:xfrm>
                <a:off x="2535168" y="3670954"/>
                <a:ext cx="38" cy="1472515"/>
              </a:xfrm>
              <a:custGeom>
                <a:avLst/>
                <a:gdLst/>
                <a:ahLst/>
                <a:cxnLst/>
                <a:rect l="l" t="t" r="r" b="b"/>
                <a:pathLst>
                  <a:path w="1" h="38272" fill="none" extrusionOk="0">
                    <a:moveTo>
                      <a:pt x="0" y="1"/>
                    </a:moveTo>
                    <a:lnTo>
                      <a:pt x="0" y="38271"/>
                    </a:lnTo>
                  </a:path>
                </a:pathLst>
              </a:custGeom>
              <a:noFill/>
              <a:ln w="9525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4" name="Google Shape;2014;p37"/>
              <p:cNvSpPr/>
              <p:nvPr/>
            </p:nvSpPr>
            <p:spPr>
              <a:xfrm>
                <a:off x="2609923" y="3715661"/>
                <a:ext cx="80413" cy="80413"/>
              </a:xfrm>
              <a:custGeom>
                <a:avLst/>
                <a:gdLst/>
                <a:ahLst/>
                <a:cxnLst/>
                <a:rect l="l" t="t" r="r" b="b"/>
                <a:pathLst>
                  <a:path w="2090" h="2090" fill="none" extrusionOk="0">
                    <a:moveTo>
                      <a:pt x="2089" y="1054"/>
                    </a:moveTo>
                    <a:cubicBezTo>
                      <a:pt x="2089" y="1636"/>
                      <a:pt x="1635" y="2090"/>
                      <a:pt x="1054" y="2090"/>
                    </a:cubicBezTo>
                    <a:cubicBezTo>
                      <a:pt x="473" y="2090"/>
                      <a:pt x="1" y="1636"/>
                      <a:pt x="1" y="1054"/>
                    </a:cubicBezTo>
                    <a:cubicBezTo>
                      <a:pt x="1" y="473"/>
                      <a:pt x="473" y="1"/>
                      <a:pt x="1054" y="1"/>
                    </a:cubicBezTo>
                    <a:cubicBezTo>
                      <a:pt x="1635" y="1"/>
                      <a:pt x="2089" y="473"/>
                      <a:pt x="2089" y="1054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5" name="Google Shape;2015;p37"/>
              <p:cNvSpPr/>
              <p:nvPr/>
            </p:nvSpPr>
            <p:spPr>
              <a:xfrm>
                <a:off x="2609923" y="4077660"/>
                <a:ext cx="80413" cy="80413"/>
              </a:xfrm>
              <a:custGeom>
                <a:avLst/>
                <a:gdLst/>
                <a:ahLst/>
                <a:cxnLst/>
                <a:rect l="l" t="t" r="r" b="b"/>
                <a:pathLst>
                  <a:path w="2090" h="2090" fill="none" extrusionOk="0">
                    <a:moveTo>
                      <a:pt x="2089" y="1036"/>
                    </a:moveTo>
                    <a:cubicBezTo>
                      <a:pt x="2089" y="1617"/>
                      <a:pt x="1635" y="2090"/>
                      <a:pt x="1054" y="2090"/>
                    </a:cubicBezTo>
                    <a:cubicBezTo>
                      <a:pt x="473" y="2090"/>
                      <a:pt x="1" y="1617"/>
                      <a:pt x="1" y="1036"/>
                    </a:cubicBezTo>
                    <a:cubicBezTo>
                      <a:pt x="1" y="473"/>
                      <a:pt x="473" y="1"/>
                      <a:pt x="1054" y="1"/>
                    </a:cubicBezTo>
                    <a:cubicBezTo>
                      <a:pt x="1635" y="1"/>
                      <a:pt x="2089" y="473"/>
                      <a:pt x="2089" y="1036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6" name="Google Shape;2016;p37"/>
              <p:cNvSpPr/>
              <p:nvPr/>
            </p:nvSpPr>
            <p:spPr>
              <a:xfrm>
                <a:off x="2609923" y="4438966"/>
                <a:ext cx="80413" cy="80413"/>
              </a:xfrm>
              <a:custGeom>
                <a:avLst/>
                <a:gdLst/>
                <a:ahLst/>
                <a:cxnLst/>
                <a:rect l="l" t="t" r="r" b="b"/>
                <a:pathLst>
                  <a:path w="2090" h="2090" fill="none" extrusionOk="0">
                    <a:moveTo>
                      <a:pt x="2089" y="1054"/>
                    </a:moveTo>
                    <a:cubicBezTo>
                      <a:pt x="2089" y="1617"/>
                      <a:pt x="1635" y="2089"/>
                      <a:pt x="1054" y="2089"/>
                    </a:cubicBezTo>
                    <a:cubicBezTo>
                      <a:pt x="473" y="2089"/>
                      <a:pt x="1" y="1617"/>
                      <a:pt x="1" y="1054"/>
                    </a:cubicBezTo>
                    <a:cubicBezTo>
                      <a:pt x="1" y="473"/>
                      <a:pt x="473" y="0"/>
                      <a:pt x="1054" y="0"/>
                    </a:cubicBezTo>
                    <a:cubicBezTo>
                      <a:pt x="1635" y="0"/>
                      <a:pt x="2089" y="473"/>
                      <a:pt x="2089" y="1054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7" name="Google Shape;2017;p37"/>
              <p:cNvSpPr/>
              <p:nvPr/>
            </p:nvSpPr>
            <p:spPr>
              <a:xfrm>
                <a:off x="3519094" y="3494861"/>
                <a:ext cx="113232" cy="1102809"/>
              </a:xfrm>
              <a:custGeom>
                <a:avLst/>
                <a:gdLst/>
                <a:ahLst/>
                <a:cxnLst/>
                <a:rect l="l" t="t" r="r" b="b"/>
                <a:pathLst>
                  <a:path w="2943" h="28663" fill="none" extrusionOk="0">
                    <a:moveTo>
                      <a:pt x="0" y="28662"/>
                    </a:moveTo>
                    <a:lnTo>
                      <a:pt x="2943" y="0"/>
                    </a:lnTo>
                  </a:path>
                </a:pathLst>
              </a:custGeom>
              <a:noFill/>
              <a:ln w="9525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8" name="Google Shape;2018;p37"/>
              <p:cNvSpPr/>
              <p:nvPr/>
            </p:nvSpPr>
            <p:spPr>
              <a:xfrm>
                <a:off x="1438707" y="3494861"/>
                <a:ext cx="113232" cy="1102809"/>
              </a:xfrm>
              <a:custGeom>
                <a:avLst/>
                <a:gdLst/>
                <a:ahLst/>
                <a:cxnLst/>
                <a:rect l="l" t="t" r="r" b="b"/>
                <a:pathLst>
                  <a:path w="2943" h="28663" fill="none" extrusionOk="0">
                    <a:moveTo>
                      <a:pt x="2943" y="28662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9" name="Google Shape;2019;p37"/>
              <p:cNvSpPr/>
              <p:nvPr/>
            </p:nvSpPr>
            <p:spPr>
              <a:xfrm>
                <a:off x="1530929" y="3158024"/>
                <a:ext cx="1462" cy="4925"/>
              </a:xfrm>
              <a:custGeom>
                <a:avLst/>
                <a:gdLst/>
                <a:ahLst/>
                <a:cxnLst/>
                <a:rect l="l" t="t" r="r" b="b"/>
                <a:pathLst>
                  <a:path w="38" h="128" extrusionOk="0">
                    <a:moveTo>
                      <a:pt x="37" y="128"/>
                    </a:moveTo>
                    <a:cubicBezTo>
                      <a:pt x="19" y="91"/>
                      <a:pt x="1" y="37"/>
                      <a:pt x="1" y="0"/>
                    </a:cubicBezTo>
                    <a:cubicBezTo>
                      <a:pt x="1" y="37"/>
                      <a:pt x="19" y="91"/>
                      <a:pt x="37" y="128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20" name="Google Shape;2020;p37"/>
              <p:cNvGrpSpPr/>
              <p:nvPr/>
            </p:nvGrpSpPr>
            <p:grpSpPr>
              <a:xfrm>
                <a:off x="1985861" y="1536046"/>
                <a:ext cx="1144703" cy="434751"/>
                <a:chOff x="5867547" y="1448506"/>
                <a:chExt cx="1172491" cy="445305"/>
              </a:xfrm>
            </p:grpSpPr>
            <p:sp>
              <p:nvSpPr>
                <p:cNvPr id="2021" name="Google Shape;2021;p37"/>
                <p:cNvSpPr/>
                <p:nvPr/>
              </p:nvSpPr>
              <p:spPr>
                <a:xfrm>
                  <a:off x="5916216" y="1448506"/>
                  <a:ext cx="1040791" cy="9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411" h="2490" extrusionOk="0">
                      <a:moveTo>
                        <a:pt x="14224" y="1"/>
                      </a:moveTo>
                      <a:cubicBezTo>
                        <a:pt x="6663" y="1"/>
                        <a:pt x="455" y="1091"/>
                        <a:pt x="455" y="1091"/>
                      </a:cubicBezTo>
                      <a:lnTo>
                        <a:pt x="1" y="2489"/>
                      </a:lnTo>
                      <a:cubicBezTo>
                        <a:pt x="1" y="2489"/>
                        <a:pt x="6854" y="1416"/>
                        <a:pt x="14680" y="1416"/>
                      </a:cubicBezTo>
                      <a:cubicBezTo>
                        <a:pt x="18592" y="1416"/>
                        <a:pt x="22748" y="1684"/>
                        <a:pt x="26411" y="2489"/>
                      </a:cubicBezTo>
                      <a:lnTo>
                        <a:pt x="25975" y="1091"/>
                      </a:lnTo>
                      <a:cubicBezTo>
                        <a:pt x="22124" y="273"/>
                        <a:pt x="18005" y="1"/>
                        <a:pt x="14224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2" name="Google Shape;2022;p37"/>
                <p:cNvSpPr/>
                <p:nvPr/>
              </p:nvSpPr>
              <p:spPr>
                <a:xfrm>
                  <a:off x="6234746" y="1682468"/>
                  <a:ext cx="248425" cy="1977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04" h="5018" extrusionOk="0">
                      <a:moveTo>
                        <a:pt x="5127" y="0"/>
                      </a:moveTo>
                      <a:cubicBezTo>
                        <a:pt x="2955" y="0"/>
                        <a:pt x="3881" y="3943"/>
                        <a:pt x="0" y="5016"/>
                      </a:cubicBezTo>
                      <a:cubicBezTo>
                        <a:pt x="0" y="5016"/>
                        <a:pt x="23" y="5017"/>
                        <a:pt x="64" y="5017"/>
                      </a:cubicBezTo>
                      <a:cubicBezTo>
                        <a:pt x="435" y="5017"/>
                        <a:pt x="2331" y="4944"/>
                        <a:pt x="3197" y="3473"/>
                      </a:cubicBezTo>
                      <a:cubicBezTo>
                        <a:pt x="4025" y="2093"/>
                        <a:pt x="4788" y="480"/>
                        <a:pt x="5749" y="480"/>
                      </a:cubicBezTo>
                      <a:cubicBezTo>
                        <a:pt x="5926" y="480"/>
                        <a:pt x="6111" y="535"/>
                        <a:pt x="6303" y="657"/>
                      </a:cubicBezTo>
                      <a:cubicBezTo>
                        <a:pt x="6110" y="253"/>
                        <a:pt x="5713" y="2"/>
                        <a:pt x="5277" y="2"/>
                      </a:cubicBezTo>
                      <a:cubicBezTo>
                        <a:pt x="5262" y="2"/>
                        <a:pt x="5247" y="3"/>
                        <a:pt x="5232" y="3"/>
                      </a:cubicBezTo>
                      <a:cubicBezTo>
                        <a:pt x="5196" y="1"/>
                        <a:pt x="5161" y="0"/>
                        <a:pt x="5127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3" name="Google Shape;2023;p37"/>
                <p:cNvSpPr/>
                <p:nvPr/>
              </p:nvSpPr>
              <p:spPr>
                <a:xfrm>
                  <a:off x="5867547" y="1504267"/>
                  <a:ext cx="1172491" cy="3895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53" h="9885" extrusionOk="0">
                      <a:moveTo>
                        <a:pt x="15915" y="1"/>
                      </a:moveTo>
                      <a:cubicBezTo>
                        <a:pt x="8089" y="1"/>
                        <a:pt x="1236" y="1074"/>
                        <a:pt x="1236" y="1074"/>
                      </a:cubicBezTo>
                      <a:cubicBezTo>
                        <a:pt x="1236" y="1074"/>
                        <a:pt x="0" y="9666"/>
                        <a:pt x="6848" y="9793"/>
                      </a:cubicBezTo>
                      <a:cubicBezTo>
                        <a:pt x="6926" y="9794"/>
                        <a:pt x="7003" y="9795"/>
                        <a:pt x="7079" y="9795"/>
                      </a:cubicBezTo>
                      <a:cubicBezTo>
                        <a:pt x="13585" y="9795"/>
                        <a:pt x="11902" y="4522"/>
                        <a:pt x="14429" y="4522"/>
                      </a:cubicBezTo>
                      <a:cubicBezTo>
                        <a:pt x="14462" y="4522"/>
                        <a:pt x="14496" y="4523"/>
                        <a:pt x="14531" y="4525"/>
                      </a:cubicBezTo>
                      <a:cubicBezTo>
                        <a:pt x="17149" y="4648"/>
                        <a:pt x="14483" y="9884"/>
                        <a:pt x="21286" y="9884"/>
                      </a:cubicBezTo>
                      <a:cubicBezTo>
                        <a:pt x="21518" y="9884"/>
                        <a:pt x="21760" y="9878"/>
                        <a:pt x="22015" y="9865"/>
                      </a:cubicBezTo>
                      <a:cubicBezTo>
                        <a:pt x="29752" y="9502"/>
                        <a:pt x="27646" y="1074"/>
                        <a:pt x="27646" y="1074"/>
                      </a:cubicBezTo>
                      <a:cubicBezTo>
                        <a:pt x="23983" y="269"/>
                        <a:pt x="19827" y="1"/>
                        <a:pt x="15915" y="1"/>
                      </a:cubicBezTo>
                      <a:close/>
                    </a:path>
                  </a:pathLst>
                </a:custGeom>
                <a:solidFill>
                  <a:srgbClr val="C2D7D0">
                    <a:alpha val="279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4" name="Google Shape;2024;p37"/>
                <p:cNvSpPr/>
                <p:nvPr/>
              </p:nvSpPr>
              <p:spPr>
                <a:xfrm>
                  <a:off x="5934107" y="1507932"/>
                  <a:ext cx="397306" cy="2741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82" h="6958" extrusionOk="0">
                      <a:moveTo>
                        <a:pt x="10082" y="0"/>
                      </a:moveTo>
                      <a:cubicBezTo>
                        <a:pt x="9428" y="37"/>
                        <a:pt x="8774" y="55"/>
                        <a:pt x="8156" y="91"/>
                      </a:cubicBezTo>
                      <a:lnTo>
                        <a:pt x="1" y="5958"/>
                      </a:lnTo>
                      <a:cubicBezTo>
                        <a:pt x="110" y="6303"/>
                        <a:pt x="255" y="6630"/>
                        <a:pt x="437" y="6957"/>
                      </a:cubicBezTo>
                      <a:lnTo>
                        <a:pt x="10082" y="0"/>
                      </a:lnTo>
                      <a:close/>
                    </a:path>
                  </a:pathLst>
                </a:custGeom>
                <a:solidFill>
                  <a:srgbClr val="334860">
                    <a:alpha val="268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5" name="Google Shape;2025;p37"/>
                <p:cNvSpPr/>
                <p:nvPr/>
              </p:nvSpPr>
              <p:spPr>
                <a:xfrm>
                  <a:off x="6022143" y="1504346"/>
                  <a:ext cx="642815" cy="3858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12" h="9791" extrusionOk="0">
                      <a:moveTo>
                        <a:pt x="12479" y="1"/>
                      </a:moveTo>
                      <a:lnTo>
                        <a:pt x="1" y="8992"/>
                      </a:lnTo>
                      <a:cubicBezTo>
                        <a:pt x="873" y="9518"/>
                        <a:pt x="1854" y="9791"/>
                        <a:pt x="2871" y="9791"/>
                      </a:cubicBezTo>
                      <a:lnTo>
                        <a:pt x="9410" y="5086"/>
                      </a:lnTo>
                      <a:cubicBezTo>
                        <a:pt x="9591" y="4832"/>
                        <a:pt x="9827" y="4669"/>
                        <a:pt x="10118" y="4578"/>
                      </a:cubicBezTo>
                      <a:lnTo>
                        <a:pt x="16312" y="110"/>
                      </a:lnTo>
                      <a:cubicBezTo>
                        <a:pt x="15022" y="37"/>
                        <a:pt x="13733" y="1"/>
                        <a:pt x="12479" y="1"/>
                      </a:cubicBezTo>
                      <a:close/>
                    </a:path>
                  </a:pathLst>
                </a:custGeom>
                <a:solidFill>
                  <a:srgbClr val="334860">
                    <a:alpha val="268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6" name="Google Shape;2026;p37"/>
                <p:cNvSpPr/>
                <p:nvPr/>
              </p:nvSpPr>
              <p:spPr>
                <a:xfrm>
                  <a:off x="6496018" y="1520818"/>
                  <a:ext cx="381543" cy="2727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82" h="6921" extrusionOk="0">
                      <a:moveTo>
                        <a:pt x="7720" y="0"/>
                      </a:moveTo>
                      <a:lnTo>
                        <a:pt x="0" y="5558"/>
                      </a:lnTo>
                      <a:cubicBezTo>
                        <a:pt x="127" y="5976"/>
                        <a:pt x="254" y="6467"/>
                        <a:pt x="436" y="6921"/>
                      </a:cubicBezTo>
                      <a:lnTo>
                        <a:pt x="9681" y="255"/>
                      </a:lnTo>
                      <a:cubicBezTo>
                        <a:pt x="9027" y="164"/>
                        <a:pt x="8374" y="73"/>
                        <a:pt x="7720" y="0"/>
                      </a:cubicBezTo>
                      <a:close/>
                    </a:path>
                  </a:pathLst>
                </a:custGeom>
                <a:solidFill>
                  <a:srgbClr val="334860">
                    <a:alpha val="268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7" name="Google Shape;2027;p37"/>
                <p:cNvSpPr/>
                <p:nvPr/>
              </p:nvSpPr>
              <p:spPr>
                <a:xfrm>
                  <a:off x="6523919" y="1537291"/>
                  <a:ext cx="437384" cy="3192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99" h="8102" extrusionOk="0">
                      <a:moveTo>
                        <a:pt x="9827" y="0"/>
                      </a:moveTo>
                      <a:lnTo>
                        <a:pt x="1" y="7066"/>
                      </a:lnTo>
                      <a:cubicBezTo>
                        <a:pt x="218" y="7465"/>
                        <a:pt x="527" y="7810"/>
                        <a:pt x="909" y="8101"/>
                      </a:cubicBezTo>
                      <a:lnTo>
                        <a:pt x="11098" y="763"/>
                      </a:lnTo>
                      <a:cubicBezTo>
                        <a:pt x="11044" y="418"/>
                        <a:pt x="10990" y="236"/>
                        <a:pt x="10990" y="236"/>
                      </a:cubicBezTo>
                      <a:cubicBezTo>
                        <a:pt x="10608" y="145"/>
                        <a:pt x="10227" y="73"/>
                        <a:pt x="9827" y="0"/>
                      </a:cubicBezTo>
                      <a:close/>
                    </a:path>
                  </a:pathLst>
                </a:custGeom>
                <a:solidFill>
                  <a:srgbClr val="334860">
                    <a:alpha val="268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028" name="Google Shape;2028;p37"/>
            <p:cNvGrpSpPr/>
            <p:nvPr/>
          </p:nvGrpSpPr>
          <p:grpSpPr>
            <a:xfrm rot="5400000">
              <a:off x="2212744" y="1626248"/>
              <a:ext cx="644171" cy="2688206"/>
              <a:chOff x="3615675" y="367825"/>
              <a:chExt cx="808650" cy="3374600"/>
            </a:xfrm>
          </p:grpSpPr>
          <p:sp>
            <p:nvSpPr>
              <p:cNvPr id="2029" name="Google Shape;2029;p37"/>
              <p:cNvSpPr/>
              <p:nvPr/>
            </p:nvSpPr>
            <p:spPr>
              <a:xfrm>
                <a:off x="3663733" y="2002850"/>
                <a:ext cx="714802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0" name="Google Shape;2030;p37"/>
              <p:cNvSpPr/>
              <p:nvPr/>
            </p:nvSpPr>
            <p:spPr>
              <a:xfrm>
                <a:off x="3649500" y="367825"/>
                <a:ext cx="774825" cy="3374600"/>
              </a:xfrm>
              <a:custGeom>
                <a:avLst/>
                <a:gdLst/>
                <a:ahLst/>
                <a:cxnLst/>
                <a:rect l="l" t="t" r="r" b="b"/>
                <a:pathLst>
                  <a:path w="30993" h="134984" extrusionOk="0">
                    <a:moveTo>
                      <a:pt x="29058" y="0"/>
                    </a:moveTo>
                    <a:cubicBezTo>
                      <a:pt x="28728" y="0"/>
                      <a:pt x="28392" y="245"/>
                      <a:pt x="28444" y="664"/>
                    </a:cubicBezTo>
                    <a:cubicBezTo>
                      <a:pt x="28476" y="790"/>
                      <a:pt x="29640" y="10229"/>
                      <a:pt x="14600" y="17592"/>
                    </a:cubicBezTo>
                    <a:cubicBezTo>
                      <a:pt x="1196" y="24136"/>
                      <a:pt x="1" y="31845"/>
                      <a:pt x="32" y="34048"/>
                    </a:cubicBezTo>
                    <a:cubicBezTo>
                      <a:pt x="95" y="36250"/>
                      <a:pt x="1196" y="43927"/>
                      <a:pt x="14600" y="50503"/>
                    </a:cubicBezTo>
                    <a:cubicBezTo>
                      <a:pt x="29640" y="57866"/>
                      <a:pt x="28444" y="67305"/>
                      <a:pt x="28444" y="67399"/>
                    </a:cubicBezTo>
                    <a:cubicBezTo>
                      <a:pt x="28444" y="67399"/>
                      <a:pt x="28444" y="67431"/>
                      <a:pt x="28444" y="67462"/>
                    </a:cubicBezTo>
                    <a:lnTo>
                      <a:pt x="28444" y="67525"/>
                    </a:lnTo>
                    <a:cubicBezTo>
                      <a:pt x="28444" y="67557"/>
                      <a:pt x="28444" y="67588"/>
                      <a:pt x="28444" y="67620"/>
                    </a:cubicBezTo>
                    <a:cubicBezTo>
                      <a:pt x="28476" y="67714"/>
                      <a:pt x="29640" y="77153"/>
                      <a:pt x="14600" y="84516"/>
                    </a:cubicBezTo>
                    <a:cubicBezTo>
                      <a:pt x="1196" y="91060"/>
                      <a:pt x="1" y="98769"/>
                      <a:pt x="32" y="100971"/>
                    </a:cubicBezTo>
                    <a:cubicBezTo>
                      <a:pt x="95" y="103174"/>
                      <a:pt x="1196" y="110851"/>
                      <a:pt x="14600" y="117427"/>
                    </a:cubicBezTo>
                    <a:cubicBezTo>
                      <a:pt x="29640" y="124758"/>
                      <a:pt x="28444" y="134197"/>
                      <a:pt x="28444" y="134292"/>
                    </a:cubicBezTo>
                    <a:cubicBezTo>
                      <a:pt x="28413" y="134638"/>
                      <a:pt x="28633" y="134921"/>
                      <a:pt x="28948" y="134984"/>
                    </a:cubicBezTo>
                    <a:lnTo>
                      <a:pt x="29042" y="134984"/>
                    </a:lnTo>
                    <a:cubicBezTo>
                      <a:pt x="29357" y="134984"/>
                      <a:pt x="29608" y="134764"/>
                      <a:pt x="29640" y="134449"/>
                    </a:cubicBezTo>
                    <a:cubicBezTo>
                      <a:pt x="29703" y="134040"/>
                      <a:pt x="30993" y="124097"/>
                      <a:pt x="15135" y="116326"/>
                    </a:cubicBezTo>
                    <a:cubicBezTo>
                      <a:pt x="2329" y="110065"/>
                      <a:pt x="1228" y="102985"/>
                      <a:pt x="1259" y="100940"/>
                    </a:cubicBezTo>
                    <a:cubicBezTo>
                      <a:pt x="1259" y="98926"/>
                      <a:pt x="2329" y="91815"/>
                      <a:pt x="15135" y="85554"/>
                    </a:cubicBezTo>
                    <a:cubicBezTo>
                      <a:pt x="30552" y="78003"/>
                      <a:pt x="29766" y="68406"/>
                      <a:pt x="29640" y="67494"/>
                    </a:cubicBezTo>
                    <a:cubicBezTo>
                      <a:pt x="29766" y="66550"/>
                      <a:pt x="30552" y="56953"/>
                      <a:pt x="15135" y="49433"/>
                    </a:cubicBezTo>
                    <a:cubicBezTo>
                      <a:pt x="2329" y="43141"/>
                      <a:pt x="1228" y="36061"/>
                      <a:pt x="1259" y="34048"/>
                    </a:cubicBezTo>
                    <a:cubicBezTo>
                      <a:pt x="1259" y="32002"/>
                      <a:pt x="2329" y="24892"/>
                      <a:pt x="15135" y="18630"/>
                    </a:cubicBezTo>
                    <a:cubicBezTo>
                      <a:pt x="30993" y="10859"/>
                      <a:pt x="29703" y="916"/>
                      <a:pt x="29640" y="507"/>
                    </a:cubicBezTo>
                    <a:cubicBezTo>
                      <a:pt x="29584" y="157"/>
                      <a:pt x="29323" y="0"/>
                      <a:pt x="2905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1" name="Google Shape;2031;p37"/>
              <p:cNvSpPr/>
              <p:nvPr/>
            </p:nvSpPr>
            <p:spPr>
              <a:xfrm>
                <a:off x="3764350" y="31131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2" name="Google Shape;2032;p37"/>
              <p:cNvSpPr/>
              <p:nvPr/>
            </p:nvSpPr>
            <p:spPr>
              <a:xfrm>
                <a:off x="3764350" y="3463175"/>
                <a:ext cx="51525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6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3" name="Google Shape;2033;p37"/>
              <p:cNvSpPr/>
              <p:nvPr/>
            </p:nvSpPr>
            <p:spPr>
              <a:xfrm>
                <a:off x="3668400" y="2975475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1"/>
                    </a:moveTo>
                    <a:cubicBezTo>
                      <a:pt x="0" y="1"/>
                      <a:pt x="0" y="1165"/>
                      <a:pt x="787" y="1165"/>
                    </a:cubicBezTo>
                    <a:lnTo>
                      <a:pt x="27437" y="1165"/>
                    </a:lnTo>
                    <a:cubicBezTo>
                      <a:pt x="28223" y="1165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4" name="Google Shape;2034;p37"/>
              <p:cNvSpPr/>
              <p:nvPr/>
            </p:nvSpPr>
            <p:spPr>
              <a:xfrm>
                <a:off x="3651075" y="2837025"/>
                <a:ext cx="739425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28790" y="1197"/>
                    </a:lnTo>
                    <a:cubicBezTo>
                      <a:pt x="29577" y="1197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5" name="Google Shape;2035;p37"/>
              <p:cNvSpPr/>
              <p:nvPr/>
            </p:nvSpPr>
            <p:spPr>
              <a:xfrm>
                <a:off x="3714000" y="269937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1"/>
                    </a:moveTo>
                    <a:cubicBezTo>
                      <a:pt x="1" y="1"/>
                      <a:pt x="1" y="1165"/>
                      <a:pt x="788" y="1165"/>
                    </a:cubicBezTo>
                    <a:lnTo>
                      <a:pt x="23788" y="1165"/>
                    </a:lnTo>
                    <a:cubicBezTo>
                      <a:pt x="24574" y="1165"/>
                      <a:pt x="24574" y="1"/>
                      <a:pt x="237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6" name="Google Shape;2036;p37"/>
              <p:cNvSpPr/>
              <p:nvPr/>
            </p:nvSpPr>
            <p:spPr>
              <a:xfrm>
                <a:off x="3764350" y="1431375"/>
                <a:ext cx="51525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65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19854" y="1165"/>
                    </a:lnTo>
                    <a:cubicBezTo>
                      <a:pt x="20609" y="1165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7" name="Google Shape;2037;p37"/>
              <p:cNvSpPr/>
              <p:nvPr/>
            </p:nvSpPr>
            <p:spPr>
              <a:xfrm>
                <a:off x="3764350" y="63377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8" name="Google Shape;2038;p37"/>
              <p:cNvSpPr/>
              <p:nvPr/>
            </p:nvSpPr>
            <p:spPr>
              <a:xfrm>
                <a:off x="3668400" y="1292950"/>
                <a:ext cx="70560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6" extrusionOk="0">
                    <a:moveTo>
                      <a:pt x="787" y="0"/>
                    </a:moveTo>
                    <a:cubicBezTo>
                      <a:pt x="0" y="0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9" name="Google Shape;2039;p37"/>
              <p:cNvSpPr/>
              <p:nvPr/>
            </p:nvSpPr>
            <p:spPr>
              <a:xfrm>
                <a:off x="3668400" y="497700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0"/>
                    </a:moveTo>
                    <a:cubicBezTo>
                      <a:pt x="0" y="0"/>
                      <a:pt x="0" y="1164"/>
                      <a:pt x="787" y="1164"/>
                    </a:cubicBezTo>
                    <a:lnTo>
                      <a:pt x="27437" y="1164"/>
                    </a:lnTo>
                    <a:cubicBezTo>
                      <a:pt x="28223" y="1164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0" name="Google Shape;2040;p37"/>
              <p:cNvSpPr/>
              <p:nvPr/>
            </p:nvSpPr>
            <p:spPr>
              <a:xfrm>
                <a:off x="3651075" y="1155275"/>
                <a:ext cx="739425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1" name="Google Shape;2041;p37"/>
              <p:cNvSpPr/>
              <p:nvPr/>
            </p:nvSpPr>
            <p:spPr>
              <a:xfrm>
                <a:off x="3714000" y="1016850"/>
                <a:ext cx="597075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3883" h="1196" extrusionOk="0">
                    <a:moveTo>
                      <a:pt x="788" y="0"/>
                    </a:moveTo>
                    <a:cubicBezTo>
                      <a:pt x="1" y="0"/>
                      <a:pt x="1" y="1196"/>
                      <a:pt x="788" y="1196"/>
                    </a:cubicBezTo>
                    <a:lnTo>
                      <a:pt x="23882" y="1196"/>
                    </a:lnTo>
                    <a:cubicBezTo>
                      <a:pt x="23536" y="787"/>
                      <a:pt x="23253" y="409"/>
                      <a:pt x="2293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2" name="Google Shape;2042;p37"/>
              <p:cNvSpPr/>
              <p:nvPr/>
            </p:nvSpPr>
            <p:spPr>
              <a:xfrm>
                <a:off x="3764350" y="23029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19854" y="1197"/>
                    </a:lnTo>
                    <a:cubicBezTo>
                      <a:pt x="20609" y="1197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3" name="Google Shape;2043;p37"/>
              <p:cNvSpPr/>
              <p:nvPr/>
            </p:nvSpPr>
            <p:spPr>
              <a:xfrm>
                <a:off x="3668400" y="2165275"/>
                <a:ext cx="70560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7" extrusionOk="0">
                    <a:moveTo>
                      <a:pt x="787" y="1"/>
                    </a:moveTo>
                    <a:cubicBezTo>
                      <a:pt x="0" y="1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4" name="Google Shape;2044;p37"/>
              <p:cNvSpPr/>
              <p:nvPr/>
            </p:nvSpPr>
            <p:spPr>
              <a:xfrm>
                <a:off x="3714000" y="184042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0"/>
                    </a:moveTo>
                    <a:cubicBezTo>
                      <a:pt x="1" y="0"/>
                      <a:pt x="1" y="1164"/>
                      <a:pt x="788" y="1164"/>
                    </a:cubicBezTo>
                    <a:lnTo>
                      <a:pt x="23788" y="1164"/>
                    </a:lnTo>
                    <a:cubicBezTo>
                      <a:pt x="24574" y="1164"/>
                      <a:pt x="24574" y="0"/>
                      <a:pt x="2378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5" name="Google Shape;2045;p37"/>
              <p:cNvSpPr/>
              <p:nvPr/>
            </p:nvSpPr>
            <p:spPr>
              <a:xfrm>
                <a:off x="3618050" y="367900"/>
                <a:ext cx="774025" cy="3374525"/>
              </a:xfrm>
              <a:custGeom>
                <a:avLst/>
                <a:gdLst/>
                <a:ahLst/>
                <a:cxnLst/>
                <a:rect l="l" t="t" r="r" b="b"/>
                <a:pathLst>
                  <a:path w="30961" h="134981" extrusionOk="0">
                    <a:moveTo>
                      <a:pt x="1926" y="0"/>
                    </a:moveTo>
                    <a:cubicBezTo>
                      <a:pt x="1666" y="0"/>
                      <a:pt x="1409" y="157"/>
                      <a:pt x="1353" y="504"/>
                    </a:cubicBezTo>
                    <a:cubicBezTo>
                      <a:pt x="1322" y="944"/>
                      <a:pt x="0" y="10887"/>
                      <a:pt x="15858" y="18627"/>
                    </a:cubicBezTo>
                    <a:cubicBezTo>
                      <a:pt x="28664" y="24920"/>
                      <a:pt x="29765" y="31999"/>
                      <a:pt x="29734" y="34013"/>
                    </a:cubicBezTo>
                    <a:cubicBezTo>
                      <a:pt x="29702" y="36058"/>
                      <a:pt x="28664" y="43169"/>
                      <a:pt x="15858" y="49430"/>
                    </a:cubicBezTo>
                    <a:cubicBezTo>
                      <a:pt x="441" y="56982"/>
                      <a:pt x="1227" y="66578"/>
                      <a:pt x="1353" y="67491"/>
                    </a:cubicBezTo>
                    <a:cubicBezTo>
                      <a:pt x="1227" y="68403"/>
                      <a:pt x="441" y="78000"/>
                      <a:pt x="15858" y="85551"/>
                    </a:cubicBezTo>
                    <a:cubicBezTo>
                      <a:pt x="28664" y="91812"/>
                      <a:pt x="29765" y="98923"/>
                      <a:pt x="29734" y="100937"/>
                    </a:cubicBezTo>
                    <a:cubicBezTo>
                      <a:pt x="29702" y="102982"/>
                      <a:pt x="28664" y="110062"/>
                      <a:pt x="15858" y="116354"/>
                    </a:cubicBezTo>
                    <a:cubicBezTo>
                      <a:pt x="0" y="124094"/>
                      <a:pt x="1322" y="134037"/>
                      <a:pt x="1353" y="134478"/>
                    </a:cubicBezTo>
                    <a:cubicBezTo>
                      <a:pt x="1385" y="134761"/>
                      <a:pt x="1636" y="134981"/>
                      <a:pt x="1951" y="134981"/>
                    </a:cubicBezTo>
                    <a:lnTo>
                      <a:pt x="2045" y="134981"/>
                    </a:lnTo>
                    <a:cubicBezTo>
                      <a:pt x="2360" y="134950"/>
                      <a:pt x="2580" y="134635"/>
                      <a:pt x="2517" y="134320"/>
                    </a:cubicBezTo>
                    <a:cubicBezTo>
                      <a:pt x="2517" y="134226"/>
                      <a:pt x="1353" y="124787"/>
                      <a:pt x="16393" y="117424"/>
                    </a:cubicBezTo>
                    <a:cubicBezTo>
                      <a:pt x="29797" y="110880"/>
                      <a:pt x="30961" y="103171"/>
                      <a:pt x="30929" y="100968"/>
                    </a:cubicBezTo>
                    <a:cubicBezTo>
                      <a:pt x="30898" y="98766"/>
                      <a:pt x="29797" y="91089"/>
                      <a:pt x="16393" y="84544"/>
                    </a:cubicBezTo>
                    <a:cubicBezTo>
                      <a:pt x="1353" y="77182"/>
                      <a:pt x="2517" y="67742"/>
                      <a:pt x="2517" y="67648"/>
                    </a:cubicBezTo>
                    <a:cubicBezTo>
                      <a:pt x="2517" y="67617"/>
                      <a:pt x="2517" y="67585"/>
                      <a:pt x="2517" y="67554"/>
                    </a:cubicBezTo>
                    <a:lnTo>
                      <a:pt x="2517" y="67491"/>
                    </a:lnTo>
                    <a:cubicBezTo>
                      <a:pt x="2517" y="67459"/>
                      <a:pt x="2517" y="67428"/>
                      <a:pt x="2517" y="67396"/>
                    </a:cubicBezTo>
                    <a:cubicBezTo>
                      <a:pt x="2517" y="67302"/>
                      <a:pt x="1353" y="57863"/>
                      <a:pt x="16393" y="50500"/>
                    </a:cubicBezTo>
                    <a:cubicBezTo>
                      <a:pt x="29797" y="43924"/>
                      <a:pt x="30961" y="36247"/>
                      <a:pt x="30929" y="34045"/>
                    </a:cubicBezTo>
                    <a:cubicBezTo>
                      <a:pt x="30898" y="31842"/>
                      <a:pt x="29797" y="24165"/>
                      <a:pt x="16393" y="17589"/>
                    </a:cubicBezTo>
                    <a:cubicBezTo>
                      <a:pt x="1353" y="10226"/>
                      <a:pt x="2517" y="787"/>
                      <a:pt x="2517" y="693"/>
                    </a:cubicBezTo>
                    <a:cubicBezTo>
                      <a:pt x="2588" y="253"/>
                      <a:pt x="2255" y="0"/>
                      <a:pt x="192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6" name="Google Shape;2046;p37"/>
              <p:cNvSpPr/>
              <p:nvPr/>
            </p:nvSpPr>
            <p:spPr>
              <a:xfrm>
                <a:off x="3698275" y="9885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7" name="Google Shape;2047;p37"/>
              <p:cNvSpPr/>
              <p:nvPr/>
            </p:nvSpPr>
            <p:spPr>
              <a:xfrm>
                <a:off x="3615675" y="1130125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0" y="2675"/>
                      <a:pt x="3430" y="1731"/>
                    </a:cubicBezTo>
                    <a:cubicBezTo>
                      <a:pt x="3430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8" name="Google Shape;2048;p37"/>
              <p:cNvSpPr/>
              <p:nvPr/>
            </p:nvSpPr>
            <p:spPr>
              <a:xfrm>
                <a:off x="4318900" y="4536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0"/>
                    </a:moveTo>
                    <a:cubicBezTo>
                      <a:pt x="787" y="0"/>
                      <a:pt x="1" y="755"/>
                      <a:pt x="1" y="1699"/>
                    </a:cubicBezTo>
                    <a:cubicBezTo>
                      <a:pt x="1" y="2643"/>
                      <a:pt x="787" y="3398"/>
                      <a:pt x="1731" y="3398"/>
                    </a:cubicBezTo>
                    <a:cubicBezTo>
                      <a:pt x="2675" y="3398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9" name="Google Shape;2049;p37"/>
              <p:cNvSpPr/>
              <p:nvPr/>
            </p:nvSpPr>
            <p:spPr>
              <a:xfrm>
                <a:off x="3732100" y="1397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44"/>
                      <a:pt x="756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0" name="Google Shape;2050;p37"/>
              <p:cNvSpPr/>
              <p:nvPr/>
            </p:nvSpPr>
            <p:spPr>
              <a:xfrm>
                <a:off x="4225300" y="2278550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3"/>
                      <a:pt x="787" y="3430"/>
                      <a:pt x="1731" y="3430"/>
                    </a:cubicBezTo>
                    <a:cubicBezTo>
                      <a:pt x="2675" y="3430"/>
                      <a:pt x="3430" y="2643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1" name="Google Shape;2051;p37"/>
              <p:cNvSpPr/>
              <p:nvPr/>
            </p:nvSpPr>
            <p:spPr>
              <a:xfrm>
                <a:off x="3633775" y="2950300"/>
                <a:ext cx="849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1" extrusionOk="0">
                    <a:moveTo>
                      <a:pt x="1700" y="1"/>
                    </a:moveTo>
                    <a:cubicBezTo>
                      <a:pt x="756" y="1"/>
                      <a:pt x="1" y="787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399" y="2675"/>
                      <a:pt x="3399" y="1731"/>
                    </a:cubicBezTo>
                    <a:cubicBezTo>
                      <a:pt x="3399" y="787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2" name="Google Shape;2052;p37"/>
              <p:cNvSpPr/>
              <p:nvPr/>
            </p:nvSpPr>
            <p:spPr>
              <a:xfrm>
                <a:off x="4227650" y="604675"/>
                <a:ext cx="849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00" y="3430"/>
                    </a:cubicBezTo>
                    <a:cubicBezTo>
                      <a:pt x="2644" y="3430"/>
                      <a:pt x="3399" y="2643"/>
                      <a:pt x="3399" y="1699"/>
                    </a:cubicBezTo>
                    <a:cubicBezTo>
                      <a:pt x="3399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3" name="Google Shape;2053;p37"/>
              <p:cNvSpPr/>
              <p:nvPr/>
            </p:nvSpPr>
            <p:spPr>
              <a:xfrm>
                <a:off x="3659725" y="1268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1" y="756"/>
                      <a:pt x="1" y="1700"/>
                    </a:cubicBezTo>
                    <a:cubicBezTo>
                      <a:pt x="1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4" name="Google Shape;2054;p37"/>
              <p:cNvSpPr/>
              <p:nvPr/>
            </p:nvSpPr>
            <p:spPr>
              <a:xfrm>
                <a:off x="4259125" y="1796375"/>
                <a:ext cx="85750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399" extrusionOk="0">
                    <a:moveTo>
                      <a:pt x="1699" y="0"/>
                    </a:moveTo>
                    <a:cubicBezTo>
                      <a:pt x="756" y="0"/>
                      <a:pt x="0" y="755"/>
                      <a:pt x="0" y="1699"/>
                    </a:cubicBezTo>
                    <a:cubicBezTo>
                      <a:pt x="0" y="2643"/>
                      <a:pt x="756" y="3398"/>
                      <a:pt x="1699" y="3398"/>
                    </a:cubicBezTo>
                    <a:cubicBezTo>
                      <a:pt x="2643" y="3398"/>
                      <a:pt x="3430" y="2643"/>
                      <a:pt x="3430" y="1699"/>
                    </a:cubicBezTo>
                    <a:cubicBezTo>
                      <a:pt x="3430" y="755"/>
                      <a:pt x="2643" y="0"/>
                      <a:pt x="169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5" name="Google Shape;2055;p37"/>
              <p:cNvSpPr/>
              <p:nvPr/>
            </p:nvSpPr>
            <p:spPr>
              <a:xfrm>
                <a:off x="4322050" y="212910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87" y="0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6" name="Google Shape;2056;p37"/>
              <p:cNvSpPr/>
              <p:nvPr/>
            </p:nvSpPr>
            <p:spPr>
              <a:xfrm>
                <a:off x="3703000" y="2674200"/>
                <a:ext cx="85750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431" extrusionOk="0">
                    <a:moveTo>
                      <a:pt x="1699" y="1"/>
                    </a:moveTo>
                    <a:cubicBezTo>
                      <a:pt x="756" y="1"/>
                      <a:pt x="0" y="787"/>
                      <a:pt x="0" y="1731"/>
                    </a:cubicBezTo>
                    <a:cubicBezTo>
                      <a:pt x="0" y="2675"/>
                      <a:pt x="756" y="3430"/>
                      <a:pt x="1699" y="3430"/>
                    </a:cubicBezTo>
                    <a:cubicBezTo>
                      <a:pt x="2643" y="3430"/>
                      <a:pt x="3430" y="2675"/>
                      <a:pt x="3430" y="1731"/>
                    </a:cubicBezTo>
                    <a:cubicBezTo>
                      <a:pt x="3430" y="787"/>
                      <a:pt x="2643" y="1"/>
                      <a:pt x="169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7" name="Google Shape;2057;p37"/>
              <p:cNvSpPr/>
              <p:nvPr/>
            </p:nvSpPr>
            <p:spPr>
              <a:xfrm>
                <a:off x="4225300" y="341990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8" name="Google Shape;2058;p37"/>
              <p:cNvSpPr/>
              <p:nvPr/>
            </p:nvSpPr>
            <p:spPr>
              <a:xfrm>
                <a:off x="3627475" y="281345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31" y="3430"/>
                    </a:cubicBezTo>
                    <a:cubicBezTo>
                      <a:pt x="2675" y="3430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9" name="Google Shape;2059;p37"/>
              <p:cNvSpPr/>
              <p:nvPr/>
            </p:nvSpPr>
            <p:spPr>
              <a:xfrm>
                <a:off x="3734450" y="30840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00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1" y="2675"/>
                      <a:pt x="3431" y="1700"/>
                    </a:cubicBezTo>
                    <a:cubicBezTo>
                      <a:pt x="3431" y="756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4" name="Google Shape;2064;p38"/>
          <p:cNvSpPr txBox="1">
            <a:spLocks noGrp="1"/>
          </p:cNvSpPr>
          <p:nvPr>
            <p:ph type="title"/>
          </p:nvPr>
        </p:nvSpPr>
        <p:spPr>
          <a:xfrm>
            <a:off x="1139125" y="217135"/>
            <a:ext cx="6462794" cy="105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•</a:t>
            </a:r>
            <a:r>
              <a:rPr lang="en" dirty="0"/>
              <a:t> </a:t>
            </a:r>
            <a:r>
              <a:rPr lang="en" sz="4000" dirty="0">
                <a:solidFill>
                  <a:schemeClr val="accent6"/>
                </a:solidFill>
              </a:rPr>
              <a:t>PROBLEM</a:t>
            </a:r>
            <a:r>
              <a:rPr lang="en" sz="4000" dirty="0">
                <a:solidFill>
                  <a:schemeClr val="accent3"/>
                </a:solidFill>
              </a:rPr>
              <a:t> STATEMENT </a:t>
            </a:r>
            <a:r>
              <a:rPr lang="en" dirty="0">
                <a:solidFill>
                  <a:schemeClr val="accent5"/>
                </a:solidFill>
              </a:rPr>
              <a:t>•</a:t>
            </a:r>
            <a:endParaRPr dirty="0">
              <a:solidFill>
                <a:schemeClr val="accent5"/>
              </a:solidFill>
            </a:endParaRPr>
          </a:p>
        </p:txBody>
      </p:sp>
      <p:sp>
        <p:nvSpPr>
          <p:cNvPr id="2065" name="Google Shape;2065;p38"/>
          <p:cNvSpPr txBox="1">
            <a:spLocks noGrp="1"/>
          </p:cNvSpPr>
          <p:nvPr>
            <p:ph type="title" idx="2"/>
          </p:nvPr>
        </p:nvSpPr>
        <p:spPr>
          <a:xfrm>
            <a:off x="7601919" y="93235"/>
            <a:ext cx="1352918" cy="118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dirty="0"/>
              <a:t>01</a:t>
            </a:r>
            <a:endParaRPr sz="8000" dirty="0"/>
          </a:p>
        </p:txBody>
      </p:sp>
      <p:sp>
        <p:nvSpPr>
          <p:cNvPr id="2066" name="Google Shape;2066;p38"/>
          <p:cNvSpPr txBox="1">
            <a:spLocks noGrp="1"/>
          </p:cNvSpPr>
          <p:nvPr>
            <p:ph type="subTitle" idx="1"/>
          </p:nvPr>
        </p:nvSpPr>
        <p:spPr>
          <a:xfrm>
            <a:off x="612182" y="1398535"/>
            <a:ext cx="8183105" cy="195684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Biomedical research has a very promising future. Apart from the fact that it may detect the present diseases lingering in the society, it may also provide a possible route to mitigate the same.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This project, done via graph database platform Neo4j, aims to provide adequate information with respect to the diseases, concerned drugs as well as causative pathogens.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1" name="Google Shape;2071;p39"/>
          <p:cNvSpPr/>
          <p:nvPr/>
        </p:nvSpPr>
        <p:spPr>
          <a:xfrm>
            <a:off x="4749832" y="1401506"/>
            <a:ext cx="807300" cy="8073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72" name="Google Shape;2072;p39"/>
          <p:cNvGrpSpPr/>
          <p:nvPr/>
        </p:nvGrpSpPr>
        <p:grpSpPr>
          <a:xfrm>
            <a:off x="4969663" y="1606748"/>
            <a:ext cx="367638" cy="396817"/>
            <a:chOff x="2662884" y="1513044"/>
            <a:chExt cx="322914" cy="348543"/>
          </a:xfrm>
        </p:grpSpPr>
        <p:sp>
          <p:nvSpPr>
            <p:cNvPr id="2073" name="Google Shape;2073;p39"/>
            <p:cNvSpPr/>
            <p:nvPr/>
          </p:nvSpPr>
          <p:spPr>
            <a:xfrm>
              <a:off x="2662884" y="1513044"/>
              <a:ext cx="260663" cy="348543"/>
            </a:xfrm>
            <a:custGeom>
              <a:avLst/>
              <a:gdLst/>
              <a:ahLst/>
              <a:cxnLst/>
              <a:rect l="l" t="t" r="r" b="b"/>
              <a:pathLst>
                <a:path w="8228" h="11002" extrusionOk="0">
                  <a:moveTo>
                    <a:pt x="5692" y="0"/>
                  </a:moveTo>
                  <a:cubicBezTo>
                    <a:pt x="5597" y="0"/>
                    <a:pt x="5525" y="72"/>
                    <a:pt x="5525" y="167"/>
                  </a:cubicBezTo>
                  <a:cubicBezTo>
                    <a:pt x="5525" y="250"/>
                    <a:pt x="5597" y="322"/>
                    <a:pt x="5692" y="322"/>
                  </a:cubicBezTo>
                  <a:lnTo>
                    <a:pt x="7907" y="322"/>
                  </a:lnTo>
                  <a:lnTo>
                    <a:pt x="7907" y="10668"/>
                  </a:lnTo>
                  <a:lnTo>
                    <a:pt x="334" y="10668"/>
                  </a:lnTo>
                  <a:lnTo>
                    <a:pt x="334" y="9406"/>
                  </a:lnTo>
                  <a:cubicBezTo>
                    <a:pt x="334" y="9311"/>
                    <a:pt x="251" y="9240"/>
                    <a:pt x="167" y="9240"/>
                  </a:cubicBezTo>
                  <a:cubicBezTo>
                    <a:pt x="72" y="9240"/>
                    <a:pt x="1" y="9311"/>
                    <a:pt x="1" y="9406"/>
                  </a:cubicBezTo>
                  <a:lnTo>
                    <a:pt x="1" y="10835"/>
                  </a:lnTo>
                  <a:cubicBezTo>
                    <a:pt x="1" y="10918"/>
                    <a:pt x="72" y="11002"/>
                    <a:pt x="167" y="11002"/>
                  </a:cubicBezTo>
                  <a:lnTo>
                    <a:pt x="8049" y="11002"/>
                  </a:lnTo>
                  <a:cubicBezTo>
                    <a:pt x="8145" y="11002"/>
                    <a:pt x="8216" y="10918"/>
                    <a:pt x="8216" y="10835"/>
                  </a:cubicBezTo>
                  <a:lnTo>
                    <a:pt x="8216" y="179"/>
                  </a:lnTo>
                  <a:cubicBezTo>
                    <a:pt x="8228" y="60"/>
                    <a:pt x="8157" y="0"/>
                    <a:pt x="80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39"/>
            <p:cNvSpPr/>
            <p:nvPr/>
          </p:nvSpPr>
          <p:spPr>
            <a:xfrm>
              <a:off x="2663264" y="1513044"/>
              <a:ext cx="165243" cy="282554"/>
            </a:xfrm>
            <a:custGeom>
              <a:avLst/>
              <a:gdLst/>
              <a:ahLst/>
              <a:cxnLst/>
              <a:rect l="l" t="t" r="r" b="b"/>
              <a:pathLst>
                <a:path w="5216" h="8919" extrusionOk="0">
                  <a:moveTo>
                    <a:pt x="2358" y="548"/>
                  </a:moveTo>
                  <a:lnTo>
                    <a:pt x="2358" y="2346"/>
                  </a:lnTo>
                  <a:lnTo>
                    <a:pt x="560" y="2346"/>
                  </a:lnTo>
                  <a:lnTo>
                    <a:pt x="2358" y="548"/>
                  </a:lnTo>
                  <a:close/>
                  <a:moveTo>
                    <a:pt x="2537" y="0"/>
                  </a:moveTo>
                  <a:cubicBezTo>
                    <a:pt x="2418" y="0"/>
                    <a:pt x="2299" y="167"/>
                    <a:pt x="2227" y="238"/>
                  </a:cubicBezTo>
                  <a:lnTo>
                    <a:pt x="108" y="2346"/>
                  </a:lnTo>
                  <a:cubicBezTo>
                    <a:pt x="60" y="2393"/>
                    <a:pt x="1" y="2441"/>
                    <a:pt x="1" y="2513"/>
                  </a:cubicBezTo>
                  <a:lnTo>
                    <a:pt x="1" y="8751"/>
                  </a:lnTo>
                  <a:cubicBezTo>
                    <a:pt x="1" y="8835"/>
                    <a:pt x="72" y="8918"/>
                    <a:pt x="167" y="8918"/>
                  </a:cubicBezTo>
                  <a:cubicBezTo>
                    <a:pt x="263" y="8918"/>
                    <a:pt x="334" y="8835"/>
                    <a:pt x="334" y="8751"/>
                  </a:cubicBezTo>
                  <a:lnTo>
                    <a:pt x="334" y="2667"/>
                  </a:lnTo>
                  <a:lnTo>
                    <a:pt x="2525" y="2667"/>
                  </a:lnTo>
                  <a:cubicBezTo>
                    <a:pt x="2608" y="2667"/>
                    <a:pt x="2680" y="2584"/>
                    <a:pt x="2680" y="2501"/>
                  </a:cubicBezTo>
                  <a:lnTo>
                    <a:pt x="2680" y="310"/>
                  </a:lnTo>
                  <a:lnTo>
                    <a:pt x="5049" y="310"/>
                  </a:lnTo>
                  <a:cubicBezTo>
                    <a:pt x="5144" y="310"/>
                    <a:pt x="5216" y="238"/>
                    <a:pt x="5216" y="143"/>
                  </a:cubicBezTo>
                  <a:cubicBezTo>
                    <a:pt x="5216" y="60"/>
                    <a:pt x="5132" y="0"/>
                    <a:pt x="50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39"/>
            <p:cNvSpPr/>
            <p:nvPr/>
          </p:nvSpPr>
          <p:spPr>
            <a:xfrm>
              <a:off x="2717596" y="1747634"/>
              <a:ext cx="152412" cy="10613"/>
            </a:xfrm>
            <a:custGeom>
              <a:avLst/>
              <a:gdLst/>
              <a:ahLst/>
              <a:cxnLst/>
              <a:rect l="l" t="t" r="r" b="b"/>
              <a:pathLst>
                <a:path w="4811" h="335" extrusionOk="0">
                  <a:moveTo>
                    <a:pt x="167" y="1"/>
                  </a:moveTo>
                  <a:cubicBezTo>
                    <a:pt x="72" y="1"/>
                    <a:pt x="0" y="84"/>
                    <a:pt x="0" y="168"/>
                  </a:cubicBezTo>
                  <a:cubicBezTo>
                    <a:pt x="0" y="263"/>
                    <a:pt x="72" y="334"/>
                    <a:pt x="167" y="334"/>
                  </a:cubicBezTo>
                  <a:lnTo>
                    <a:pt x="4644" y="334"/>
                  </a:lnTo>
                  <a:cubicBezTo>
                    <a:pt x="4739" y="334"/>
                    <a:pt x="4810" y="263"/>
                    <a:pt x="4810" y="168"/>
                  </a:cubicBezTo>
                  <a:cubicBezTo>
                    <a:pt x="4798" y="84"/>
                    <a:pt x="4739" y="1"/>
                    <a:pt x="46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39"/>
            <p:cNvSpPr/>
            <p:nvPr/>
          </p:nvSpPr>
          <p:spPr>
            <a:xfrm>
              <a:off x="2788876" y="1809886"/>
              <a:ext cx="81132" cy="10581"/>
            </a:xfrm>
            <a:custGeom>
              <a:avLst/>
              <a:gdLst/>
              <a:ahLst/>
              <a:cxnLst/>
              <a:rect l="l" t="t" r="r" b="b"/>
              <a:pathLst>
                <a:path w="2561" h="334" extrusionOk="0">
                  <a:moveTo>
                    <a:pt x="167" y="1"/>
                  </a:moveTo>
                  <a:cubicBezTo>
                    <a:pt x="72" y="1"/>
                    <a:pt x="0" y="84"/>
                    <a:pt x="0" y="167"/>
                  </a:cubicBezTo>
                  <a:cubicBezTo>
                    <a:pt x="0" y="262"/>
                    <a:pt x="72" y="334"/>
                    <a:pt x="167" y="334"/>
                  </a:cubicBezTo>
                  <a:lnTo>
                    <a:pt x="2394" y="334"/>
                  </a:lnTo>
                  <a:cubicBezTo>
                    <a:pt x="2489" y="334"/>
                    <a:pt x="2560" y="262"/>
                    <a:pt x="2560" y="167"/>
                  </a:cubicBezTo>
                  <a:cubicBezTo>
                    <a:pt x="2560" y="84"/>
                    <a:pt x="2489" y="1"/>
                    <a:pt x="23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39"/>
            <p:cNvSpPr/>
            <p:nvPr/>
          </p:nvSpPr>
          <p:spPr>
            <a:xfrm>
              <a:off x="2717596" y="1722385"/>
              <a:ext cx="152412" cy="10201"/>
            </a:xfrm>
            <a:custGeom>
              <a:avLst/>
              <a:gdLst/>
              <a:ahLst/>
              <a:cxnLst/>
              <a:rect l="l" t="t" r="r" b="b"/>
              <a:pathLst>
                <a:path w="4811" h="322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4644" y="322"/>
                  </a:lnTo>
                  <a:cubicBezTo>
                    <a:pt x="4739" y="322"/>
                    <a:pt x="4810" y="250"/>
                    <a:pt x="4810" y="167"/>
                  </a:cubicBezTo>
                  <a:cubicBezTo>
                    <a:pt x="4798" y="60"/>
                    <a:pt x="4739" y="0"/>
                    <a:pt x="46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39"/>
            <p:cNvSpPr/>
            <p:nvPr/>
          </p:nvSpPr>
          <p:spPr>
            <a:xfrm>
              <a:off x="2717596" y="1696344"/>
              <a:ext cx="152412" cy="10613"/>
            </a:xfrm>
            <a:custGeom>
              <a:avLst/>
              <a:gdLst/>
              <a:ahLst/>
              <a:cxnLst/>
              <a:rect l="l" t="t" r="r" b="b"/>
              <a:pathLst>
                <a:path w="4811" h="335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34"/>
                    <a:pt x="167" y="334"/>
                  </a:cubicBezTo>
                  <a:lnTo>
                    <a:pt x="4644" y="334"/>
                  </a:lnTo>
                  <a:cubicBezTo>
                    <a:pt x="4739" y="334"/>
                    <a:pt x="4810" y="251"/>
                    <a:pt x="4810" y="167"/>
                  </a:cubicBezTo>
                  <a:cubicBezTo>
                    <a:pt x="4798" y="72"/>
                    <a:pt x="4739" y="1"/>
                    <a:pt x="46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39"/>
            <p:cNvSpPr/>
            <p:nvPr/>
          </p:nvSpPr>
          <p:spPr>
            <a:xfrm>
              <a:off x="2717596" y="1670335"/>
              <a:ext cx="152412" cy="10581"/>
            </a:xfrm>
            <a:custGeom>
              <a:avLst/>
              <a:gdLst/>
              <a:ahLst/>
              <a:cxnLst/>
              <a:rect l="l" t="t" r="r" b="b"/>
              <a:pathLst>
                <a:path w="4811" h="334" extrusionOk="0">
                  <a:moveTo>
                    <a:pt x="167" y="0"/>
                  </a:moveTo>
                  <a:cubicBezTo>
                    <a:pt x="72" y="0"/>
                    <a:pt x="0" y="84"/>
                    <a:pt x="0" y="167"/>
                  </a:cubicBezTo>
                  <a:cubicBezTo>
                    <a:pt x="0" y="262"/>
                    <a:pt x="72" y="334"/>
                    <a:pt x="167" y="334"/>
                  </a:cubicBezTo>
                  <a:lnTo>
                    <a:pt x="4644" y="334"/>
                  </a:lnTo>
                  <a:cubicBezTo>
                    <a:pt x="4739" y="334"/>
                    <a:pt x="4810" y="262"/>
                    <a:pt x="4810" y="167"/>
                  </a:cubicBezTo>
                  <a:cubicBezTo>
                    <a:pt x="4810" y="84"/>
                    <a:pt x="4739" y="0"/>
                    <a:pt x="46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39"/>
            <p:cNvSpPr/>
            <p:nvPr/>
          </p:nvSpPr>
          <p:spPr>
            <a:xfrm>
              <a:off x="2778326" y="1594145"/>
              <a:ext cx="31332" cy="61111"/>
            </a:xfrm>
            <a:custGeom>
              <a:avLst/>
              <a:gdLst/>
              <a:ahLst/>
              <a:cxnLst/>
              <a:rect l="l" t="t" r="r" b="b"/>
              <a:pathLst>
                <a:path w="989" h="1929" extrusionOk="0">
                  <a:moveTo>
                    <a:pt x="179" y="0"/>
                  </a:moveTo>
                  <a:cubicBezTo>
                    <a:pt x="95" y="0"/>
                    <a:pt x="12" y="72"/>
                    <a:pt x="12" y="167"/>
                  </a:cubicBezTo>
                  <a:cubicBezTo>
                    <a:pt x="12" y="250"/>
                    <a:pt x="95" y="322"/>
                    <a:pt x="179" y="322"/>
                  </a:cubicBezTo>
                  <a:lnTo>
                    <a:pt x="333" y="322"/>
                  </a:lnTo>
                  <a:lnTo>
                    <a:pt x="333" y="1607"/>
                  </a:lnTo>
                  <a:lnTo>
                    <a:pt x="167" y="1607"/>
                  </a:lnTo>
                  <a:cubicBezTo>
                    <a:pt x="72" y="1607"/>
                    <a:pt x="0" y="1679"/>
                    <a:pt x="0" y="1774"/>
                  </a:cubicBezTo>
                  <a:cubicBezTo>
                    <a:pt x="0" y="1858"/>
                    <a:pt x="72" y="1929"/>
                    <a:pt x="167" y="1929"/>
                  </a:cubicBezTo>
                  <a:lnTo>
                    <a:pt x="822" y="1929"/>
                  </a:lnTo>
                  <a:cubicBezTo>
                    <a:pt x="905" y="1929"/>
                    <a:pt x="988" y="1858"/>
                    <a:pt x="988" y="1774"/>
                  </a:cubicBezTo>
                  <a:cubicBezTo>
                    <a:pt x="976" y="1679"/>
                    <a:pt x="893" y="1607"/>
                    <a:pt x="810" y="1607"/>
                  </a:cubicBezTo>
                  <a:lnTo>
                    <a:pt x="643" y="1607"/>
                  </a:lnTo>
                  <a:lnTo>
                    <a:pt x="643" y="167"/>
                  </a:lnTo>
                  <a:cubicBezTo>
                    <a:pt x="643" y="72"/>
                    <a:pt x="572" y="0"/>
                    <a:pt x="4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39"/>
            <p:cNvSpPr/>
            <p:nvPr/>
          </p:nvSpPr>
          <p:spPr>
            <a:xfrm>
              <a:off x="2782476" y="1575263"/>
              <a:ext cx="16220" cy="15872"/>
            </a:xfrm>
            <a:custGeom>
              <a:avLst/>
              <a:gdLst/>
              <a:ahLst/>
              <a:cxnLst/>
              <a:rect l="l" t="t" r="r" b="b"/>
              <a:pathLst>
                <a:path w="512" h="501" extrusionOk="0">
                  <a:moveTo>
                    <a:pt x="262" y="1"/>
                  </a:moveTo>
                  <a:cubicBezTo>
                    <a:pt x="131" y="1"/>
                    <a:pt x="0" y="120"/>
                    <a:pt x="0" y="251"/>
                  </a:cubicBezTo>
                  <a:cubicBezTo>
                    <a:pt x="0" y="382"/>
                    <a:pt x="119" y="501"/>
                    <a:pt x="262" y="501"/>
                  </a:cubicBezTo>
                  <a:cubicBezTo>
                    <a:pt x="393" y="501"/>
                    <a:pt x="512" y="382"/>
                    <a:pt x="512" y="251"/>
                  </a:cubicBezTo>
                  <a:cubicBezTo>
                    <a:pt x="512" y="120"/>
                    <a:pt x="393" y="1"/>
                    <a:pt x="2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39"/>
            <p:cNvSpPr/>
            <p:nvPr/>
          </p:nvSpPr>
          <p:spPr>
            <a:xfrm>
              <a:off x="2943537" y="1513044"/>
              <a:ext cx="42261" cy="347783"/>
            </a:xfrm>
            <a:custGeom>
              <a:avLst/>
              <a:gdLst/>
              <a:ahLst/>
              <a:cxnLst/>
              <a:rect l="l" t="t" r="r" b="b"/>
              <a:pathLst>
                <a:path w="1334" h="10978" extrusionOk="0">
                  <a:moveTo>
                    <a:pt x="667" y="310"/>
                  </a:moveTo>
                  <a:cubicBezTo>
                    <a:pt x="857" y="310"/>
                    <a:pt x="1012" y="477"/>
                    <a:pt x="1012" y="655"/>
                  </a:cubicBezTo>
                  <a:lnTo>
                    <a:pt x="1012" y="1477"/>
                  </a:lnTo>
                  <a:lnTo>
                    <a:pt x="321" y="1477"/>
                  </a:lnTo>
                  <a:lnTo>
                    <a:pt x="321" y="655"/>
                  </a:lnTo>
                  <a:cubicBezTo>
                    <a:pt x="321" y="465"/>
                    <a:pt x="488" y="310"/>
                    <a:pt x="667" y="310"/>
                  </a:cubicBezTo>
                  <a:close/>
                  <a:moveTo>
                    <a:pt x="1024" y="1798"/>
                  </a:moveTo>
                  <a:lnTo>
                    <a:pt x="1024" y="2453"/>
                  </a:lnTo>
                  <a:lnTo>
                    <a:pt x="321" y="2453"/>
                  </a:lnTo>
                  <a:lnTo>
                    <a:pt x="321" y="1798"/>
                  </a:lnTo>
                  <a:close/>
                  <a:moveTo>
                    <a:pt x="964" y="9597"/>
                  </a:moveTo>
                  <a:lnTo>
                    <a:pt x="833" y="10525"/>
                  </a:lnTo>
                  <a:cubicBezTo>
                    <a:pt x="810" y="10597"/>
                    <a:pt x="750" y="10656"/>
                    <a:pt x="679" y="10656"/>
                  </a:cubicBezTo>
                  <a:cubicBezTo>
                    <a:pt x="607" y="10656"/>
                    <a:pt x="536" y="10597"/>
                    <a:pt x="536" y="10525"/>
                  </a:cubicBezTo>
                  <a:lnTo>
                    <a:pt x="417" y="9597"/>
                  </a:lnTo>
                  <a:close/>
                  <a:moveTo>
                    <a:pt x="667" y="0"/>
                  </a:moveTo>
                  <a:cubicBezTo>
                    <a:pt x="298" y="0"/>
                    <a:pt x="0" y="298"/>
                    <a:pt x="0" y="667"/>
                  </a:cubicBezTo>
                  <a:lnTo>
                    <a:pt x="0" y="1631"/>
                  </a:lnTo>
                  <a:lnTo>
                    <a:pt x="0" y="2822"/>
                  </a:lnTo>
                  <a:lnTo>
                    <a:pt x="0" y="4810"/>
                  </a:lnTo>
                  <a:cubicBezTo>
                    <a:pt x="0" y="4894"/>
                    <a:pt x="71" y="4965"/>
                    <a:pt x="167" y="4965"/>
                  </a:cubicBezTo>
                  <a:cubicBezTo>
                    <a:pt x="250" y="4965"/>
                    <a:pt x="321" y="4894"/>
                    <a:pt x="321" y="4810"/>
                  </a:cubicBezTo>
                  <a:lnTo>
                    <a:pt x="321" y="2763"/>
                  </a:lnTo>
                  <a:lnTo>
                    <a:pt x="1024" y="2763"/>
                  </a:lnTo>
                  <a:lnTo>
                    <a:pt x="1024" y="9275"/>
                  </a:lnTo>
                  <a:lnTo>
                    <a:pt x="321" y="9275"/>
                  </a:lnTo>
                  <a:lnTo>
                    <a:pt x="321" y="5430"/>
                  </a:lnTo>
                  <a:cubicBezTo>
                    <a:pt x="321" y="5346"/>
                    <a:pt x="250" y="5263"/>
                    <a:pt x="167" y="5263"/>
                  </a:cubicBezTo>
                  <a:cubicBezTo>
                    <a:pt x="71" y="5263"/>
                    <a:pt x="0" y="5346"/>
                    <a:pt x="0" y="5430"/>
                  </a:cubicBezTo>
                  <a:lnTo>
                    <a:pt x="0" y="9430"/>
                  </a:lnTo>
                  <a:cubicBezTo>
                    <a:pt x="0" y="9490"/>
                    <a:pt x="24" y="9537"/>
                    <a:pt x="60" y="9561"/>
                  </a:cubicBezTo>
                  <a:lnTo>
                    <a:pt x="191" y="10561"/>
                  </a:lnTo>
                  <a:cubicBezTo>
                    <a:pt x="226" y="10799"/>
                    <a:pt x="429" y="10978"/>
                    <a:pt x="667" y="10978"/>
                  </a:cubicBezTo>
                  <a:cubicBezTo>
                    <a:pt x="905" y="10978"/>
                    <a:pt x="1119" y="10799"/>
                    <a:pt x="1143" y="10561"/>
                  </a:cubicBezTo>
                  <a:lnTo>
                    <a:pt x="1274" y="9561"/>
                  </a:lnTo>
                  <a:cubicBezTo>
                    <a:pt x="1322" y="9537"/>
                    <a:pt x="1334" y="9490"/>
                    <a:pt x="1334" y="9430"/>
                  </a:cubicBezTo>
                  <a:lnTo>
                    <a:pt x="1334" y="2822"/>
                  </a:lnTo>
                  <a:lnTo>
                    <a:pt x="1334" y="1631"/>
                  </a:lnTo>
                  <a:lnTo>
                    <a:pt x="1334" y="667"/>
                  </a:lnTo>
                  <a:cubicBezTo>
                    <a:pt x="1334" y="298"/>
                    <a:pt x="1036" y="0"/>
                    <a:pt x="6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83" name="Google Shape;2083;p39"/>
          <p:cNvSpPr/>
          <p:nvPr/>
        </p:nvSpPr>
        <p:spPr>
          <a:xfrm>
            <a:off x="813782" y="1401506"/>
            <a:ext cx="807300" cy="807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4" name="Google Shape;2084;p39"/>
          <p:cNvSpPr/>
          <p:nvPr/>
        </p:nvSpPr>
        <p:spPr>
          <a:xfrm>
            <a:off x="813782" y="2525356"/>
            <a:ext cx="807300" cy="807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5" name="Google Shape;2085;p39"/>
          <p:cNvSpPr/>
          <p:nvPr/>
        </p:nvSpPr>
        <p:spPr>
          <a:xfrm>
            <a:off x="813782" y="3649197"/>
            <a:ext cx="807300" cy="8073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6" name="Google Shape;2086;p39"/>
          <p:cNvSpPr/>
          <p:nvPr/>
        </p:nvSpPr>
        <p:spPr>
          <a:xfrm>
            <a:off x="4749832" y="2525356"/>
            <a:ext cx="807300" cy="807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7" name="Google Shape;2087;p39"/>
          <p:cNvSpPr/>
          <p:nvPr/>
        </p:nvSpPr>
        <p:spPr>
          <a:xfrm>
            <a:off x="4749832" y="3649197"/>
            <a:ext cx="807300" cy="807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8" name="Google Shape;2088;p39"/>
          <p:cNvSpPr txBox="1">
            <a:spLocks noGrp="1"/>
          </p:cNvSpPr>
          <p:nvPr>
            <p:ph type="subTitle" idx="2"/>
          </p:nvPr>
        </p:nvSpPr>
        <p:spPr>
          <a:xfrm>
            <a:off x="5688718" y="2857117"/>
            <a:ext cx="3370041" cy="45343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/>
              <a:t>ML procedures such as GraphSAGE as well as a possibilty of a drug recommendation system.</a:t>
            </a:r>
            <a:endParaRPr sz="1300" dirty="0"/>
          </a:p>
        </p:txBody>
      </p:sp>
      <p:sp>
        <p:nvSpPr>
          <p:cNvPr id="2089" name="Google Shape;2089;p39"/>
          <p:cNvSpPr txBox="1">
            <a:spLocks noGrp="1"/>
          </p:cNvSpPr>
          <p:nvPr>
            <p:ph type="subTitle" idx="6"/>
          </p:nvPr>
        </p:nvSpPr>
        <p:spPr>
          <a:xfrm>
            <a:off x="5688718" y="3961900"/>
            <a:ext cx="3145316" cy="42926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/>
              <a:t>Google Colab, Jupyter Notebook, Py2Neo library</a:t>
            </a:r>
            <a:endParaRPr sz="1300" dirty="0"/>
          </a:p>
        </p:txBody>
      </p:sp>
      <p:sp>
        <p:nvSpPr>
          <p:cNvPr id="2090" name="Google Shape;2090;p39"/>
          <p:cNvSpPr txBox="1">
            <a:spLocks noGrp="1"/>
          </p:cNvSpPr>
          <p:nvPr>
            <p:ph type="subTitle" idx="4"/>
          </p:nvPr>
        </p:nvSpPr>
        <p:spPr>
          <a:xfrm>
            <a:off x="5688718" y="1671901"/>
            <a:ext cx="26415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/>
              <a:t>Includes basic visualization and querying, generation of insights and conclusions.</a:t>
            </a:r>
            <a:endParaRPr sz="1300" dirty="0"/>
          </a:p>
        </p:txBody>
      </p:sp>
      <p:sp>
        <p:nvSpPr>
          <p:cNvPr id="2091" name="Google Shape;2091;p39"/>
          <p:cNvSpPr txBox="1">
            <a:spLocks noGrp="1"/>
          </p:cNvSpPr>
          <p:nvPr>
            <p:ph type="subTitle" idx="5"/>
          </p:nvPr>
        </p:nvSpPr>
        <p:spPr>
          <a:xfrm>
            <a:off x="5688718" y="3581731"/>
            <a:ext cx="26415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Miscellaneous</a:t>
            </a:r>
            <a:endParaRPr dirty="0"/>
          </a:p>
        </p:txBody>
      </p:sp>
      <p:sp>
        <p:nvSpPr>
          <p:cNvPr id="2092" name="Google Shape;2092;p39"/>
          <p:cNvSpPr txBox="1">
            <a:spLocks noGrp="1"/>
          </p:cNvSpPr>
          <p:nvPr>
            <p:ph type="subTitle" idx="1"/>
          </p:nvPr>
        </p:nvSpPr>
        <p:spPr>
          <a:xfrm>
            <a:off x="5688718" y="2457919"/>
            <a:ext cx="26415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Methods - II</a:t>
            </a:r>
            <a:endParaRPr dirty="0"/>
          </a:p>
        </p:txBody>
      </p:sp>
      <p:sp>
        <p:nvSpPr>
          <p:cNvPr id="2093" name="Google Shape;2093;p39"/>
          <p:cNvSpPr txBox="1">
            <a:spLocks noGrp="1"/>
          </p:cNvSpPr>
          <p:nvPr>
            <p:ph type="subTitle" idx="8"/>
          </p:nvPr>
        </p:nvSpPr>
        <p:spPr>
          <a:xfrm>
            <a:off x="1752667" y="1671894"/>
            <a:ext cx="2997165" cy="76674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Neo4j, a NoSQL/ graph database application would be used throughout the project.</a:t>
            </a:r>
            <a:endParaRPr sz="1200" dirty="0"/>
          </a:p>
        </p:txBody>
      </p:sp>
      <p:sp>
        <p:nvSpPr>
          <p:cNvPr id="2094" name="Google Shape;2094;p39"/>
          <p:cNvSpPr txBox="1">
            <a:spLocks noGrp="1"/>
          </p:cNvSpPr>
          <p:nvPr>
            <p:ph type="subTitle" idx="13"/>
          </p:nvPr>
        </p:nvSpPr>
        <p:spPr>
          <a:xfrm>
            <a:off x="1705105" y="2795710"/>
            <a:ext cx="3032283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dirty="0">
                <a:solidFill>
                  <a:schemeClr val="bg1"/>
                </a:solidFill>
                <a:effectLst/>
                <a:latin typeface="source-serif-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Kyoto Encyclopedia of Genes and Genomes (KEGG)</a:t>
            </a:r>
            <a:r>
              <a:rPr lang="en-US" sz="1300" b="0" i="0" dirty="0">
                <a:solidFill>
                  <a:schemeClr val="bg1"/>
                </a:solidFill>
                <a:effectLst/>
                <a:latin typeface="source-serif-pro"/>
              </a:rPr>
              <a:t> database, that contains a list of pathogens, drugs and diseases.</a:t>
            </a:r>
            <a:endParaRPr sz="1300" dirty="0">
              <a:solidFill>
                <a:schemeClr val="bg1"/>
              </a:solidFill>
            </a:endParaRPr>
          </a:p>
        </p:txBody>
      </p:sp>
      <p:sp>
        <p:nvSpPr>
          <p:cNvPr id="2095" name="Google Shape;2095;p39"/>
          <p:cNvSpPr txBox="1">
            <a:spLocks noGrp="1"/>
          </p:cNvSpPr>
          <p:nvPr>
            <p:ph type="subTitle" idx="7"/>
          </p:nvPr>
        </p:nvSpPr>
        <p:spPr>
          <a:xfrm>
            <a:off x="1752668" y="1334100"/>
            <a:ext cx="26415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Database</a:t>
            </a:r>
            <a:endParaRPr dirty="0"/>
          </a:p>
        </p:txBody>
      </p:sp>
      <p:sp>
        <p:nvSpPr>
          <p:cNvPr id="2096" name="Google Shape;2096;p39"/>
          <p:cNvSpPr txBox="1">
            <a:spLocks noGrp="1"/>
          </p:cNvSpPr>
          <p:nvPr>
            <p:ph type="subTitle" idx="9"/>
          </p:nvPr>
        </p:nvSpPr>
        <p:spPr>
          <a:xfrm>
            <a:off x="1752668" y="2457915"/>
            <a:ext cx="26415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Data(set)</a:t>
            </a:r>
            <a:endParaRPr dirty="0"/>
          </a:p>
        </p:txBody>
      </p:sp>
      <p:sp>
        <p:nvSpPr>
          <p:cNvPr id="2097" name="Google Shape;2097;p39"/>
          <p:cNvSpPr txBox="1">
            <a:spLocks noGrp="1"/>
          </p:cNvSpPr>
          <p:nvPr>
            <p:ph type="subTitle" idx="14"/>
          </p:nvPr>
        </p:nvSpPr>
        <p:spPr>
          <a:xfrm>
            <a:off x="1752668" y="3759951"/>
            <a:ext cx="26415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Programming/Querying Languages used</a:t>
            </a:r>
            <a:endParaRPr dirty="0"/>
          </a:p>
        </p:txBody>
      </p:sp>
      <p:sp>
        <p:nvSpPr>
          <p:cNvPr id="2098" name="Google Shape;2098;p39"/>
          <p:cNvSpPr txBox="1">
            <a:spLocks noGrp="1"/>
          </p:cNvSpPr>
          <p:nvPr>
            <p:ph type="subTitle" idx="3"/>
          </p:nvPr>
        </p:nvSpPr>
        <p:spPr>
          <a:xfrm>
            <a:off x="5688718" y="1334107"/>
            <a:ext cx="26415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Methods – I  </a:t>
            </a:r>
            <a:endParaRPr dirty="0"/>
          </a:p>
        </p:txBody>
      </p:sp>
      <p:sp>
        <p:nvSpPr>
          <p:cNvPr id="2099" name="Google Shape;2099;p39"/>
          <p:cNvSpPr txBox="1">
            <a:spLocks noGrp="1"/>
          </p:cNvSpPr>
          <p:nvPr>
            <p:ph type="subTitle" idx="15"/>
          </p:nvPr>
        </p:nvSpPr>
        <p:spPr>
          <a:xfrm>
            <a:off x="1752668" y="4175843"/>
            <a:ext cx="26415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/>
              <a:t>Cypher Query Language, Python (optional)</a:t>
            </a:r>
            <a:endParaRPr sz="1300" dirty="0"/>
          </a:p>
        </p:txBody>
      </p:sp>
      <p:grpSp>
        <p:nvGrpSpPr>
          <p:cNvPr id="2100" name="Google Shape;2100;p39"/>
          <p:cNvGrpSpPr/>
          <p:nvPr/>
        </p:nvGrpSpPr>
        <p:grpSpPr>
          <a:xfrm>
            <a:off x="957965" y="1546508"/>
            <a:ext cx="518934" cy="517296"/>
            <a:chOff x="6664394" y="3346974"/>
            <a:chExt cx="353113" cy="351998"/>
          </a:xfrm>
        </p:grpSpPr>
        <p:sp>
          <p:nvSpPr>
            <p:cNvPr id="2101" name="Google Shape;2101;p39"/>
            <p:cNvSpPr/>
            <p:nvPr/>
          </p:nvSpPr>
          <p:spPr>
            <a:xfrm>
              <a:off x="6788023" y="3450917"/>
              <a:ext cx="37207" cy="37175"/>
            </a:xfrm>
            <a:custGeom>
              <a:avLst/>
              <a:gdLst/>
              <a:ahLst/>
              <a:cxnLst/>
              <a:rect l="l" t="t" r="r" b="b"/>
              <a:pathLst>
                <a:path w="1168" h="1167" extrusionOk="0">
                  <a:moveTo>
                    <a:pt x="572" y="333"/>
                  </a:moveTo>
                  <a:cubicBezTo>
                    <a:pt x="703" y="333"/>
                    <a:pt x="822" y="453"/>
                    <a:pt x="822" y="583"/>
                  </a:cubicBezTo>
                  <a:cubicBezTo>
                    <a:pt x="822" y="738"/>
                    <a:pt x="703" y="834"/>
                    <a:pt x="572" y="834"/>
                  </a:cubicBezTo>
                  <a:cubicBezTo>
                    <a:pt x="429" y="834"/>
                    <a:pt x="310" y="738"/>
                    <a:pt x="310" y="583"/>
                  </a:cubicBezTo>
                  <a:cubicBezTo>
                    <a:pt x="310" y="441"/>
                    <a:pt x="429" y="333"/>
                    <a:pt x="572" y="333"/>
                  </a:cubicBezTo>
                  <a:close/>
                  <a:moveTo>
                    <a:pt x="584" y="0"/>
                  </a:moveTo>
                  <a:cubicBezTo>
                    <a:pt x="251" y="0"/>
                    <a:pt x="1" y="274"/>
                    <a:pt x="1" y="583"/>
                  </a:cubicBezTo>
                  <a:cubicBezTo>
                    <a:pt x="1" y="917"/>
                    <a:pt x="275" y="1167"/>
                    <a:pt x="584" y="1167"/>
                  </a:cubicBezTo>
                  <a:cubicBezTo>
                    <a:pt x="894" y="1167"/>
                    <a:pt x="1168" y="917"/>
                    <a:pt x="1168" y="583"/>
                  </a:cubicBezTo>
                  <a:cubicBezTo>
                    <a:pt x="1168" y="262"/>
                    <a:pt x="894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39"/>
            <p:cNvSpPr/>
            <p:nvPr/>
          </p:nvSpPr>
          <p:spPr>
            <a:xfrm>
              <a:off x="6874892" y="3495641"/>
              <a:ext cx="36824" cy="36824"/>
            </a:xfrm>
            <a:custGeom>
              <a:avLst/>
              <a:gdLst/>
              <a:ahLst/>
              <a:cxnLst/>
              <a:rect l="l" t="t" r="r" b="b"/>
              <a:pathLst>
                <a:path w="1156" h="1156" extrusionOk="0">
                  <a:moveTo>
                    <a:pt x="584" y="311"/>
                  </a:moveTo>
                  <a:cubicBezTo>
                    <a:pt x="727" y="311"/>
                    <a:pt x="834" y="430"/>
                    <a:pt x="834" y="561"/>
                  </a:cubicBezTo>
                  <a:cubicBezTo>
                    <a:pt x="834" y="715"/>
                    <a:pt x="715" y="823"/>
                    <a:pt x="584" y="823"/>
                  </a:cubicBezTo>
                  <a:cubicBezTo>
                    <a:pt x="441" y="823"/>
                    <a:pt x="322" y="703"/>
                    <a:pt x="322" y="561"/>
                  </a:cubicBezTo>
                  <a:cubicBezTo>
                    <a:pt x="322" y="430"/>
                    <a:pt x="441" y="311"/>
                    <a:pt x="584" y="311"/>
                  </a:cubicBezTo>
                  <a:close/>
                  <a:moveTo>
                    <a:pt x="563" y="1"/>
                  </a:moveTo>
                  <a:cubicBezTo>
                    <a:pt x="251" y="1"/>
                    <a:pt x="0" y="258"/>
                    <a:pt x="0" y="584"/>
                  </a:cubicBezTo>
                  <a:cubicBezTo>
                    <a:pt x="0" y="906"/>
                    <a:pt x="262" y="1156"/>
                    <a:pt x="584" y="1156"/>
                  </a:cubicBezTo>
                  <a:cubicBezTo>
                    <a:pt x="905" y="1156"/>
                    <a:pt x="1155" y="894"/>
                    <a:pt x="1155" y="584"/>
                  </a:cubicBezTo>
                  <a:cubicBezTo>
                    <a:pt x="1155" y="251"/>
                    <a:pt x="893" y="1"/>
                    <a:pt x="584" y="1"/>
                  </a:cubicBezTo>
                  <a:cubicBezTo>
                    <a:pt x="577" y="1"/>
                    <a:pt x="570" y="1"/>
                    <a:pt x="5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39"/>
            <p:cNvSpPr/>
            <p:nvPr/>
          </p:nvSpPr>
          <p:spPr>
            <a:xfrm>
              <a:off x="6780059" y="3538136"/>
              <a:ext cx="53134" cy="53134"/>
            </a:xfrm>
            <a:custGeom>
              <a:avLst/>
              <a:gdLst/>
              <a:ahLst/>
              <a:cxnLst/>
              <a:rect l="l" t="t" r="r" b="b"/>
              <a:pathLst>
                <a:path w="1668" h="1668" extrusionOk="0">
                  <a:moveTo>
                    <a:pt x="834" y="334"/>
                  </a:moveTo>
                  <a:cubicBezTo>
                    <a:pt x="1120" y="334"/>
                    <a:pt x="1334" y="560"/>
                    <a:pt x="1334" y="834"/>
                  </a:cubicBezTo>
                  <a:cubicBezTo>
                    <a:pt x="1334" y="1120"/>
                    <a:pt x="1120" y="1346"/>
                    <a:pt x="834" y="1346"/>
                  </a:cubicBezTo>
                  <a:cubicBezTo>
                    <a:pt x="548" y="1346"/>
                    <a:pt x="322" y="1120"/>
                    <a:pt x="322" y="834"/>
                  </a:cubicBezTo>
                  <a:cubicBezTo>
                    <a:pt x="322" y="572"/>
                    <a:pt x="548" y="334"/>
                    <a:pt x="834" y="334"/>
                  </a:cubicBezTo>
                  <a:close/>
                  <a:moveTo>
                    <a:pt x="834" y="1"/>
                  </a:moveTo>
                  <a:cubicBezTo>
                    <a:pt x="370" y="24"/>
                    <a:pt x="1" y="393"/>
                    <a:pt x="1" y="834"/>
                  </a:cubicBezTo>
                  <a:cubicBezTo>
                    <a:pt x="1" y="1298"/>
                    <a:pt x="370" y="1667"/>
                    <a:pt x="834" y="1667"/>
                  </a:cubicBezTo>
                  <a:cubicBezTo>
                    <a:pt x="1298" y="1667"/>
                    <a:pt x="1668" y="1298"/>
                    <a:pt x="1668" y="834"/>
                  </a:cubicBezTo>
                  <a:cubicBezTo>
                    <a:pt x="1668" y="382"/>
                    <a:pt x="1298" y="1"/>
                    <a:pt x="8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39"/>
            <p:cNvSpPr/>
            <p:nvPr/>
          </p:nvSpPr>
          <p:spPr>
            <a:xfrm>
              <a:off x="6664394" y="3346974"/>
              <a:ext cx="353113" cy="351998"/>
            </a:xfrm>
            <a:custGeom>
              <a:avLst/>
              <a:gdLst/>
              <a:ahLst/>
              <a:cxnLst/>
              <a:rect l="l" t="t" r="r" b="b"/>
              <a:pathLst>
                <a:path w="11085" h="11050" extrusionOk="0">
                  <a:moveTo>
                    <a:pt x="5549" y="358"/>
                  </a:moveTo>
                  <a:cubicBezTo>
                    <a:pt x="5680" y="358"/>
                    <a:pt x="5799" y="477"/>
                    <a:pt x="5799" y="620"/>
                  </a:cubicBezTo>
                  <a:cubicBezTo>
                    <a:pt x="5799" y="763"/>
                    <a:pt x="5680" y="870"/>
                    <a:pt x="5549" y="870"/>
                  </a:cubicBezTo>
                  <a:cubicBezTo>
                    <a:pt x="5418" y="870"/>
                    <a:pt x="5299" y="763"/>
                    <a:pt x="5299" y="620"/>
                  </a:cubicBezTo>
                  <a:cubicBezTo>
                    <a:pt x="5299" y="465"/>
                    <a:pt x="5418" y="358"/>
                    <a:pt x="5549" y="358"/>
                  </a:cubicBezTo>
                  <a:close/>
                  <a:moveTo>
                    <a:pt x="9752" y="1001"/>
                  </a:moveTo>
                  <a:cubicBezTo>
                    <a:pt x="10061" y="1001"/>
                    <a:pt x="10228" y="1394"/>
                    <a:pt x="10002" y="1620"/>
                  </a:cubicBezTo>
                  <a:cubicBezTo>
                    <a:pt x="9936" y="1686"/>
                    <a:pt x="9844" y="1718"/>
                    <a:pt x="9750" y="1718"/>
                  </a:cubicBezTo>
                  <a:cubicBezTo>
                    <a:pt x="9656" y="1718"/>
                    <a:pt x="9561" y="1686"/>
                    <a:pt x="9490" y="1620"/>
                  </a:cubicBezTo>
                  <a:cubicBezTo>
                    <a:pt x="9275" y="1394"/>
                    <a:pt x="9430" y="1001"/>
                    <a:pt x="9752" y="1001"/>
                  </a:cubicBezTo>
                  <a:close/>
                  <a:moveTo>
                    <a:pt x="1554" y="1203"/>
                  </a:moveTo>
                  <a:cubicBezTo>
                    <a:pt x="1655" y="1203"/>
                    <a:pt x="1756" y="1239"/>
                    <a:pt x="1834" y="1310"/>
                  </a:cubicBezTo>
                  <a:cubicBezTo>
                    <a:pt x="1977" y="1465"/>
                    <a:pt x="1977" y="1715"/>
                    <a:pt x="1834" y="1870"/>
                  </a:cubicBezTo>
                  <a:cubicBezTo>
                    <a:pt x="1756" y="1941"/>
                    <a:pt x="1658" y="1977"/>
                    <a:pt x="1559" y="1977"/>
                  </a:cubicBezTo>
                  <a:cubicBezTo>
                    <a:pt x="1459" y="1977"/>
                    <a:pt x="1358" y="1941"/>
                    <a:pt x="1274" y="1870"/>
                  </a:cubicBezTo>
                  <a:cubicBezTo>
                    <a:pt x="1131" y="1715"/>
                    <a:pt x="1131" y="1465"/>
                    <a:pt x="1274" y="1310"/>
                  </a:cubicBezTo>
                  <a:cubicBezTo>
                    <a:pt x="1352" y="1239"/>
                    <a:pt x="1453" y="1203"/>
                    <a:pt x="1554" y="1203"/>
                  </a:cubicBezTo>
                  <a:close/>
                  <a:moveTo>
                    <a:pt x="596" y="5323"/>
                  </a:moveTo>
                  <a:cubicBezTo>
                    <a:pt x="727" y="5323"/>
                    <a:pt x="846" y="5442"/>
                    <a:pt x="846" y="5573"/>
                  </a:cubicBezTo>
                  <a:cubicBezTo>
                    <a:pt x="858" y="5704"/>
                    <a:pt x="738" y="5823"/>
                    <a:pt x="596" y="5823"/>
                  </a:cubicBezTo>
                  <a:cubicBezTo>
                    <a:pt x="441" y="5823"/>
                    <a:pt x="346" y="5704"/>
                    <a:pt x="346" y="5573"/>
                  </a:cubicBezTo>
                  <a:cubicBezTo>
                    <a:pt x="346" y="5430"/>
                    <a:pt x="465" y="5323"/>
                    <a:pt x="596" y="5323"/>
                  </a:cubicBezTo>
                  <a:close/>
                  <a:moveTo>
                    <a:pt x="10502" y="5323"/>
                  </a:moveTo>
                  <a:cubicBezTo>
                    <a:pt x="10656" y="5323"/>
                    <a:pt x="10764" y="5442"/>
                    <a:pt x="10764" y="5573"/>
                  </a:cubicBezTo>
                  <a:cubicBezTo>
                    <a:pt x="10764" y="5704"/>
                    <a:pt x="10644" y="5823"/>
                    <a:pt x="10502" y="5823"/>
                  </a:cubicBezTo>
                  <a:cubicBezTo>
                    <a:pt x="10359" y="5823"/>
                    <a:pt x="10252" y="5704"/>
                    <a:pt x="10252" y="5573"/>
                  </a:cubicBezTo>
                  <a:cubicBezTo>
                    <a:pt x="10252" y="5430"/>
                    <a:pt x="10371" y="5323"/>
                    <a:pt x="10502" y="5323"/>
                  </a:cubicBezTo>
                  <a:close/>
                  <a:moveTo>
                    <a:pt x="2036" y="8799"/>
                  </a:moveTo>
                  <a:cubicBezTo>
                    <a:pt x="2274" y="8823"/>
                    <a:pt x="2393" y="9085"/>
                    <a:pt x="2227" y="9252"/>
                  </a:cubicBezTo>
                  <a:cubicBezTo>
                    <a:pt x="2179" y="9305"/>
                    <a:pt x="2114" y="9332"/>
                    <a:pt x="2047" y="9332"/>
                  </a:cubicBezTo>
                  <a:cubicBezTo>
                    <a:pt x="1980" y="9332"/>
                    <a:pt x="1911" y="9305"/>
                    <a:pt x="1858" y="9252"/>
                  </a:cubicBezTo>
                  <a:cubicBezTo>
                    <a:pt x="1691" y="9085"/>
                    <a:pt x="1810" y="8799"/>
                    <a:pt x="2036" y="8799"/>
                  </a:cubicBezTo>
                  <a:close/>
                  <a:moveTo>
                    <a:pt x="5549" y="10264"/>
                  </a:moveTo>
                  <a:cubicBezTo>
                    <a:pt x="5680" y="10264"/>
                    <a:pt x="5799" y="10383"/>
                    <a:pt x="5799" y="10514"/>
                  </a:cubicBezTo>
                  <a:cubicBezTo>
                    <a:pt x="5799" y="10669"/>
                    <a:pt x="5680" y="10764"/>
                    <a:pt x="5549" y="10764"/>
                  </a:cubicBezTo>
                  <a:cubicBezTo>
                    <a:pt x="5418" y="10764"/>
                    <a:pt x="5299" y="10645"/>
                    <a:pt x="5299" y="10514"/>
                  </a:cubicBezTo>
                  <a:cubicBezTo>
                    <a:pt x="5299" y="10371"/>
                    <a:pt x="5418" y="10264"/>
                    <a:pt x="5549" y="10264"/>
                  </a:cubicBezTo>
                  <a:close/>
                  <a:moveTo>
                    <a:pt x="5501" y="1"/>
                  </a:moveTo>
                  <a:cubicBezTo>
                    <a:pt x="5180" y="1"/>
                    <a:pt x="4918" y="275"/>
                    <a:pt x="4918" y="584"/>
                  </a:cubicBezTo>
                  <a:cubicBezTo>
                    <a:pt x="4918" y="858"/>
                    <a:pt x="5096" y="1060"/>
                    <a:pt x="5334" y="1132"/>
                  </a:cubicBezTo>
                  <a:lnTo>
                    <a:pt x="5334" y="2025"/>
                  </a:lnTo>
                  <a:cubicBezTo>
                    <a:pt x="5299" y="2013"/>
                    <a:pt x="5251" y="2001"/>
                    <a:pt x="5191" y="1989"/>
                  </a:cubicBezTo>
                  <a:cubicBezTo>
                    <a:pt x="5015" y="1924"/>
                    <a:pt x="4880" y="1886"/>
                    <a:pt x="4761" y="1886"/>
                  </a:cubicBezTo>
                  <a:cubicBezTo>
                    <a:pt x="4576" y="1886"/>
                    <a:pt x="4430" y="1978"/>
                    <a:pt x="4227" y="2203"/>
                  </a:cubicBezTo>
                  <a:cubicBezTo>
                    <a:pt x="4144" y="2299"/>
                    <a:pt x="4072" y="2370"/>
                    <a:pt x="4001" y="2406"/>
                  </a:cubicBezTo>
                  <a:cubicBezTo>
                    <a:pt x="3929" y="2442"/>
                    <a:pt x="3810" y="2442"/>
                    <a:pt x="3703" y="2465"/>
                  </a:cubicBezTo>
                  <a:cubicBezTo>
                    <a:pt x="3370" y="2489"/>
                    <a:pt x="3179" y="2537"/>
                    <a:pt x="3036" y="2823"/>
                  </a:cubicBezTo>
                  <a:lnTo>
                    <a:pt x="2120" y="1906"/>
                  </a:lnTo>
                  <a:cubicBezTo>
                    <a:pt x="2286" y="1632"/>
                    <a:pt x="2274" y="1275"/>
                    <a:pt x="2036" y="1037"/>
                  </a:cubicBezTo>
                  <a:cubicBezTo>
                    <a:pt x="1893" y="894"/>
                    <a:pt x="1712" y="822"/>
                    <a:pt x="1530" y="822"/>
                  </a:cubicBezTo>
                  <a:cubicBezTo>
                    <a:pt x="1349" y="822"/>
                    <a:pt x="1167" y="894"/>
                    <a:pt x="1024" y="1037"/>
                  </a:cubicBezTo>
                  <a:cubicBezTo>
                    <a:pt x="546" y="1505"/>
                    <a:pt x="939" y="2252"/>
                    <a:pt x="1509" y="2252"/>
                  </a:cubicBezTo>
                  <a:cubicBezTo>
                    <a:pt x="1635" y="2252"/>
                    <a:pt x="1770" y="2216"/>
                    <a:pt x="1905" y="2132"/>
                  </a:cubicBezTo>
                  <a:lnTo>
                    <a:pt x="2917" y="3144"/>
                  </a:lnTo>
                  <a:cubicBezTo>
                    <a:pt x="2846" y="3370"/>
                    <a:pt x="2810" y="3394"/>
                    <a:pt x="2572" y="3549"/>
                  </a:cubicBezTo>
                  <a:cubicBezTo>
                    <a:pt x="2143" y="3799"/>
                    <a:pt x="2084" y="3966"/>
                    <a:pt x="2143" y="4442"/>
                  </a:cubicBezTo>
                  <a:cubicBezTo>
                    <a:pt x="2155" y="4561"/>
                    <a:pt x="2167" y="4668"/>
                    <a:pt x="2155" y="4751"/>
                  </a:cubicBezTo>
                  <a:cubicBezTo>
                    <a:pt x="2108" y="4918"/>
                    <a:pt x="1941" y="5061"/>
                    <a:pt x="1846" y="5359"/>
                  </a:cubicBezTo>
                  <a:lnTo>
                    <a:pt x="1131" y="5359"/>
                  </a:lnTo>
                  <a:cubicBezTo>
                    <a:pt x="1060" y="5120"/>
                    <a:pt x="846" y="4942"/>
                    <a:pt x="584" y="4942"/>
                  </a:cubicBezTo>
                  <a:cubicBezTo>
                    <a:pt x="250" y="4942"/>
                    <a:pt x="0" y="5216"/>
                    <a:pt x="0" y="5525"/>
                  </a:cubicBezTo>
                  <a:cubicBezTo>
                    <a:pt x="0" y="5859"/>
                    <a:pt x="262" y="6109"/>
                    <a:pt x="584" y="6109"/>
                  </a:cubicBezTo>
                  <a:cubicBezTo>
                    <a:pt x="846" y="6109"/>
                    <a:pt x="1060" y="5930"/>
                    <a:pt x="1131" y="5692"/>
                  </a:cubicBezTo>
                  <a:lnTo>
                    <a:pt x="1846" y="5692"/>
                  </a:lnTo>
                  <a:cubicBezTo>
                    <a:pt x="1929" y="5990"/>
                    <a:pt x="2108" y="6132"/>
                    <a:pt x="2155" y="6299"/>
                  </a:cubicBezTo>
                  <a:cubicBezTo>
                    <a:pt x="2203" y="6513"/>
                    <a:pt x="2036" y="6871"/>
                    <a:pt x="2179" y="7156"/>
                  </a:cubicBezTo>
                  <a:cubicBezTo>
                    <a:pt x="2322" y="7430"/>
                    <a:pt x="2703" y="7526"/>
                    <a:pt x="2822" y="7704"/>
                  </a:cubicBezTo>
                  <a:cubicBezTo>
                    <a:pt x="2870" y="7764"/>
                    <a:pt x="2894" y="7835"/>
                    <a:pt x="2929" y="7930"/>
                  </a:cubicBezTo>
                  <a:lnTo>
                    <a:pt x="2322" y="8538"/>
                  </a:lnTo>
                  <a:cubicBezTo>
                    <a:pt x="2229" y="8489"/>
                    <a:pt x="2127" y="8464"/>
                    <a:pt x="2025" y="8464"/>
                  </a:cubicBezTo>
                  <a:cubicBezTo>
                    <a:pt x="1880" y="8464"/>
                    <a:pt x="1737" y="8515"/>
                    <a:pt x="1631" y="8621"/>
                  </a:cubicBezTo>
                  <a:cubicBezTo>
                    <a:pt x="1262" y="9002"/>
                    <a:pt x="1536" y="9621"/>
                    <a:pt x="2048" y="9621"/>
                  </a:cubicBezTo>
                  <a:cubicBezTo>
                    <a:pt x="2489" y="9621"/>
                    <a:pt x="2786" y="9157"/>
                    <a:pt x="2560" y="8764"/>
                  </a:cubicBezTo>
                  <a:lnTo>
                    <a:pt x="3084" y="8240"/>
                  </a:lnTo>
                  <a:cubicBezTo>
                    <a:pt x="3322" y="8704"/>
                    <a:pt x="3810" y="8538"/>
                    <a:pt x="4060" y="8657"/>
                  </a:cubicBezTo>
                  <a:cubicBezTo>
                    <a:pt x="4251" y="8740"/>
                    <a:pt x="4418" y="9085"/>
                    <a:pt x="4727" y="9157"/>
                  </a:cubicBezTo>
                  <a:cubicBezTo>
                    <a:pt x="4769" y="9167"/>
                    <a:pt x="4811" y="9172"/>
                    <a:pt x="4853" y="9172"/>
                  </a:cubicBezTo>
                  <a:cubicBezTo>
                    <a:pt x="5045" y="9172"/>
                    <a:pt x="5230" y="9075"/>
                    <a:pt x="5406" y="9026"/>
                  </a:cubicBezTo>
                  <a:lnTo>
                    <a:pt x="5406" y="9919"/>
                  </a:lnTo>
                  <a:cubicBezTo>
                    <a:pt x="5168" y="9990"/>
                    <a:pt x="4989" y="10204"/>
                    <a:pt x="4989" y="10466"/>
                  </a:cubicBezTo>
                  <a:cubicBezTo>
                    <a:pt x="4989" y="10800"/>
                    <a:pt x="5251" y="11050"/>
                    <a:pt x="5561" y="11050"/>
                  </a:cubicBezTo>
                  <a:cubicBezTo>
                    <a:pt x="5894" y="11050"/>
                    <a:pt x="6144" y="10788"/>
                    <a:pt x="6144" y="10466"/>
                  </a:cubicBezTo>
                  <a:cubicBezTo>
                    <a:pt x="6144" y="10204"/>
                    <a:pt x="5965" y="9990"/>
                    <a:pt x="5727" y="9919"/>
                  </a:cubicBezTo>
                  <a:lnTo>
                    <a:pt x="5727" y="9026"/>
                  </a:lnTo>
                  <a:cubicBezTo>
                    <a:pt x="5903" y="9075"/>
                    <a:pt x="6080" y="9172"/>
                    <a:pt x="6269" y="9172"/>
                  </a:cubicBezTo>
                  <a:cubicBezTo>
                    <a:pt x="6310" y="9172"/>
                    <a:pt x="6352" y="9167"/>
                    <a:pt x="6394" y="9157"/>
                  </a:cubicBezTo>
                  <a:cubicBezTo>
                    <a:pt x="6715" y="9085"/>
                    <a:pt x="6894" y="8740"/>
                    <a:pt x="7073" y="8657"/>
                  </a:cubicBezTo>
                  <a:cubicBezTo>
                    <a:pt x="7323" y="8538"/>
                    <a:pt x="7799" y="8704"/>
                    <a:pt x="8049" y="8240"/>
                  </a:cubicBezTo>
                  <a:lnTo>
                    <a:pt x="8216" y="8407"/>
                  </a:lnTo>
                  <a:cubicBezTo>
                    <a:pt x="8245" y="8436"/>
                    <a:pt x="8287" y="8451"/>
                    <a:pt x="8329" y="8451"/>
                  </a:cubicBezTo>
                  <a:cubicBezTo>
                    <a:pt x="8370" y="8451"/>
                    <a:pt x="8412" y="8436"/>
                    <a:pt x="8442" y="8407"/>
                  </a:cubicBezTo>
                  <a:cubicBezTo>
                    <a:pt x="8501" y="8347"/>
                    <a:pt x="8501" y="8240"/>
                    <a:pt x="8442" y="8180"/>
                  </a:cubicBezTo>
                  <a:lnTo>
                    <a:pt x="8168" y="7907"/>
                  </a:lnTo>
                  <a:cubicBezTo>
                    <a:pt x="8239" y="7692"/>
                    <a:pt x="8275" y="7656"/>
                    <a:pt x="8513" y="7514"/>
                  </a:cubicBezTo>
                  <a:cubicBezTo>
                    <a:pt x="8942" y="7252"/>
                    <a:pt x="9013" y="7097"/>
                    <a:pt x="8942" y="6621"/>
                  </a:cubicBezTo>
                  <a:cubicBezTo>
                    <a:pt x="8894" y="6323"/>
                    <a:pt x="8918" y="6287"/>
                    <a:pt x="9073" y="6037"/>
                  </a:cubicBezTo>
                  <a:cubicBezTo>
                    <a:pt x="9156" y="5930"/>
                    <a:pt x="9216" y="5811"/>
                    <a:pt x="9240" y="5692"/>
                  </a:cubicBezTo>
                  <a:lnTo>
                    <a:pt x="9954" y="5692"/>
                  </a:lnTo>
                  <a:cubicBezTo>
                    <a:pt x="10025" y="5930"/>
                    <a:pt x="10240" y="6109"/>
                    <a:pt x="10502" y="6109"/>
                  </a:cubicBezTo>
                  <a:cubicBezTo>
                    <a:pt x="10835" y="6109"/>
                    <a:pt x="11085" y="5847"/>
                    <a:pt x="11085" y="5525"/>
                  </a:cubicBezTo>
                  <a:cubicBezTo>
                    <a:pt x="11085" y="5251"/>
                    <a:pt x="10823" y="4989"/>
                    <a:pt x="10502" y="4989"/>
                  </a:cubicBezTo>
                  <a:cubicBezTo>
                    <a:pt x="10240" y="4989"/>
                    <a:pt x="10025" y="5168"/>
                    <a:pt x="9954" y="5406"/>
                  </a:cubicBezTo>
                  <a:lnTo>
                    <a:pt x="9240" y="5406"/>
                  </a:lnTo>
                  <a:cubicBezTo>
                    <a:pt x="9156" y="5109"/>
                    <a:pt x="8978" y="4966"/>
                    <a:pt x="8930" y="4799"/>
                  </a:cubicBezTo>
                  <a:cubicBezTo>
                    <a:pt x="8882" y="4585"/>
                    <a:pt x="9049" y="4239"/>
                    <a:pt x="8894" y="3954"/>
                  </a:cubicBezTo>
                  <a:cubicBezTo>
                    <a:pt x="8763" y="3668"/>
                    <a:pt x="8382" y="3573"/>
                    <a:pt x="8263" y="3394"/>
                  </a:cubicBezTo>
                  <a:cubicBezTo>
                    <a:pt x="8216" y="3335"/>
                    <a:pt x="8180" y="3263"/>
                    <a:pt x="8156" y="3180"/>
                  </a:cubicBezTo>
                  <a:lnTo>
                    <a:pt x="9406" y="1930"/>
                  </a:lnTo>
                  <a:cubicBezTo>
                    <a:pt x="9513" y="1989"/>
                    <a:pt x="9632" y="2025"/>
                    <a:pt x="9752" y="2025"/>
                  </a:cubicBezTo>
                  <a:cubicBezTo>
                    <a:pt x="9930" y="2025"/>
                    <a:pt x="10109" y="1953"/>
                    <a:pt x="10228" y="1834"/>
                  </a:cubicBezTo>
                  <a:cubicBezTo>
                    <a:pt x="10490" y="1572"/>
                    <a:pt x="10490" y="1132"/>
                    <a:pt x="10228" y="870"/>
                  </a:cubicBezTo>
                  <a:cubicBezTo>
                    <a:pt x="10091" y="733"/>
                    <a:pt x="9915" y="665"/>
                    <a:pt x="9740" y="665"/>
                  </a:cubicBezTo>
                  <a:cubicBezTo>
                    <a:pt x="9564" y="665"/>
                    <a:pt x="9388" y="733"/>
                    <a:pt x="9251" y="870"/>
                  </a:cubicBezTo>
                  <a:cubicBezTo>
                    <a:pt x="9037" y="1096"/>
                    <a:pt x="9001" y="1430"/>
                    <a:pt x="9168" y="1691"/>
                  </a:cubicBezTo>
                  <a:lnTo>
                    <a:pt x="8025" y="2834"/>
                  </a:lnTo>
                  <a:cubicBezTo>
                    <a:pt x="7918" y="2644"/>
                    <a:pt x="7799" y="2537"/>
                    <a:pt x="7501" y="2489"/>
                  </a:cubicBezTo>
                  <a:cubicBezTo>
                    <a:pt x="7493" y="2488"/>
                    <a:pt x="7485" y="2488"/>
                    <a:pt x="7477" y="2488"/>
                  </a:cubicBezTo>
                  <a:cubicBezTo>
                    <a:pt x="7394" y="2488"/>
                    <a:pt x="7334" y="2545"/>
                    <a:pt x="7323" y="2632"/>
                  </a:cubicBezTo>
                  <a:cubicBezTo>
                    <a:pt x="7311" y="2715"/>
                    <a:pt x="7370" y="2787"/>
                    <a:pt x="7454" y="2811"/>
                  </a:cubicBezTo>
                  <a:cubicBezTo>
                    <a:pt x="7680" y="2834"/>
                    <a:pt x="7727" y="2906"/>
                    <a:pt x="7811" y="3192"/>
                  </a:cubicBezTo>
                  <a:cubicBezTo>
                    <a:pt x="7930" y="3549"/>
                    <a:pt x="7989" y="3644"/>
                    <a:pt x="8323" y="3835"/>
                  </a:cubicBezTo>
                  <a:cubicBezTo>
                    <a:pt x="8632" y="4025"/>
                    <a:pt x="8644" y="4061"/>
                    <a:pt x="8597" y="4418"/>
                  </a:cubicBezTo>
                  <a:cubicBezTo>
                    <a:pt x="8537" y="4799"/>
                    <a:pt x="8573" y="4906"/>
                    <a:pt x="8775" y="5216"/>
                  </a:cubicBezTo>
                  <a:cubicBezTo>
                    <a:pt x="8990" y="5525"/>
                    <a:pt x="8990" y="5573"/>
                    <a:pt x="8775" y="5871"/>
                  </a:cubicBezTo>
                  <a:cubicBezTo>
                    <a:pt x="8573" y="6180"/>
                    <a:pt x="8561" y="6287"/>
                    <a:pt x="8597" y="6668"/>
                  </a:cubicBezTo>
                  <a:cubicBezTo>
                    <a:pt x="8644" y="7025"/>
                    <a:pt x="8632" y="7061"/>
                    <a:pt x="8323" y="7252"/>
                  </a:cubicBezTo>
                  <a:cubicBezTo>
                    <a:pt x="7989" y="7442"/>
                    <a:pt x="7930" y="7537"/>
                    <a:pt x="7811" y="7895"/>
                  </a:cubicBezTo>
                  <a:cubicBezTo>
                    <a:pt x="7692" y="8240"/>
                    <a:pt x="7668" y="8264"/>
                    <a:pt x="7311" y="8299"/>
                  </a:cubicBezTo>
                  <a:cubicBezTo>
                    <a:pt x="6918" y="8323"/>
                    <a:pt x="6834" y="8383"/>
                    <a:pt x="6561" y="8657"/>
                  </a:cubicBezTo>
                  <a:cubicBezTo>
                    <a:pt x="6411" y="8813"/>
                    <a:pt x="6334" y="8876"/>
                    <a:pt x="6228" y="8876"/>
                  </a:cubicBezTo>
                  <a:cubicBezTo>
                    <a:pt x="6156" y="8876"/>
                    <a:pt x="6071" y="8847"/>
                    <a:pt x="5942" y="8799"/>
                  </a:cubicBezTo>
                  <a:cubicBezTo>
                    <a:pt x="5799" y="8752"/>
                    <a:pt x="5668" y="8692"/>
                    <a:pt x="5525" y="8692"/>
                  </a:cubicBezTo>
                  <a:cubicBezTo>
                    <a:pt x="5261" y="8692"/>
                    <a:pt x="4987" y="8875"/>
                    <a:pt x="4806" y="8875"/>
                  </a:cubicBezTo>
                  <a:cubicBezTo>
                    <a:pt x="4791" y="8875"/>
                    <a:pt x="4777" y="8874"/>
                    <a:pt x="4763" y="8871"/>
                  </a:cubicBezTo>
                  <a:cubicBezTo>
                    <a:pt x="4668" y="8859"/>
                    <a:pt x="4572" y="8752"/>
                    <a:pt x="4477" y="8657"/>
                  </a:cubicBezTo>
                  <a:cubicBezTo>
                    <a:pt x="4227" y="8383"/>
                    <a:pt x="4120" y="8323"/>
                    <a:pt x="3739" y="8299"/>
                  </a:cubicBezTo>
                  <a:cubicBezTo>
                    <a:pt x="3382" y="8264"/>
                    <a:pt x="3346" y="8240"/>
                    <a:pt x="3227" y="7895"/>
                  </a:cubicBezTo>
                  <a:cubicBezTo>
                    <a:pt x="3108" y="7537"/>
                    <a:pt x="3048" y="7442"/>
                    <a:pt x="2727" y="7252"/>
                  </a:cubicBezTo>
                  <a:cubicBezTo>
                    <a:pt x="2405" y="7061"/>
                    <a:pt x="2393" y="7025"/>
                    <a:pt x="2441" y="6668"/>
                  </a:cubicBezTo>
                  <a:cubicBezTo>
                    <a:pt x="2501" y="6287"/>
                    <a:pt x="2465" y="6180"/>
                    <a:pt x="2262" y="5871"/>
                  </a:cubicBezTo>
                  <a:cubicBezTo>
                    <a:pt x="2048" y="5561"/>
                    <a:pt x="2048" y="5513"/>
                    <a:pt x="2262" y="5216"/>
                  </a:cubicBezTo>
                  <a:cubicBezTo>
                    <a:pt x="2465" y="4906"/>
                    <a:pt x="2477" y="4799"/>
                    <a:pt x="2441" y="4418"/>
                  </a:cubicBezTo>
                  <a:cubicBezTo>
                    <a:pt x="2393" y="4061"/>
                    <a:pt x="2405" y="4025"/>
                    <a:pt x="2727" y="3835"/>
                  </a:cubicBezTo>
                  <a:cubicBezTo>
                    <a:pt x="2846" y="3763"/>
                    <a:pt x="2965" y="3680"/>
                    <a:pt x="3048" y="3585"/>
                  </a:cubicBezTo>
                  <a:cubicBezTo>
                    <a:pt x="3144" y="3477"/>
                    <a:pt x="3179" y="3323"/>
                    <a:pt x="3227" y="3192"/>
                  </a:cubicBezTo>
                  <a:cubicBezTo>
                    <a:pt x="3275" y="3061"/>
                    <a:pt x="3322" y="2942"/>
                    <a:pt x="3394" y="2882"/>
                  </a:cubicBezTo>
                  <a:cubicBezTo>
                    <a:pt x="3465" y="2823"/>
                    <a:pt x="3596" y="2799"/>
                    <a:pt x="3739" y="2787"/>
                  </a:cubicBezTo>
                  <a:cubicBezTo>
                    <a:pt x="4120" y="2763"/>
                    <a:pt x="4215" y="2703"/>
                    <a:pt x="4477" y="2430"/>
                  </a:cubicBezTo>
                  <a:cubicBezTo>
                    <a:pt x="4626" y="2273"/>
                    <a:pt x="4699" y="2210"/>
                    <a:pt x="4807" y="2210"/>
                  </a:cubicBezTo>
                  <a:cubicBezTo>
                    <a:pt x="4880" y="2210"/>
                    <a:pt x="4969" y="2239"/>
                    <a:pt x="5108" y="2287"/>
                  </a:cubicBezTo>
                  <a:cubicBezTo>
                    <a:pt x="5287" y="2352"/>
                    <a:pt x="5406" y="2385"/>
                    <a:pt x="5525" y="2385"/>
                  </a:cubicBezTo>
                  <a:cubicBezTo>
                    <a:pt x="5644" y="2385"/>
                    <a:pt x="5763" y="2352"/>
                    <a:pt x="5942" y="2287"/>
                  </a:cubicBezTo>
                  <a:cubicBezTo>
                    <a:pt x="6081" y="2233"/>
                    <a:pt x="6168" y="2206"/>
                    <a:pt x="6236" y="2206"/>
                  </a:cubicBezTo>
                  <a:cubicBezTo>
                    <a:pt x="6366" y="2206"/>
                    <a:pt x="6425" y="2306"/>
                    <a:pt x="6644" y="2525"/>
                  </a:cubicBezTo>
                  <a:cubicBezTo>
                    <a:pt x="6680" y="2555"/>
                    <a:pt x="6721" y="2570"/>
                    <a:pt x="6762" y="2570"/>
                  </a:cubicBezTo>
                  <a:cubicBezTo>
                    <a:pt x="6802" y="2570"/>
                    <a:pt x="6840" y="2555"/>
                    <a:pt x="6870" y="2525"/>
                  </a:cubicBezTo>
                  <a:cubicBezTo>
                    <a:pt x="6930" y="2465"/>
                    <a:pt x="6930" y="2358"/>
                    <a:pt x="6870" y="2299"/>
                  </a:cubicBezTo>
                  <a:lnTo>
                    <a:pt x="6787" y="2203"/>
                  </a:lnTo>
                  <a:cubicBezTo>
                    <a:pt x="6569" y="1978"/>
                    <a:pt x="6422" y="1886"/>
                    <a:pt x="6241" y="1886"/>
                  </a:cubicBezTo>
                  <a:cubicBezTo>
                    <a:pt x="6125" y="1886"/>
                    <a:pt x="5994" y="1924"/>
                    <a:pt x="5822" y="1989"/>
                  </a:cubicBezTo>
                  <a:cubicBezTo>
                    <a:pt x="5775" y="2001"/>
                    <a:pt x="5715" y="2013"/>
                    <a:pt x="5668" y="2025"/>
                  </a:cubicBezTo>
                  <a:lnTo>
                    <a:pt x="5668" y="1132"/>
                  </a:lnTo>
                  <a:cubicBezTo>
                    <a:pt x="5906" y="1060"/>
                    <a:pt x="6084" y="858"/>
                    <a:pt x="6084" y="584"/>
                  </a:cubicBezTo>
                  <a:cubicBezTo>
                    <a:pt x="6084" y="263"/>
                    <a:pt x="5822" y="1"/>
                    <a:pt x="55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39"/>
            <p:cNvSpPr/>
            <p:nvPr/>
          </p:nvSpPr>
          <p:spPr>
            <a:xfrm>
              <a:off x="6938984" y="3622042"/>
              <a:ext cx="53899" cy="51605"/>
            </a:xfrm>
            <a:custGeom>
              <a:avLst/>
              <a:gdLst/>
              <a:ahLst/>
              <a:cxnLst/>
              <a:rect l="l" t="t" r="r" b="b"/>
              <a:pathLst>
                <a:path w="1692" h="1620" extrusionOk="0">
                  <a:moveTo>
                    <a:pt x="919" y="548"/>
                  </a:moveTo>
                  <a:cubicBezTo>
                    <a:pt x="1015" y="548"/>
                    <a:pt x="1114" y="587"/>
                    <a:pt x="1191" y="665"/>
                  </a:cubicBezTo>
                  <a:cubicBezTo>
                    <a:pt x="1334" y="796"/>
                    <a:pt x="1334" y="1046"/>
                    <a:pt x="1191" y="1200"/>
                  </a:cubicBezTo>
                  <a:cubicBezTo>
                    <a:pt x="1114" y="1272"/>
                    <a:pt x="1015" y="1307"/>
                    <a:pt x="919" y="1307"/>
                  </a:cubicBezTo>
                  <a:cubicBezTo>
                    <a:pt x="822" y="1307"/>
                    <a:pt x="727" y="1272"/>
                    <a:pt x="655" y="1200"/>
                  </a:cubicBezTo>
                  <a:cubicBezTo>
                    <a:pt x="500" y="1046"/>
                    <a:pt x="500" y="807"/>
                    <a:pt x="655" y="665"/>
                  </a:cubicBezTo>
                  <a:cubicBezTo>
                    <a:pt x="727" y="587"/>
                    <a:pt x="822" y="548"/>
                    <a:pt x="919" y="548"/>
                  </a:cubicBezTo>
                  <a:close/>
                  <a:moveTo>
                    <a:pt x="167" y="1"/>
                  </a:moveTo>
                  <a:cubicBezTo>
                    <a:pt x="128" y="1"/>
                    <a:pt x="90" y="16"/>
                    <a:pt x="60" y="45"/>
                  </a:cubicBezTo>
                  <a:cubicBezTo>
                    <a:pt x="0" y="105"/>
                    <a:pt x="0" y="212"/>
                    <a:pt x="60" y="272"/>
                  </a:cubicBezTo>
                  <a:lnTo>
                    <a:pt x="334" y="557"/>
                  </a:lnTo>
                  <a:cubicBezTo>
                    <a:pt x="179" y="819"/>
                    <a:pt x="191" y="1177"/>
                    <a:pt x="429" y="1415"/>
                  </a:cubicBezTo>
                  <a:cubicBezTo>
                    <a:pt x="560" y="1552"/>
                    <a:pt x="739" y="1620"/>
                    <a:pt x="920" y="1620"/>
                  </a:cubicBezTo>
                  <a:cubicBezTo>
                    <a:pt x="1102" y="1620"/>
                    <a:pt x="1286" y="1552"/>
                    <a:pt x="1429" y="1415"/>
                  </a:cubicBezTo>
                  <a:cubicBezTo>
                    <a:pt x="1691" y="1153"/>
                    <a:pt x="1691" y="700"/>
                    <a:pt x="1429" y="415"/>
                  </a:cubicBezTo>
                  <a:cubicBezTo>
                    <a:pt x="1294" y="286"/>
                    <a:pt x="1120" y="223"/>
                    <a:pt x="945" y="223"/>
                  </a:cubicBezTo>
                  <a:cubicBezTo>
                    <a:pt x="812" y="223"/>
                    <a:pt x="678" y="259"/>
                    <a:pt x="560" y="331"/>
                  </a:cubicBezTo>
                  <a:lnTo>
                    <a:pt x="274" y="45"/>
                  </a:lnTo>
                  <a:cubicBezTo>
                    <a:pt x="244" y="16"/>
                    <a:pt x="206" y="1"/>
                    <a:pt x="1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06" name="Google Shape;2106;p39"/>
          <p:cNvGrpSpPr/>
          <p:nvPr/>
        </p:nvGrpSpPr>
        <p:grpSpPr>
          <a:xfrm>
            <a:off x="4973715" y="3826126"/>
            <a:ext cx="359534" cy="453443"/>
            <a:chOff x="8010427" y="3348503"/>
            <a:chExt cx="278795" cy="351615"/>
          </a:xfrm>
        </p:grpSpPr>
        <p:sp>
          <p:nvSpPr>
            <p:cNvPr id="2107" name="Google Shape;2107;p39"/>
            <p:cNvSpPr/>
            <p:nvPr/>
          </p:nvSpPr>
          <p:spPr>
            <a:xfrm>
              <a:off x="8010427" y="3348503"/>
              <a:ext cx="278795" cy="351615"/>
            </a:xfrm>
            <a:custGeom>
              <a:avLst/>
              <a:gdLst/>
              <a:ahLst/>
              <a:cxnLst/>
              <a:rect l="l" t="t" r="r" b="b"/>
              <a:pathLst>
                <a:path w="8752" h="11038" extrusionOk="0">
                  <a:moveTo>
                    <a:pt x="6216" y="322"/>
                  </a:moveTo>
                  <a:cubicBezTo>
                    <a:pt x="6323" y="322"/>
                    <a:pt x="6406" y="405"/>
                    <a:pt x="6406" y="512"/>
                  </a:cubicBezTo>
                  <a:lnTo>
                    <a:pt x="6406" y="1215"/>
                  </a:lnTo>
                  <a:cubicBezTo>
                    <a:pt x="6406" y="1310"/>
                    <a:pt x="6323" y="1405"/>
                    <a:pt x="6216" y="1405"/>
                  </a:cubicBezTo>
                  <a:lnTo>
                    <a:pt x="5311" y="1405"/>
                  </a:lnTo>
                  <a:cubicBezTo>
                    <a:pt x="5216" y="1405"/>
                    <a:pt x="5144" y="1477"/>
                    <a:pt x="5144" y="1572"/>
                  </a:cubicBezTo>
                  <a:cubicBezTo>
                    <a:pt x="5144" y="1893"/>
                    <a:pt x="4882" y="2144"/>
                    <a:pt x="4561" y="2144"/>
                  </a:cubicBezTo>
                  <a:lnTo>
                    <a:pt x="4203" y="2144"/>
                  </a:lnTo>
                  <a:cubicBezTo>
                    <a:pt x="3882" y="2144"/>
                    <a:pt x="3632" y="1882"/>
                    <a:pt x="3632" y="1572"/>
                  </a:cubicBezTo>
                  <a:cubicBezTo>
                    <a:pt x="3632" y="1477"/>
                    <a:pt x="3549" y="1405"/>
                    <a:pt x="3465" y="1405"/>
                  </a:cubicBezTo>
                  <a:lnTo>
                    <a:pt x="2560" y="1405"/>
                  </a:lnTo>
                  <a:cubicBezTo>
                    <a:pt x="2453" y="1405"/>
                    <a:pt x="2358" y="1310"/>
                    <a:pt x="2358" y="1215"/>
                  </a:cubicBezTo>
                  <a:lnTo>
                    <a:pt x="2346" y="512"/>
                  </a:lnTo>
                  <a:cubicBezTo>
                    <a:pt x="2346" y="405"/>
                    <a:pt x="2441" y="322"/>
                    <a:pt x="2537" y="322"/>
                  </a:cubicBezTo>
                  <a:close/>
                  <a:moveTo>
                    <a:pt x="2525" y="0"/>
                  </a:moveTo>
                  <a:cubicBezTo>
                    <a:pt x="2239" y="0"/>
                    <a:pt x="2025" y="227"/>
                    <a:pt x="2025" y="512"/>
                  </a:cubicBezTo>
                  <a:lnTo>
                    <a:pt x="632" y="512"/>
                  </a:lnTo>
                  <a:cubicBezTo>
                    <a:pt x="274" y="512"/>
                    <a:pt x="1" y="798"/>
                    <a:pt x="1" y="1143"/>
                  </a:cubicBezTo>
                  <a:lnTo>
                    <a:pt x="1" y="7656"/>
                  </a:lnTo>
                  <a:cubicBezTo>
                    <a:pt x="1" y="7739"/>
                    <a:pt x="72" y="7823"/>
                    <a:pt x="155" y="7823"/>
                  </a:cubicBezTo>
                  <a:cubicBezTo>
                    <a:pt x="251" y="7823"/>
                    <a:pt x="322" y="7739"/>
                    <a:pt x="322" y="7656"/>
                  </a:cubicBezTo>
                  <a:lnTo>
                    <a:pt x="322" y="1143"/>
                  </a:lnTo>
                  <a:cubicBezTo>
                    <a:pt x="322" y="965"/>
                    <a:pt x="477" y="822"/>
                    <a:pt x="655" y="822"/>
                  </a:cubicBezTo>
                  <a:lnTo>
                    <a:pt x="1036" y="822"/>
                  </a:lnTo>
                  <a:lnTo>
                    <a:pt x="1036" y="9918"/>
                  </a:lnTo>
                  <a:cubicBezTo>
                    <a:pt x="1036" y="10002"/>
                    <a:pt x="1108" y="10085"/>
                    <a:pt x="1203" y="10085"/>
                  </a:cubicBezTo>
                  <a:lnTo>
                    <a:pt x="7573" y="10085"/>
                  </a:lnTo>
                  <a:cubicBezTo>
                    <a:pt x="7656" y="10085"/>
                    <a:pt x="7728" y="10002"/>
                    <a:pt x="7728" y="9918"/>
                  </a:cubicBezTo>
                  <a:lnTo>
                    <a:pt x="7728" y="822"/>
                  </a:lnTo>
                  <a:lnTo>
                    <a:pt x="8121" y="822"/>
                  </a:lnTo>
                  <a:cubicBezTo>
                    <a:pt x="8299" y="822"/>
                    <a:pt x="8442" y="965"/>
                    <a:pt x="8442" y="1143"/>
                  </a:cubicBezTo>
                  <a:lnTo>
                    <a:pt x="8442" y="10395"/>
                  </a:lnTo>
                  <a:cubicBezTo>
                    <a:pt x="8442" y="10573"/>
                    <a:pt x="8299" y="10716"/>
                    <a:pt x="8121" y="10716"/>
                  </a:cubicBezTo>
                  <a:lnTo>
                    <a:pt x="667" y="10716"/>
                  </a:lnTo>
                  <a:cubicBezTo>
                    <a:pt x="489" y="10716"/>
                    <a:pt x="334" y="10573"/>
                    <a:pt x="334" y="10395"/>
                  </a:cubicBezTo>
                  <a:lnTo>
                    <a:pt x="334" y="8418"/>
                  </a:lnTo>
                  <a:cubicBezTo>
                    <a:pt x="334" y="8323"/>
                    <a:pt x="263" y="8251"/>
                    <a:pt x="167" y="8251"/>
                  </a:cubicBezTo>
                  <a:cubicBezTo>
                    <a:pt x="84" y="8251"/>
                    <a:pt x="12" y="8323"/>
                    <a:pt x="12" y="8418"/>
                  </a:cubicBezTo>
                  <a:lnTo>
                    <a:pt x="12" y="10395"/>
                  </a:lnTo>
                  <a:cubicBezTo>
                    <a:pt x="12" y="10752"/>
                    <a:pt x="298" y="11037"/>
                    <a:pt x="644" y="11037"/>
                  </a:cubicBezTo>
                  <a:lnTo>
                    <a:pt x="8109" y="11037"/>
                  </a:lnTo>
                  <a:cubicBezTo>
                    <a:pt x="8466" y="11037"/>
                    <a:pt x="8740" y="10752"/>
                    <a:pt x="8740" y="10395"/>
                  </a:cubicBezTo>
                  <a:lnTo>
                    <a:pt x="8740" y="1143"/>
                  </a:lnTo>
                  <a:cubicBezTo>
                    <a:pt x="8752" y="810"/>
                    <a:pt x="8454" y="512"/>
                    <a:pt x="8109" y="512"/>
                  </a:cubicBezTo>
                  <a:lnTo>
                    <a:pt x="7299" y="512"/>
                  </a:lnTo>
                  <a:cubicBezTo>
                    <a:pt x="7216" y="512"/>
                    <a:pt x="7144" y="584"/>
                    <a:pt x="7144" y="679"/>
                  </a:cubicBezTo>
                  <a:cubicBezTo>
                    <a:pt x="7144" y="762"/>
                    <a:pt x="7216" y="834"/>
                    <a:pt x="7299" y="834"/>
                  </a:cubicBezTo>
                  <a:lnTo>
                    <a:pt x="7406" y="834"/>
                  </a:lnTo>
                  <a:lnTo>
                    <a:pt x="7406" y="9764"/>
                  </a:lnTo>
                  <a:lnTo>
                    <a:pt x="1370" y="9764"/>
                  </a:lnTo>
                  <a:lnTo>
                    <a:pt x="1370" y="834"/>
                  </a:lnTo>
                  <a:lnTo>
                    <a:pt x="2037" y="834"/>
                  </a:lnTo>
                  <a:lnTo>
                    <a:pt x="2037" y="1215"/>
                  </a:lnTo>
                  <a:cubicBezTo>
                    <a:pt x="2037" y="1489"/>
                    <a:pt x="2263" y="1715"/>
                    <a:pt x="2537" y="1715"/>
                  </a:cubicBezTo>
                  <a:lnTo>
                    <a:pt x="3299" y="1715"/>
                  </a:lnTo>
                  <a:cubicBezTo>
                    <a:pt x="3370" y="2132"/>
                    <a:pt x="3751" y="2465"/>
                    <a:pt x="4192" y="2465"/>
                  </a:cubicBezTo>
                  <a:lnTo>
                    <a:pt x="4549" y="2465"/>
                  </a:lnTo>
                  <a:cubicBezTo>
                    <a:pt x="5001" y="2465"/>
                    <a:pt x="5370" y="2132"/>
                    <a:pt x="5442" y="1715"/>
                  </a:cubicBezTo>
                  <a:lnTo>
                    <a:pt x="6204" y="1715"/>
                  </a:lnTo>
                  <a:cubicBezTo>
                    <a:pt x="6489" y="1715"/>
                    <a:pt x="6704" y="1489"/>
                    <a:pt x="6704" y="1215"/>
                  </a:cubicBezTo>
                  <a:lnTo>
                    <a:pt x="6704" y="512"/>
                  </a:lnTo>
                  <a:cubicBezTo>
                    <a:pt x="6704" y="227"/>
                    <a:pt x="6489" y="0"/>
                    <a:pt x="62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39"/>
            <p:cNvSpPr/>
            <p:nvPr/>
          </p:nvSpPr>
          <p:spPr>
            <a:xfrm>
              <a:off x="8078692" y="3438653"/>
              <a:ext cx="142264" cy="100216"/>
            </a:xfrm>
            <a:custGeom>
              <a:avLst/>
              <a:gdLst/>
              <a:ahLst/>
              <a:cxnLst/>
              <a:rect l="l" t="t" r="r" b="b"/>
              <a:pathLst>
                <a:path w="4466" h="3146" extrusionOk="0">
                  <a:moveTo>
                    <a:pt x="2742" y="1"/>
                  </a:moveTo>
                  <a:cubicBezTo>
                    <a:pt x="2676" y="1"/>
                    <a:pt x="2609" y="43"/>
                    <a:pt x="2584" y="123"/>
                  </a:cubicBezTo>
                  <a:lnTo>
                    <a:pt x="1989" y="2433"/>
                  </a:lnTo>
                  <a:lnTo>
                    <a:pt x="1429" y="778"/>
                  </a:lnTo>
                  <a:cubicBezTo>
                    <a:pt x="1403" y="705"/>
                    <a:pt x="1335" y="665"/>
                    <a:pt x="1268" y="665"/>
                  </a:cubicBezTo>
                  <a:cubicBezTo>
                    <a:pt x="1216" y="665"/>
                    <a:pt x="1163" y="690"/>
                    <a:pt x="1132" y="742"/>
                  </a:cubicBezTo>
                  <a:lnTo>
                    <a:pt x="656" y="1600"/>
                  </a:lnTo>
                  <a:lnTo>
                    <a:pt x="155" y="1600"/>
                  </a:lnTo>
                  <a:cubicBezTo>
                    <a:pt x="72" y="1600"/>
                    <a:pt x="1" y="1671"/>
                    <a:pt x="1" y="1754"/>
                  </a:cubicBezTo>
                  <a:cubicBezTo>
                    <a:pt x="1" y="1850"/>
                    <a:pt x="72" y="1921"/>
                    <a:pt x="155" y="1921"/>
                  </a:cubicBezTo>
                  <a:lnTo>
                    <a:pt x="739" y="1921"/>
                  </a:lnTo>
                  <a:cubicBezTo>
                    <a:pt x="798" y="1921"/>
                    <a:pt x="846" y="1897"/>
                    <a:pt x="894" y="1838"/>
                  </a:cubicBezTo>
                  <a:lnTo>
                    <a:pt x="1227" y="1219"/>
                  </a:lnTo>
                  <a:lnTo>
                    <a:pt x="1858" y="3040"/>
                  </a:lnTo>
                  <a:cubicBezTo>
                    <a:pt x="1887" y="3110"/>
                    <a:pt x="1951" y="3146"/>
                    <a:pt x="2013" y="3146"/>
                  </a:cubicBezTo>
                  <a:cubicBezTo>
                    <a:pt x="2079" y="3146"/>
                    <a:pt x="2143" y="3107"/>
                    <a:pt x="2168" y="3028"/>
                  </a:cubicBezTo>
                  <a:lnTo>
                    <a:pt x="2763" y="683"/>
                  </a:lnTo>
                  <a:lnTo>
                    <a:pt x="3168" y="1802"/>
                  </a:lnTo>
                  <a:cubicBezTo>
                    <a:pt x="3192" y="1861"/>
                    <a:pt x="3251" y="1909"/>
                    <a:pt x="3311" y="1909"/>
                  </a:cubicBezTo>
                  <a:lnTo>
                    <a:pt x="4287" y="1909"/>
                  </a:lnTo>
                  <a:cubicBezTo>
                    <a:pt x="4370" y="1909"/>
                    <a:pt x="4442" y="1838"/>
                    <a:pt x="4442" y="1742"/>
                  </a:cubicBezTo>
                  <a:cubicBezTo>
                    <a:pt x="4466" y="1671"/>
                    <a:pt x="4382" y="1600"/>
                    <a:pt x="4299" y="1600"/>
                  </a:cubicBezTo>
                  <a:lnTo>
                    <a:pt x="3454" y="1600"/>
                  </a:lnTo>
                  <a:lnTo>
                    <a:pt x="2894" y="111"/>
                  </a:lnTo>
                  <a:cubicBezTo>
                    <a:pt x="2865" y="37"/>
                    <a:pt x="2804" y="1"/>
                    <a:pt x="27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39"/>
            <p:cNvSpPr/>
            <p:nvPr/>
          </p:nvSpPr>
          <p:spPr>
            <a:xfrm>
              <a:off x="8079074" y="3574928"/>
              <a:ext cx="141882" cy="10257"/>
            </a:xfrm>
            <a:custGeom>
              <a:avLst/>
              <a:gdLst/>
              <a:ahLst/>
              <a:cxnLst/>
              <a:rect l="l" t="t" r="r" b="b"/>
              <a:pathLst>
                <a:path w="4454" h="322" extrusionOk="0">
                  <a:moveTo>
                    <a:pt x="167" y="0"/>
                  </a:moveTo>
                  <a:cubicBezTo>
                    <a:pt x="72" y="0"/>
                    <a:pt x="1" y="72"/>
                    <a:pt x="1" y="155"/>
                  </a:cubicBezTo>
                  <a:cubicBezTo>
                    <a:pt x="1" y="250"/>
                    <a:pt x="72" y="322"/>
                    <a:pt x="167" y="322"/>
                  </a:cubicBezTo>
                  <a:lnTo>
                    <a:pt x="4287" y="322"/>
                  </a:lnTo>
                  <a:cubicBezTo>
                    <a:pt x="4370" y="322"/>
                    <a:pt x="4454" y="250"/>
                    <a:pt x="4454" y="155"/>
                  </a:cubicBezTo>
                  <a:cubicBezTo>
                    <a:pt x="4454" y="72"/>
                    <a:pt x="4370" y="0"/>
                    <a:pt x="42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39"/>
            <p:cNvSpPr/>
            <p:nvPr/>
          </p:nvSpPr>
          <p:spPr>
            <a:xfrm>
              <a:off x="8079074" y="3619685"/>
              <a:ext cx="141882" cy="10640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1" y="84"/>
                    <a:pt x="1" y="167"/>
                  </a:cubicBezTo>
                  <a:cubicBezTo>
                    <a:pt x="1" y="262"/>
                    <a:pt x="72" y="334"/>
                    <a:pt x="167" y="334"/>
                  </a:cubicBezTo>
                  <a:lnTo>
                    <a:pt x="4287" y="334"/>
                  </a:lnTo>
                  <a:cubicBezTo>
                    <a:pt x="4370" y="334"/>
                    <a:pt x="4454" y="262"/>
                    <a:pt x="4454" y="167"/>
                  </a:cubicBezTo>
                  <a:cubicBezTo>
                    <a:pt x="4454" y="84"/>
                    <a:pt x="4370" y="0"/>
                    <a:pt x="42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11" name="Google Shape;2111;p39"/>
          <p:cNvGrpSpPr/>
          <p:nvPr/>
        </p:nvGrpSpPr>
        <p:grpSpPr>
          <a:xfrm>
            <a:off x="1007846" y="3791554"/>
            <a:ext cx="419174" cy="522586"/>
            <a:chOff x="8007400" y="2902278"/>
            <a:chExt cx="285230" cy="355597"/>
          </a:xfrm>
        </p:grpSpPr>
        <p:sp>
          <p:nvSpPr>
            <p:cNvPr id="2112" name="Google Shape;2112;p39"/>
            <p:cNvSpPr/>
            <p:nvPr/>
          </p:nvSpPr>
          <p:spPr>
            <a:xfrm>
              <a:off x="8134820" y="3165305"/>
              <a:ext cx="39851" cy="39851"/>
            </a:xfrm>
            <a:custGeom>
              <a:avLst/>
              <a:gdLst/>
              <a:ahLst/>
              <a:cxnLst/>
              <a:rect l="l" t="t" r="r" b="b"/>
              <a:pathLst>
                <a:path w="1251" h="1251" extrusionOk="0">
                  <a:moveTo>
                    <a:pt x="632" y="310"/>
                  </a:moveTo>
                  <a:cubicBezTo>
                    <a:pt x="799" y="310"/>
                    <a:pt x="930" y="441"/>
                    <a:pt x="930" y="608"/>
                  </a:cubicBezTo>
                  <a:cubicBezTo>
                    <a:pt x="930" y="775"/>
                    <a:pt x="799" y="906"/>
                    <a:pt x="632" y="906"/>
                  </a:cubicBezTo>
                  <a:cubicBezTo>
                    <a:pt x="465" y="906"/>
                    <a:pt x="334" y="775"/>
                    <a:pt x="334" y="608"/>
                  </a:cubicBezTo>
                  <a:cubicBezTo>
                    <a:pt x="334" y="441"/>
                    <a:pt x="465" y="310"/>
                    <a:pt x="632" y="310"/>
                  </a:cubicBezTo>
                  <a:close/>
                  <a:moveTo>
                    <a:pt x="632" y="1"/>
                  </a:moveTo>
                  <a:cubicBezTo>
                    <a:pt x="287" y="1"/>
                    <a:pt x="1" y="275"/>
                    <a:pt x="1" y="620"/>
                  </a:cubicBezTo>
                  <a:cubicBezTo>
                    <a:pt x="1" y="965"/>
                    <a:pt x="287" y="1251"/>
                    <a:pt x="632" y="1251"/>
                  </a:cubicBezTo>
                  <a:cubicBezTo>
                    <a:pt x="977" y="1251"/>
                    <a:pt x="1251" y="965"/>
                    <a:pt x="1251" y="620"/>
                  </a:cubicBezTo>
                  <a:cubicBezTo>
                    <a:pt x="1251" y="275"/>
                    <a:pt x="977" y="1"/>
                    <a:pt x="6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39"/>
            <p:cNvSpPr/>
            <p:nvPr/>
          </p:nvSpPr>
          <p:spPr>
            <a:xfrm>
              <a:off x="8007400" y="2902278"/>
              <a:ext cx="285230" cy="355597"/>
            </a:xfrm>
            <a:custGeom>
              <a:avLst/>
              <a:gdLst/>
              <a:ahLst/>
              <a:cxnLst/>
              <a:rect l="l" t="t" r="r" b="b"/>
              <a:pathLst>
                <a:path w="8954" h="11163" extrusionOk="0">
                  <a:moveTo>
                    <a:pt x="6528" y="337"/>
                  </a:moveTo>
                  <a:cubicBezTo>
                    <a:pt x="6549" y="337"/>
                    <a:pt x="6573" y="346"/>
                    <a:pt x="6596" y="364"/>
                  </a:cubicBezTo>
                  <a:lnTo>
                    <a:pt x="7632" y="1412"/>
                  </a:lnTo>
                  <a:cubicBezTo>
                    <a:pt x="7668" y="1435"/>
                    <a:pt x="7668" y="1483"/>
                    <a:pt x="7632" y="1519"/>
                  </a:cubicBezTo>
                  <a:lnTo>
                    <a:pt x="7489" y="1674"/>
                  </a:lnTo>
                  <a:cubicBezTo>
                    <a:pt x="7472" y="1691"/>
                    <a:pt x="7454" y="1700"/>
                    <a:pt x="7434" y="1700"/>
                  </a:cubicBezTo>
                  <a:cubicBezTo>
                    <a:pt x="7415" y="1700"/>
                    <a:pt x="7394" y="1691"/>
                    <a:pt x="7370" y="1674"/>
                  </a:cubicBezTo>
                  <a:lnTo>
                    <a:pt x="6323" y="626"/>
                  </a:lnTo>
                  <a:cubicBezTo>
                    <a:pt x="6299" y="590"/>
                    <a:pt x="6299" y="542"/>
                    <a:pt x="6323" y="519"/>
                  </a:cubicBezTo>
                  <a:lnTo>
                    <a:pt x="6477" y="364"/>
                  </a:lnTo>
                  <a:cubicBezTo>
                    <a:pt x="6489" y="346"/>
                    <a:pt x="6507" y="337"/>
                    <a:pt x="6528" y="337"/>
                  </a:cubicBezTo>
                  <a:close/>
                  <a:moveTo>
                    <a:pt x="6299" y="1066"/>
                  </a:moveTo>
                  <a:lnTo>
                    <a:pt x="7001" y="1769"/>
                  </a:lnTo>
                  <a:lnTo>
                    <a:pt x="6346" y="2424"/>
                  </a:lnTo>
                  <a:lnTo>
                    <a:pt x="5644" y="1721"/>
                  </a:lnTo>
                  <a:lnTo>
                    <a:pt x="6299" y="1066"/>
                  </a:lnTo>
                  <a:close/>
                  <a:moveTo>
                    <a:pt x="2155" y="4698"/>
                  </a:moveTo>
                  <a:lnTo>
                    <a:pt x="2453" y="4995"/>
                  </a:lnTo>
                  <a:lnTo>
                    <a:pt x="2215" y="5198"/>
                  </a:lnTo>
                  <a:cubicBezTo>
                    <a:pt x="2203" y="5216"/>
                    <a:pt x="2182" y="5225"/>
                    <a:pt x="2160" y="5225"/>
                  </a:cubicBezTo>
                  <a:cubicBezTo>
                    <a:pt x="2137" y="5225"/>
                    <a:pt x="2114" y="5216"/>
                    <a:pt x="2096" y="5198"/>
                  </a:cubicBezTo>
                  <a:lnTo>
                    <a:pt x="1941" y="5031"/>
                  </a:lnTo>
                  <a:cubicBezTo>
                    <a:pt x="1905" y="5007"/>
                    <a:pt x="1905" y="4948"/>
                    <a:pt x="1941" y="4924"/>
                  </a:cubicBezTo>
                  <a:lnTo>
                    <a:pt x="2155" y="4698"/>
                  </a:lnTo>
                  <a:close/>
                  <a:moveTo>
                    <a:pt x="2408" y="3865"/>
                  </a:moveTo>
                  <a:cubicBezTo>
                    <a:pt x="2416" y="3865"/>
                    <a:pt x="2422" y="3869"/>
                    <a:pt x="2429" y="3876"/>
                  </a:cubicBezTo>
                  <a:lnTo>
                    <a:pt x="2572" y="4031"/>
                  </a:lnTo>
                  <a:cubicBezTo>
                    <a:pt x="4203" y="5662"/>
                    <a:pt x="4144" y="5579"/>
                    <a:pt x="4108" y="5603"/>
                  </a:cubicBezTo>
                  <a:lnTo>
                    <a:pt x="3846" y="5876"/>
                  </a:lnTo>
                  <a:cubicBezTo>
                    <a:pt x="3842" y="5879"/>
                    <a:pt x="3839" y="5883"/>
                    <a:pt x="3835" y="5883"/>
                  </a:cubicBezTo>
                  <a:cubicBezTo>
                    <a:pt x="3804" y="5883"/>
                    <a:pt x="3678" y="5722"/>
                    <a:pt x="2120" y="4174"/>
                  </a:cubicBezTo>
                  <a:cubicBezTo>
                    <a:pt x="2096" y="4162"/>
                    <a:pt x="2096" y="4138"/>
                    <a:pt x="2120" y="4138"/>
                  </a:cubicBezTo>
                  <a:cubicBezTo>
                    <a:pt x="2328" y="3930"/>
                    <a:pt x="2378" y="3865"/>
                    <a:pt x="2408" y="3865"/>
                  </a:cubicBezTo>
                  <a:close/>
                  <a:moveTo>
                    <a:pt x="3025" y="5579"/>
                  </a:moveTo>
                  <a:lnTo>
                    <a:pt x="3322" y="5876"/>
                  </a:lnTo>
                  <a:lnTo>
                    <a:pt x="3084" y="6079"/>
                  </a:lnTo>
                  <a:cubicBezTo>
                    <a:pt x="3066" y="6097"/>
                    <a:pt x="3042" y="6106"/>
                    <a:pt x="3020" y="6106"/>
                  </a:cubicBezTo>
                  <a:cubicBezTo>
                    <a:pt x="2998" y="6106"/>
                    <a:pt x="2977" y="6097"/>
                    <a:pt x="2965" y="6079"/>
                  </a:cubicBezTo>
                  <a:lnTo>
                    <a:pt x="2798" y="5912"/>
                  </a:lnTo>
                  <a:cubicBezTo>
                    <a:pt x="2774" y="5888"/>
                    <a:pt x="2774" y="5829"/>
                    <a:pt x="2798" y="5793"/>
                  </a:cubicBezTo>
                  <a:lnTo>
                    <a:pt x="3025" y="5579"/>
                  </a:lnTo>
                  <a:close/>
                  <a:moveTo>
                    <a:pt x="3025" y="6936"/>
                  </a:moveTo>
                  <a:cubicBezTo>
                    <a:pt x="3072" y="6936"/>
                    <a:pt x="3096" y="6972"/>
                    <a:pt x="3096" y="7019"/>
                  </a:cubicBezTo>
                  <a:lnTo>
                    <a:pt x="3096" y="7269"/>
                  </a:lnTo>
                  <a:cubicBezTo>
                    <a:pt x="3096" y="7317"/>
                    <a:pt x="3072" y="7341"/>
                    <a:pt x="3025" y="7341"/>
                  </a:cubicBezTo>
                  <a:lnTo>
                    <a:pt x="405" y="7341"/>
                  </a:lnTo>
                  <a:cubicBezTo>
                    <a:pt x="369" y="7341"/>
                    <a:pt x="334" y="7305"/>
                    <a:pt x="334" y="7269"/>
                  </a:cubicBezTo>
                  <a:lnTo>
                    <a:pt x="334" y="7019"/>
                  </a:lnTo>
                  <a:cubicBezTo>
                    <a:pt x="334" y="6972"/>
                    <a:pt x="358" y="6936"/>
                    <a:pt x="405" y="6936"/>
                  </a:cubicBezTo>
                  <a:close/>
                  <a:moveTo>
                    <a:pt x="1834" y="7674"/>
                  </a:moveTo>
                  <a:cubicBezTo>
                    <a:pt x="2060" y="7960"/>
                    <a:pt x="2322" y="8210"/>
                    <a:pt x="2632" y="8401"/>
                  </a:cubicBezTo>
                  <a:cubicBezTo>
                    <a:pt x="2608" y="8448"/>
                    <a:pt x="2572" y="8496"/>
                    <a:pt x="2548" y="8520"/>
                  </a:cubicBezTo>
                  <a:cubicBezTo>
                    <a:pt x="2489" y="8591"/>
                    <a:pt x="2441" y="8663"/>
                    <a:pt x="2393" y="8746"/>
                  </a:cubicBezTo>
                  <a:cubicBezTo>
                    <a:pt x="2382" y="8770"/>
                    <a:pt x="2334" y="8805"/>
                    <a:pt x="2322" y="8853"/>
                  </a:cubicBezTo>
                  <a:cubicBezTo>
                    <a:pt x="1846" y="8555"/>
                    <a:pt x="1465" y="8151"/>
                    <a:pt x="1167" y="7674"/>
                  </a:cubicBezTo>
                  <a:close/>
                  <a:moveTo>
                    <a:pt x="4632" y="7793"/>
                  </a:moveTo>
                  <a:cubicBezTo>
                    <a:pt x="5870" y="7793"/>
                    <a:pt x="6846" y="8793"/>
                    <a:pt x="6918" y="9936"/>
                  </a:cubicBezTo>
                  <a:lnTo>
                    <a:pt x="2334" y="9936"/>
                  </a:lnTo>
                  <a:cubicBezTo>
                    <a:pt x="2417" y="8770"/>
                    <a:pt x="3406" y="7793"/>
                    <a:pt x="4632" y="7793"/>
                  </a:cubicBezTo>
                  <a:close/>
                  <a:moveTo>
                    <a:pt x="6525" y="1"/>
                  </a:moveTo>
                  <a:cubicBezTo>
                    <a:pt x="6421" y="1"/>
                    <a:pt x="6317" y="42"/>
                    <a:pt x="6239" y="126"/>
                  </a:cubicBezTo>
                  <a:lnTo>
                    <a:pt x="6084" y="269"/>
                  </a:lnTo>
                  <a:cubicBezTo>
                    <a:pt x="5942" y="423"/>
                    <a:pt x="5942" y="662"/>
                    <a:pt x="6073" y="804"/>
                  </a:cubicBezTo>
                  <a:lnTo>
                    <a:pt x="5406" y="1483"/>
                  </a:lnTo>
                  <a:lnTo>
                    <a:pt x="5251" y="1328"/>
                  </a:lnTo>
                  <a:cubicBezTo>
                    <a:pt x="5221" y="1299"/>
                    <a:pt x="5180" y="1284"/>
                    <a:pt x="5136" y="1284"/>
                  </a:cubicBezTo>
                  <a:cubicBezTo>
                    <a:pt x="5093" y="1284"/>
                    <a:pt x="5049" y="1299"/>
                    <a:pt x="5013" y="1328"/>
                  </a:cubicBezTo>
                  <a:lnTo>
                    <a:pt x="3977" y="2376"/>
                  </a:lnTo>
                  <a:cubicBezTo>
                    <a:pt x="3917" y="2436"/>
                    <a:pt x="3917" y="2531"/>
                    <a:pt x="3977" y="2614"/>
                  </a:cubicBezTo>
                  <a:cubicBezTo>
                    <a:pt x="4007" y="2644"/>
                    <a:pt x="4045" y="2659"/>
                    <a:pt x="4087" y="2659"/>
                  </a:cubicBezTo>
                  <a:cubicBezTo>
                    <a:pt x="4129" y="2659"/>
                    <a:pt x="4173" y="2644"/>
                    <a:pt x="4215" y="2614"/>
                  </a:cubicBezTo>
                  <a:lnTo>
                    <a:pt x="5132" y="1685"/>
                  </a:lnTo>
                  <a:lnTo>
                    <a:pt x="6299" y="2852"/>
                  </a:lnTo>
                  <a:lnTo>
                    <a:pt x="4060" y="5079"/>
                  </a:lnTo>
                  <a:lnTo>
                    <a:pt x="2905" y="3924"/>
                  </a:lnTo>
                  <a:lnTo>
                    <a:pt x="3739" y="3090"/>
                  </a:lnTo>
                  <a:cubicBezTo>
                    <a:pt x="3798" y="3031"/>
                    <a:pt x="3798" y="2924"/>
                    <a:pt x="3739" y="2864"/>
                  </a:cubicBezTo>
                  <a:cubicBezTo>
                    <a:pt x="3709" y="2834"/>
                    <a:pt x="3667" y="2820"/>
                    <a:pt x="3624" y="2820"/>
                  </a:cubicBezTo>
                  <a:cubicBezTo>
                    <a:pt x="3581" y="2820"/>
                    <a:pt x="3536" y="2834"/>
                    <a:pt x="3501" y="2864"/>
                  </a:cubicBezTo>
                  <a:lnTo>
                    <a:pt x="2667" y="3698"/>
                  </a:lnTo>
                  <a:lnTo>
                    <a:pt x="2632" y="3662"/>
                  </a:lnTo>
                  <a:cubicBezTo>
                    <a:pt x="2566" y="3596"/>
                    <a:pt x="2477" y="3564"/>
                    <a:pt x="2388" y="3564"/>
                  </a:cubicBezTo>
                  <a:cubicBezTo>
                    <a:pt x="2298" y="3564"/>
                    <a:pt x="2209" y="3596"/>
                    <a:pt x="2143" y="3662"/>
                  </a:cubicBezTo>
                  <a:lnTo>
                    <a:pt x="1870" y="3936"/>
                  </a:lnTo>
                  <a:cubicBezTo>
                    <a:pt x="1739" y="4067"/>
                    <a:pt x="1739" y="4293"/>
                    <a:pt x="1870" y="4424"/>
                  </a:cubicBezTo>
                  <a:lnTo>
                    <a:pt x="1905" y="4460"/>
                  </a:lnTo>
                  <a:cubicBezTo>
                    <a:pt x="1751" y="4638"/>
                    <a:pt x="1548" y="4722"/>
                    <a:pt x="1548" y="4972"/>
                  </a:cubicBezTo>
                  <a:cubicBezTo>
                    <a:pt x="1548" y="5079"/>
                    <a:pt x="1596" y="5186"/>
                    <a:pt x="1667" y="5269"/>
                  </a:cubicBezTo>
                  <a:cubicBezTo>
                    <a:pt x="1786" y="5376"/>
                    <a:pt x="1870" y="5555"/>
                    <a:pt x="2132" y="5555"/>
                  </a:cubicBezTo>
                  <a:cubicBezTo>
                    <a:pt x="2382" y="5555"/>
                    <a:pt x="2465" y="5353"/>
                    <a:pt x="2644" y="5198"/>
                  </a:cubicBezTo>
                  <a:lnTo>
                    <a:pt x="2763" y="5317"/>
                  </a:lnTo>
                  <a:cubicBezTo>
                    <a:pt x="2620" y="5495"/>
                    <a:pt x="2405" y="5591"/>
                    <a:pt x="2405" y="5841"/>
                  </a:cubicBezTo>
                  <a:cubicBezTo>
                    <a:pt x="2405" y="6079"/>
                    <a:pt x="2608" y="6186"/>
                    <a:pt x="2691" y="6305"/>
                  </a:cubicBezTo>
                  <a:cubicBezTo>
                    <a:pt x="2763" y="6377"/>
                    <a:pt x="2870" y="6424"/>
                    <a:pt x="2989" y="6424"/>
                  </a:cubicBezTo>
                  <a:cubicBezTo>
                    <a:pt x="3239" y="6424"/>
                    <a:pt x="3334" y="6210"/>
                    <a:pt x="3513" y="6067"/>
                  </a:cubicBezTo>
                  <a:cubicBezTo>
                    <a:pt x="3525" y="6079"/>
                    <a:pt x="3620" y="6198"/>
                    <a:pt x="3798" y="6198"/>
                  </a:cubicBezTo>
                  <a:cubicBezTo>
                    <a:pt x="3882" y="6198"/>
                    <a:pt x="3977" y="6162"/>
                    <a:pt x="4048" y="6091"/>
                  </a:cubicBezTo>
                  <a:lnTo>
                    <a:pt x="4310" y="5829"/>
                  </a:lnTo>
                  <a:cubicBezTo>
                    <a:pt x="4453" y="5686"/>
                    <a:pt x="4453" y="5472"/>
                    <a:pt x="4310" y="5329"/>
                  </a:cubicBezTo>
                  <a:lnTo>
                    <a:pt x="4287" y="5305"/>
                  </a:lnTo>
                  <a:lnTo>
                    <a:pt x="6239" y="3352"/>
                  </a:lnTo>
                  <a:cubicBezTo>
                    <a:pt x="6930" y="3924"/>
                    <a:pt x="7335" y="4733"/>
                    <a:pt x="7335" y="5626"/>
                  </a:cubicBezTo>
                  <a:cubicBezTo>
                    <a:pt x="7335" y="6555"/>
                    <a:pt x="6906" y="7412"/>
                    <a:pt x="6156" y="7984"/>
                  </a:cubicBezTo>
                  <a:cubicBezTo>
                    <a:pt x="5690" y="7638"/>
                    <a:pt x="5153" y="7470"/>
                    <a:pt x="4619" y="7470"/>
                  </a:cubicBezTo>
                  <a:cubicBezTo>
                    <a:pt x="3993" y="7470"/>
                    <a:pt x="3371" y="7701"/>
                    <a:pt x="2870" y="8151"/>
                  </a:cubicBezTo>
                  <a:cubicBezTo>
                    <a:pt x="2644" y="8008"/>
                    <a:pt x="2453" y="7853"/>
                    <a:pt x="2274" y="7650"/>
                  </a:cubicBezTo>
                  <a:lnTo>
                    <a:pt x="3025" y="7650"/>
                  </a:lnTo>
                  <a:cubicBezTo>
                    <a:pt x="3239" y="7650"/>
                    <a:pt x="3417" y="7472"/>
                    <a:pt x="3417" y="7258"/>
                  </a:cubicBezTo>
                  <a:lnTo>
                    <a:pt x="3417" y="6996"/>
                  </a:lnTo>
                  <a:cubicBezTo>
                    <a:pt x="3417" y="6781"/>
                    <a:pt x="3239" y="6603"/>
                    <a:pt x="3025" y="6603"/>
                  </a:cubicBezTo>
                  <a:lnTo>
                    <a:pt x="405" y="6603"/>
                  </a:lnTo>
                  <a:cubicBezTo>
                    <a:pt x="179" y="6603"/>
                    <a:pt x="0" y="6781"/>
                    <a:pt x="0" y="6996"/>
                  </a:cubicBezTo>
                  <a:lnTo>
                    <a:pt x="0" y="7258"/>
                  </a:lnTo>
                  <a:cubicBezTo>
                    <a:pt x="0" y="7472"/>
                    <a:pt x="179" y="7650"/>
                    <a:pt x="405" y="7650"/>
                  </a:cubicBezTo>
                  <a:lnTo>
                    <a:pt x="774" y="7650"/>
                  </a:lnTo>
                  <a:cubicBezTo>
                    <a:pt x="1036" y="8162"/>
                    <a:pt x="1548" y="8722"/>
                    <a:pt x="2191" y="9127"/>
                  </a:cubicBezTo>
                  <a:cubicBezTo>
                    <a:pt x="2084" y="9377"/>
                    <a:pt x="2036" y="9651"/>
                    <a:pt x="2012" y="9936"/>
                  </a:cubicBezTo>
                  <a:lnTo>
                    <a:pt x="846" y="9936"/>
                  </a:lnTo>
                  <a:cubicBezTo>
                    <a:pt x="774" y="9936"/>
                    <a:pt x="715" y="9972"/>
                    <a:pt x="703" y="10032"/>
                  </a:cubicBezTo>
                  <a:lnTo>
                    <a:pt x="346" y="10948"/>
                  </a:lnTo>
                  <a:cubicBezTo>
                    <a:pt x="298" y="11044"/>
                    <a:pt x="381" y="11163"/>
                    <a:pt x="488" y="11163"/>
                  </a:cubicBezTo>
                  <a:lnTo>
                    <a:pt x="1393" y="11163"/>
                  </a:lnTo>
                  <a:cubicBezTo>
                    <a:pt x="1489" y="11163"/>
                    <a:pt x="1560" y="11091"/>
                    <a:pt x="1560" y="11008"/>
                  </a:cubicBezTo>
                  <a:cubicBezTo>
                    <a:pt x="1560" y="10913"/>
                    <a:pt x="1489" y="10841"/>
                    <a:pt x="1393" y="10841"/>
                  </a:cubicBezTo>
                  <a:lnTo>
                    <a:pt x="739" y="10841"/>
                  </a:lnTo>
                  <a:lnTo>
                    <a:pt x="965" y="10258"/>
                  </a:lnTo>
                  <a:lnTo>
                    <a:pt x="8299" y="10258"/>
                  </a:lnTo>
                  <a:lnTo>
                    <a:pt x="8525" y="10841"/>
                  </a:lnTo>
                  <a:lnTo>
                    <a:pt x="2167" y="10841"/>
                  </a:lnTo>
                  <a:cubicBezTo>
                    <a:pt x="2084" y="10841"/>
                    <a:pt x="2012" y="10913"/>
                    <a:pt x="2012" y="11008"/>
                  </a:cubicBezTo>
                  <a:cubicBezTo>
                    <a:pt x="2012" y="11091"/>
                    <a:pt x="2084" y="11163"/>
                    <a:pt x="2167" y="11163"/>
                  </a:cubicBezTo>
                  <a:lnTo>
                    <a:pt x="8763" y="11163"/>
                  </a:lnTo>
                  <a:cubicBezTo>
                    <a:pt x="8882" y="11163"/>
                    <a:pt x="8954" y="11044"/>
                    <a:pt x="8918" y="10948"/>
                  </a:cubicBezTo>
                  <a:lnTo>
                    <a:pt x="8561" y="10044"/>
                  </a:lnTo>
                  <a:cubicBezTo>
                    <a:pt x="8525" y="9984"/>
                    <a:pt x="8466" y="9936"/>
                    <a:pt x="8406" y="9936"/>
                  </a:cubicBezTo>
                  <a:lnTo>
                    <a:pt x="7251" y="9936"/>
                  </a:lnTo>
                  <a:cubicBezTo>
                    <a:pt x="7216" y="9555"/>
                    <a:pt x="7132" y="9198"/>
                    <a:pt x="6965" y="8889"/>
                  </a:cubicBezTo>
                  <a:cubicBezTo>
                    <a:pt x="7847" y="8210"/>
                    <a:pt x="8430" y="7174"/>
                    <a:pt x="8525" y="6067"/>
                  </a:cubicBezTo>
                  <a:cubicBezTo>
                    <a:pt x="8537" y="5972"/>
                    <a:pt x="8466" y="5900"/>
                    <a:pt x="8382" y="5888"/>
                  </a:cubicBezTo>
                  <a:cubicBezTo>
                    <a:pt x="8371" y="5886"/>
                    <a:pt x="8360" y="5884"/>
                    <a:pt x="8350" y="5884"/>
                  </a:cubicBezTo>
                  <a:cubicBezTo>
                    <a:pt x="8271" y="5884"/>
                    <a:pt x="8214" y="5958"/>
                    <a:pt x="8204" y="6031"/>
                  </a:cubicBezTo>
                  <a:cubicBezTo>
                    <a:pt x="8097" y="7043"/>
                    <a:pt x="7597" y="7972"/>
                    <a:pt x="6799" y="8603"/>
                  </a:cubicBezTo>
                  <a:cubicBezTo>
                    <a:pt x="6751" y="8543"/>
                    <a:pt x="6715" y="8508"/>
                    <a:pt x="6668" y="8460"/>
                  </a:cubicBezTo>
                  <a:cubicBezTo>
                    <a:pt x="6608" y="8389"/>
                    <a:pt x="6537" y="8293"/>
                    <a:pt x="6454" y="8222"/>
                  </a:cubicBezTo>
                  <a:lnTo>
                    <a:pt x="6430" y="8186"/>
                  </a:lnTo>
                  <a:cubicBezTo>
                    <a:pt x="8037" y="6912"/>
                    <a:pt x="8097" y="4460"/>
                    <a:pt x="6477" y="3114"/>
                  </a:cubicBezTo>
                  <a:lnTo>
                    <a:pt x="6632" y="2948"/>
                  </a:lnTo>
                  <a:cubicBezTo>
                    <a:pt x="6692" y="2888"/>
                    <a:pt x="6692" y="2793"/>
                    <a:pt x="6632" y="2733"/>
                  </a:cubicBezTo>
                  <a:lnTo>
                    <a:pt x="6561" y="2650"/>
                  </a:lnTo>
                  <a:lnTo>
                    <a:pt x="6656" y="2567"/>
                  </a:lnTo>
                  <a:cubicBezTo>
                    <a:pt x="7013" y="2793"/>
                    <a:pt x="7489" y="3305"/>
                    <a:pt x="7799" y="3900"/>
                  </a:cubicBezTo>
                  <a:cubicBezTo>
                    <a:pt x="8037" y="4352"/>
                    <a:pt x="8168" y="4876"/>
                    <a:pt x="8216" y="5376"/>
                  </a:cubicBezTo>
                  <a:cubicBezTo>
                    <a:pt x="8216" y="5465"/>
                    <a:pt x="8287" y="5532"/>
                    <a:pt x="8373" y="5532"/>
                  </a:cubicBezTo>
                  <a:cubicBezTo>
                    <a:pt x="8380" y="5532"/>
                    <a:pt x="8387" y="5532"/>
                    <a:pt x="8394" y="5531"/>
                  </a:cubicBezTo>
                  <a:cubicBezTo>
                    <a:pt x="8478" y="5531"/>
                    <a:pt x="8561" y="5436"/>
                    <a:pt x="8537" y="5353"/>
                  </a:cubicBezTo>
                  <a:cubicBezTo>
                    <a:pt x="8454" y="4138"/>
                    <a:pt x="7858" y="3055"/>
                    <a:pt x="6894" y="2328"/>
                  </a:cubicBezTo>
                  <a:lnTo>
                    <a:pt x="7251" y="1971"/>
                  </a:lnTo>
                  <a:cubicBezTo>
                    <a:pt x="7317" y="2002"/>
                    <a:pt x="7384" y="2017"/>
                    <a:pt x="7446" y="2017"/>
                  </a:cubicBezTo>
                  <a:cubicBezTo>
                    <a:pt x="7551" y="2017"/>
                    <a:pt x="7644" y="1975"/>
                    <a:pt x="7704" y="1900"/>
                  </a:cubicBezTo>
                  <a:lnTo>
                    <a:pt x="7858" y="1745"/>
                  </a:lnTo>
                  <a:cubicBezTo>
                    <a:pt x="8025" y="1578"/>
                    <a:pt x="8025" y="1328"/>
                    <a:pt x="7858" y="1162"/>
                  </a:cubicBezTo>
                  <a:lnTo>
                    <a:pt x="6811" y="126"/>
                  </a:lnTo>
                  <a:cubicBezTo>
                    <a:pt x="6733" y="42"/>
                    <a:pt x="6629" y="1"/>
                    <a:pt x="65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14" name="Google Shape;2114;p39"/>
          <p:cNvGrpSpPr/>
          <p:nvPr/>
        </p:nvGrpSpPr>
        <p:grpSpPr>
          <a:xfrm>
            <a:off x="1037669" y="2689536"/>
            <a:ext cx="359526" cy="478941"/>
            <a:chOff x="6709751" y="2881842"/>
            <a:chExt cx="261075" cy="347815"/>
          </a:xfrm>
        </p:grpSpPr>
        <p:sp>
          <p:nvSpPr>
            <p:cNvPr id="2115" name="Google Shape;2115;p39"/>
            <p:cNvSpPr/>
            <p:nvPr/>
          </p:nvSpPr>
          <p:spPr>
            <a:xfrm>
              <a:off x="6709751" y="2881842"/>
              <a:ext cx="261075" cy="347815"/>
            </a:xfrm>
            <a:custGeom>
              <a:avLst/>
              <a:gdLst/>
              <a:ahLst/>
              <a:cxnLst/>
              <a:rect l="l" t="t" r="r" b="b"/>
              <a:pathLst>
                <a:path w="8241" h="10979" extrusionOk="0">
                  <a:moveTo>
                    <a:pt x="1394" y="4680"/>
                  </a:moveTo>
                  <a:cubicBezTo>
                    <a:pt x="1477" y="4728"/>
                    <a:pt x="1573" y="4740"/>
                    <a:pt x="1668" y="4740"/>
                  </a:cubicBezTo>
                  <a:lnTo>
                    <a:pt x="1787" y="4740"/>
                  </a:lnTo>
                  <a:cubicBezTo>
                    <a:pt x="1858" y="5323"/>
                    <a:pt x="2156" y="5823"/>
                    <a:pt x="2561" y="6180"/>
                  </a:cubicBezTo>
                  <a:cubicBezTo>
                    <a:pt x="2468" y="6204"/>
                    <a:pt x="2384" y="6215"/>
                    <a:pt x="2308" y="6215"/>
                  </a:cubicBezTo>
                  <a:cubicBezTo>
                    <a:pt x="1897" y="6215"/>
                    <a:pt x="1727" y="5915"/>
                    <a:pt x="1727" y="5895"/>
                  </a:cubicBezTo>
                  <a:cubicBezTo>
                    <a:pt x="1692" y="5835"/>
                    <a:pt x="1632" y="5799"/>
                    <a:pt x="1573" y="5799"/>
                  </a:cubicBezTo>
                  <a:cubicBezTo>
                    <a:pt x="1546" y="5802"/>
                    <a:pt x="1520" y="5803"/>
                    <a:pt x="1495" y="5803"/>
                  </a:cubicBezTo>
                  <a:cubicBezTo>
                    <a:pt x="1123" y="5803"/>
                    <a:pt x="974" y="5562"/>
                    <a:pt x="918" y="5395"/>
                  </a:cubicBezTo>
                  <a:cubicBezTo>
                    <a:pt x="1144" y="5323"/>
                    <a:pt x="1394" y="5133"/>
                    <a:pt x="1394" y="4716"/>
                  </a:cubicBezTo>
                  <a:lnTo>
                    <a:pt x="1394" y="4680"/>
                  </a:lnTo>
                  <a:close/>
                  <a:moveTo>
                    <a:pt x="6871" y="4716"/>
                  </a:moveTo>
                  <a:lnTo>
                    <a:pt x="6871" y="4740"/>
                  </a:lnTo>
                  <a:cubicBezTo>
                    <a:pt x="6895" y="5144"/>
                    <a:pt x="7145" y="5335"/>
                    <a:pt x="7371" y="5418"/>
                  </a:cubicBezTo>
                  <a:cubicBezTo>
                    <a:pt x="7314" y="5566"/>
                    <a:pt x="7159" y="5813"/>
                    <a:pt x="6770" y="5813"/>
                  </a:cubicBezTo>
                  <a:cubicBezTo>
                    <a:pt x="6752" y="5813"/>
                    <a:pt x="6734" y="5812"/>
                    <a:pt x="6716" y="5811"/>
                  </a:cubicBezTo>
                  <a:cubicBezTo>
                    <a:pt x="6645" y="5811"/>
                    <a:pt x="6597" y="5847"/>
                    <a:pt x="6561" y="5906"/>
                  </a:cubicBezTo>
                  <a:cubicBezTo>
                    <a:pt x="6551" y="5917"/>
                    <a:pt x="6367" y="6237"/>
                    <a:pt x="5922" y="6237"/>
                  </a:cubicBezTo>
                  <a:cubicBezTo>
                    <a:pt x="5859" y="6237"/>
                    <a:pt x="5790" y="6231"/>
                    <a:pt x="5716" y="6216"/>
                  </a:cubicBezTo>
                  <a:cubicBezTo>
                    <a:pt x="6133" y="5847"/>
                    <a:pt x="6418" y="5335"/>
                    <a:pt x="6490" y="4775"/>
                  </a:cubicBezTo>
                  <a:lnTo>
                    <a:pt x="6609" y="4775"/>
                  </a:lnTo>
                  <a:cubicBezTo>
                    <a:pt x="6692" y="4775"/>
                    <a:pt x="6799" y="4740"/>
                    <a:pt x="6871" y="4716"/>
                  </a:cubicBezTo>
                  <a:close/>
                  <a:moveTo>
                    <a:pt x="4132" y="275"/>
                  </a:moveTo>
                  <a:cubicBezTo>
                    <a:pt x="4656" y="275"/>
                    <a:pt x="5002" y="382"/>
                    <a:pt x="5133" y="596"/>
                  </a:cubicBezTo>
                  <a:cubicBezTo>
                    <a:pt x="5204" y="715"/>
                    <a:pt x="5359" y="787"/>
                    <a:pt x="5502" y="811"/>
                  </a:cubicBezTo>
                  <a:cubicBezTo>
                    <a:pt x="6299" y="906"/>
                    <a:pt x="6871" y="1561"/>
                    <a:pt x="6871" y="2347"/>
                  </a:cubicBezTo>
                  <a:lnTo>
                    <a:pt x="6871" y="3632"/>
                  </a:lnTo>
                  <a:cubicBezTo>
                    <a:pt x="6799" y="3585"/>
                    <a:pt x="6692" y="3573"/>
                    <a:pt x="6609" y="3573"/>
                  </a:cubicBezTo>
                  <a:lnTo>
                    <a:pt x="6514" y="3573"/>
                  </a:lnTo>
                  <a:lnTo>
                    <a:pt x="6514" y="3394"/>
                  </a:lnTo>
                  <a:cubicBezTo>
                    <a:pt x="6514" y="2858"/>
                    <a:pt x="6240" y="2632"/>
                    <a:pt x="5942" y="2394"/>
                  </a:cubicBezTo>
                  <a:cubicBezTo>
                    <a:pt x="5823" y="2299"/>
                    <a:pt x="5704" y="2204"/>
                    <a:pt x="5585" y="2085"/>
                  </a:cubicBezTo>
                  <a:cubicBezTo>
                    <a:pt x="5555" y="2055"/>
                    <a:pt x="5514" y="2040"/>
                    <a:pt x="5472" y="2040"/>
                  </a:cubicBezTo>
                  <a:cubicBezTo>
                    <a:pt x="5430" y="2040"/>
                    <a:pt x="5388" y="2055"/>
                    <a:pt x="5359" y="2085"/>
                  </a:cubicBezTo>
                  <a:cubicBezTo>
                    <a:pt x="5299" y="2144"/>
                    <a:pt x="5299" y="2239"/>
                    <a:pt x="5359" y="2299"/>
                  </a:cubicBezTo>
                  <a:cubicBezTo>
                    <a:pt x="5490" y="2442"/>
                    <a:pt x="5621" y="2537"/>
                    <a:pt x="5740" y="2644"/>
                  </a:cubicBezTo>
                  <a:cubicBezTo>
                    <a:pt x="6025" y="2870"/>
                    <a:pt x="6204" y="3013"/>
                    <a:pt x="6204" y="3394"/>
                  </a:cubicBezTo>
                  <a:lnTo>
                    <a:pt x="6204" y="3728"/>
                  </a:lnTo>
                  <a:cubicBezTo>
                    <a:pt x="6204" y="3787"/>
                    <a:pt x="6240" y="3835"/>
                    <a:pt x="6276" y="3871"/>
                  </a:cubicBezTo>
                  <a:cubicBezTo>
                    <a:pt x="6323" y="3894"/>
                    <a:pt x="6323" y="3894"/>
                    <a:pt x="6490" y="3894"/>
                  </a:cubicBezTo>
                  <a:lnTo>
                    <a:pt x="6621" y="3894"/>
                  </a:lnTo>
                  <a:cubicBezTo>
                    <a:pt x="6776" y="3894"/>
                    <a:pt x="6895" y="4013"/>
                    <a:pt x="6895" y="4168"/>
                  </a:cubicBezTo>
                  <a:cubicBezTo>
                    <a:pt x="6895" y="4311"/>
                    <a:pt x="6776" y="4430"/>
                    <a:pt x="6621" y="4430"/>
                  </a:cubicBezTo>
                  <a:lnTo>
                    <a:pt x="6537" y="4430"/>
                  </a:lnTo>
                  <a:lnTo>
                    <a:pt x="6537" y="4418"/>
                  </a:lnTo>
                  <a:cubicBezTo>
                    <a:pt x="6537" y="4323"/>
                    <a:pt x="6454" y="4252"/>
                    <a:pt x="6371" y="4252"/>
                  </a:cubicBezTo>
                  <a:cubicBezTo>
                    <a:pt x="6276" y="4252"/>
                    <a:pt x="6204" y="4323"/>
                    <a:pt x="6204" y="4418"/>
                  </a:cubicBezTo>
                  <a:cubicBezTo>
                    <a:pt x="6204" y="5549"/>
                    <a:pt x="5287" y="6478"/>
                    <a:pt x="4132" y="6478"/>
                  </a:cubicBezTo>
                  <a:cubicBezTo>
                    <a:pt x="4118" y="6478"/>
                    <a:pt x="4104" y="6478"/>
                    <a:pt x="4090" y="6478"/>
                  </a:cubicBezTo>
                  <a:cubicBezTo>
                    <a:pt x="2979" y="6478"/>
                    <a:pt x="2085" y="5547"/>
                    <a:pt x="2085" y="4430"/>
                  </a:cubicBezTo>
                  <a:cubicBezTo>
                    <a:pt x="2085" y="4347"/>
                    <a:pt x="2013" y="4263"/>
                    <a:pt x="1918" y="4263"/>
                  </a:cubicBezTo>
                  <a:cubicBezTo>
                    <a:pt x="1834" y="4263"/>
                    <a:pt x="1751" y="4347"/>
                    <a:pt x="1751" y="4430"/>
                  </a:cubicBezTo>
                  <a:lnTo>
                    <a:pt x="1751" y="4442"/>
                  </a:lnTo>
                  <a:lnTo>
                    <a:pt x="1668" y="4442"/>
                  </a:lnTo>
                  <a:cubicBezTo>
                    <a:pt x="1513" y="4442"/>
                    <a:pt x="1394" y="4323"/>
                    <a:pt x="1394" y="4180"/>
                  </a:cubicBezTo>
                  <a:cubicBezTo>
                    <a:pt x="1394" y="4025"/>
                    <a:pt x="1513" y="3906"/>
                    <a:pt x="1668" y="3906"/>
                  </a:cubicBezTo>
                  <a:lnTo>
                    <a:pt x="1751" y="3906"/>
                  </a:lnTo>
                  <a:cubicBezTo>
                    <a:pt x="2037" y="3906"/>
                    <a:pt x="2263" y="3692"/>
                    <a:pt x="2263" y="3406"/>
                  </a:cubicBezTo>
                  <a:cubicBezTo>
                    <a:pt x="2263" y="3228"/>
                    <a:pt x="2346" y="3073"/>
                    <a:pt x="2501" y="2942"/>
                  </a:cubicBezTo>
                  <a:lnTo>
                    <a:pt x="2513" y="2954"/>
                  </a:lnTo>
                  <a:cubicBezTo>
                    <a:pt x="2549" y="2989"/>
                    <a:pt x="2585" y="3001"/>
                    <a:pt x="2632" y="3001"/>
                  </a:cubicBezTo>
                  <a:cubicBezTo>
                    <a:pt x="2680" y="3001"/>
                    <a:pt x="2704" y="2989"/>
                    <a:pt x="2739" y="2954"/>
                  </a:cubicBezTo>
                  <a:cubicBezTo>
                    <a:pt x="2799" y="2894"/>
                    <a:pt x="2811" y="2823"/>
                    <a:pt x="2763" y="2751"/>
                  </a:cubicBezTo>
                  <a:cubicBezTo>
                    <a:pt x="3085" y="2573"/>
                    <a:pt x="3513" y="2442"/>
                    <a:pt x="3930" y="2299"/>
                  </a:cubicBezTo>
                  <a:cubicBezTo>
                    <a:pt x="4644" y="2061"/>
                    <a:pt x="5323" y="1846"/>
                    <a:pt x="5502" y="1394"/>
                  </a:cubicBezTo>
                  <a:cubicBezTo>
                    <a:pt x="5537" y="1311"/>
                    <a:pt x="5502" y="1215"/>
                    <a:pt x="5418" y="1192"/>
                  </a:cubicBezTo>
                  <a:cubicBezTo>
                    <a:pt x="5393" y="1182"/>
                    <a:pt x="5369" y="1178"/>
                    <a:pt x="5347" y="1178"/>
                  </a:cubicBezTo>
                  <a:cubicBezTo>
                    <a:pt x="5283" y="1178"/>
                    <a:pt x="5230" y="1213"/>
                    <a:pt x="5204" y="1275"/>
                  </a:cubicBezTo>
                  <a:cubicBezTo>
                    <a:pt x="5085" y="1585"/>
                    <a:pt x="4454" y="1799"/>
                    <a:pt x="3823" y="1989"/>
                  </a:cubicBezTo>
                  <a:cubicBezTo>
                    <a:pt x="3382" y="2144"/>
                    <a:pt x="2906" y="2287"/>
                    <a:pt x="2549" y="2513"/>
                  </a:cubicBezTo>
                  <a:lnTo>
                    <a:pt x="2085" y="2025"/>
                  </a:lnTo>
                  <a:cubicBezTo>
                    <a:pt x="2049" y="1990"/>
                    <a:pt x="1997" y="1967"/>
                    <a:pt x="1947" y="1967"/>
                  </a:cubicBezTo>
                  <a:cubicBezTo>
                    <a:pt x="1914" y="1967"/>
                    <a:pt x="1882" y="1977"/>
                    <a:pt x="1858" y="2001"/>
                  </a:cubicBezTo>
                  <a:cubicBezTo>
                    <a:pt x="1799" y="2061"/>
                    <a:pt x="1787" y="2168"/>
                    <a:pt x="1846" y="2227"/>
                  </a:cubicBezTo>
                  <a:lnTo>
                    <a:pt x="2275" y="2692"/>
                  </a:lnTo>
                  <a:cubicBezTo>
                    <a:pt x="2073" y="2870"/>
                    <a:pt x="1930" y="3097"/>
                    <a:pt x="1930" y="3394"/>
                  </a:cubicBezTo>
                  <a:cubicBezTo>
                    <a:pt x="1930" y="3490"/>
                    <a:pt x="1858" y="3573"/>
                    <a:pt x="1751" y="3573"/>
                  </a:cubicBezTo>
                  <a:lnTo>
                    <a:pt x="1668" y="3573"/>
                  </a:lnTo>
                  <a:cubicBezTo>
                    <a:pt x="1573" y="3573"/>
                    <a:pt x="1477" y="3597"/>
                    <a:pt x="1394" y="3632"/>
                  </a:cubicBezTo>
                  <a:lnTo>
                    <a:pt x="1394" y="2692"/>
                  </a:lnTo>
                  <a:cubicBezTo>
                    <a:pt x="1394" y="1787"/>
                    <a:pt x="1906" y="1204"/>
                    <a:pt x="2335" y="894"/>
                  </a:cubicBezTo>
                  <a:cubicBezTo>
                    <a:pt x="2858" y="501"/>
                    <a:pt x="3525" y="275"/>
                    <a:pt x="4132" y="275"/>
                  </a:cubicBezTo>
                  <a:close/>
                  <a:moveTo>
                    <a:pt x="5013" y="6680"/>
                  </a:moveTo>
                  <a:lnTo>
                    <a:pt x="5013" y="7526"/>
                  </a:lnTo>
                  <a:cubicBezTo>
                    <a:pt x="5013" y="7633"/>
                    <a:pt x="5002" y="7716"/>
                    <a:pt x="4966" y="7811"/>
                  </a:cubicBezTo>
                  <a:cubicBezTo>
                    <a:pt x="4942" y="7895"/>
                    <a:pt x="4990" y="7990"/>
                    <a:pt x="5073" y="8014"/>
                  </a:cubicBezTo>
                  <a:cubicBezTo>
                    <a:pt x="5085" y="8014"/>
                    <a:pt x="5109" y="8038"/>
                    <a:pt x="5133" y="8038"/>
                  </a:cubicBezTo>
                  <a:cubicBezTo>
                    <a:pt x="5192" y="8038"/>
                    <a:pt x="5263" y="7990"/>
                    <a:pt x="5287" y="7931"/>
                  </a:cubicBezTo>
                  <a:cubicBezTo>
                    <a:pt x="5323" y="7800"/>
                    <a:pt x="5359" y="7681"/>
                    <a:pt x="5359" y="7526"/>
                  </a:cubicBezTo>
                  <a:lnTo>
                    <a:pt x="5359" y="7240"/>
                  </a:lnTo>
                  <a:lnTo>
                    <a:pt x="5787" y="7395"/>
                  </a:lnTo>
                  <a:cubicBezTo>
                    <a:pt x="5859" y="7419"/>
                    <a:pt x="5906" y="7478"/>
                    <a:pt x="5906" y="7561"/>
                  </a:cubicBezTo>
                  <a:cubicBezTo>
                    <a:pt x="5918" y="8133"/>
                    <a:pt x="5787" y="8633"/>
                    <a:pt x="5656" y="8931"/>
                  </a:cubicBezTo>
                  <a:cubicBezTo>
                    <a:pt x="5567" y="9130"/>
                    <a:pt x="5376" y="9255"/>
                    <a:pt x="5170" y="9255"/>
                  </a:cubicBezTo>
                  <a:cubicBezTo>
                    <a:pt x="5130" y="9255"/>
                    <a:pt x="5090" y="9250"/>
                    <a:pt x="5049" y="9240"/>
                  </a:cubicBezTo>
                  <a:lnTo>
                    <a:pt x="4180" y="9026"/>
                  </a:lnTo>
                  <a:lnTo>
                    <a:pt x="4109" y="9026"/>
                  </a:lnTo>
                  <a:lnTo>
                    <a:pt x="3239" y="9240"/>
                  </a:lnTo>
                  <a:cubicBezTo>
                    <a:pt x="3197" y="9250"/>
                    <a:pt x="3154" y="9255"/>
                    <a:pt x="3112" y="9255"/>
                  </a:cubicBezTo>
                  <a:cubicBezTo>
                    <a:pt x="2908" y="9255"/>
                    <a:pt x="2721" y="9138"/>
                    <a:pt x="2632" y="8931"/>
                  </a:cubicBezTo>
                  <a:cubicBezTo>
                    <a:pt x="2513" y="8633"/>
                    <a:pt x="2370" y="8133"/>
                    <a:pt x="2406" y="7538"/>
                  </a:cubicBezTo>
                  <a:cubicBezTo>
                    <a:pt x="2406" y="7466"/>
                    <a:pt x="2466" y="7407"/>
                    <a:pt x="2525" y="7383"/>
                  </a:cubicBezTo>
                  <a:lnTo>
                    <a:pt x="2966" y="7228"/>
                  </a:lnTo>
                  <a:lnTo>
                    <a:pt x="2966" y="7514"/>
                  </a:lnTo>
                  <a:cubicBezTo>
                    <a:pt x="2966" y="8169"/>
                    <a:pt x="3501" y="8704"/>
                    <a:pt x="4156" y="8704"/>
                  </a:cubicBezTo>
                  <a:cubicBezTo>
                    <a:pt x="4394" y="8704"/>
                    <a:pt x="4609" y="8633"/>
                    <a:pt x="4811" y="8514"/>
                  </a:cubicBezTo>
                  <a:cubicBezTo>
                    <a:pt x="4882" y="8466"/>
                    <a:pt x="4894" y="8359"/>
                    <a:pt x="4847" y="8288"/>
                  </a:cubicBezTo>
                  <a:cubicBezTo>
                    <a:pt x="4824" y="8242"/>
                    <a:pt x="4771" y="8215"/>
                    <a:pt x="4717" y="8215"/>
                  </a:cubicBezTo>
                  <a:cubicBezTo>
                    <a:pt x="4688" y="8215"/>
                    <a:pt x="4658" y="8223"/>
                    <a:pt x="4632" y="8240"/>
                  </a:cubicBezTo>
                  <a:cubicBezTo>
                    <a:pt x="4478" y="8335"/>
                    <a:pt x="4311" y="8395"/>
                    <a:pt x="4156" y="8395"/>
                  </a:cubicBezTo>
                  <a:cubicBezTo>
                    <a:pt x="3680" y="8395"/>
                    <a:pt x="3287" y="8002"/>
                    <a:pt x="3287" y="7526"/>
                  </a:cubicBezTo>
                  <a:lnTo>
                    <a:pt x="3287" y="6680"/>
                  </a:lnTo>
                  <a:cubicBezTo>
                    <a:pt x="3561" y="6788"/>
                    <a:pt x="3859" y="6847"/>
                    <a:pt x="4156" y="6847"/>
                  </a:cubicBezTo>
                  <a:cubicBezTo>
                    <a:pt x="4454" y="6847"/>
                    <a:pt x="4752" y="6788"/>
                    <a:pt x="5013" y="6680"/>
                  </a:cubicBezTo>
                  <a:close/>
                  <a:moveTo>
                    <a:pt x="4109" y="1"/>
                  </a:moveTo>
                  <a:cubicBezTo>
                    <a:pt x="3418" y="1"/>
                    <a:pt x="2680" y="251"/>
                    <a:pt x="2108" y="668"/>
                  </a:cubicBezTo>
                  <a:cubicBezTo>
                    <a:pt x="1620" y="1025"/>
                    <a:pt x="1037" y="1680"/>
                    <a:pt x="1037" y="2716"/>
                  </a:cubicBezTo>
                  <a:lnTo>
                    <a:pt x="1037" y="4728"/>
                  </a:lnTo>
                  <a:cubicBezTo>
                    <a:pt x="1037" y="5097"/>
                    <a:pt x="739" y="5133"/>
                    <a:pt x="680" y="5133"/>
                  </a:cubicBezTo>
                  <a:cubicBezTo>
                    <a:pt x="644" y="5133"/>
                    <a:pt x="596" y="5144"/>
                    <a:pt x="561" y="5192"/>
                  </a:cubicBezTo>
                  <a:cubicBezTo>
                    <a:pt x="537" y="5216"/>
                    <a:pt x="525" y="5264"/>
                    <a:pt x="525" y="5311"/>
                  </a:cubicBezTo>
                  <a:cubicBezTo>
                    <a:pt x="525" y="5323"/>
                    <a:pt x="608" y="6133"/>
                    <a:pt x="1442" y="6145"/>
                  </a:cubicBezTo>
                  <a:cubicBezTo>
                    <a:pt x="1501" y="6216"/>
                    <a:pt x="1596" y="6323"/>
                    <a:pt x="1739" y="6407"/>
                  </a:cubicBezTo>
                  <a:cubicBezTo>
                    <a:pt x="1874" y="6489"/>
                    <a:pt x="2069" y="6571"/>
                    <a:pt x="2325" y="6571"/>
                  </a:cubicBezTo>
                  <a:cubicBezTo>
                    <a:pt x="2477" y="6571"/>
                    <a:pt x="2651" y="6542"/>
                    <a:pt x="2847" y="6466"/>
                  </a:cubicBezTo>
                  <a:cubicBezTo>
                    <a:pt x="2870" y="6478"/>
                    <a:pt x="2882" y="6502"/>
                    <a:pt x="2918" y="6514"/>
                  </a:cubicBezTo>
                  <a:lnTo>
                    <a:pt x="2918" y="6895"/>
                  </a:lnTo>
                  <a:lnTo>
                    <a:pt x="2382" y="7073"/>
                  </a:lnTo>
                  <a:cubicBezTo>
                    <a:pt x="2192" y="7157"/>
                    <a:pt x="2049" y="7323"/>
                    <a:pt x="2037" y="7526"/>
                  </a:cubicBezTo>
                  <a:lnTo>
                    <a:pt x="2037" y="7561"/>
                  </a:lnTo>
                  <a:lnTo>
                    <a:pt x="787" y="8002"/>
                  </a:lnTo>
                  <a:cubicBezTo>
                    <a:pt x="310" y="8169"/>
                    <a:pt x="1" y="8609"/>
                    <a:pt x="1" y="9121"/>
                  </a:cubicBezTo>
                  <a:lnTo>
                    <a:pt x="1" y="10788"/>
                  </a:lnTo>
                  <a:cubicBezTo>
                    <a:pt x="1" y="10871"/>
                    <a:pt x="72" y="10955"/>
                    <a:pt x="168" y="10955"/>
                  </a:cubicBezTo>
                  <a:cubicBezTo>
                    <a:pt x="251" y="10955"/>
                    <a:pt x="322" y="10871"/>
                    <a:pt x="322" y="10788"/>
                  </a:cubicBezTo>
                  <a:lnTo>
                    <a:pt x="322" y="9121"/>
                  </a:lnTo>
                  <a:cubicBezTo>
                    <a:pt x="322" y="9014"/>
                    <a:pt x="346" y="8895"/>
                    <a:pt x="382" y="8812"/>
                  </a:cubicBezTo>
                  <a:lnTo>
                    <a:pt x="1203" y="9502"/>
                  </a:lnTo>
                  <a:cubicBezTo>
                    <a:pt x="1323" y="9609"/>
                    <a:pt x="1382" y="9740"/>
                    <a:pt x="1382" y="9907"/>
                  </a:cubicBezTo>
                  <a:lnTo>
                    <a:pt x="1382" y="10788"/>
                  </a:lnTo>
                  <a:cubicBezTo>
                    <a:pt x="1382" y="10871"/>
                    <a:pt x="1453" y="10955"/>
                    <a:pt x="1549" y="10955"/>
                  </a:cubicBezTo>
                  <a:cubicBezTo>
                    <a:pt x="1632" y="10955"/>
                    <a:pt x="1715" y="10871"/>
                    <a:pt x="1715" y="10788"/>
                  </a:cubicBezTo>
                  <a:lnTo>
                    <a:pt x="1715" y="9907"/>
                  </a:lnTo>
                  <a:cubicBezTo>
                    <a:pt x="1715" y="9657"/>
                    <a:pt x="1608" y="9431"/>
                    <a:pt x="1418" y="9264"/>
                  </a:cubicBezTo>
                  <a:lnTo>
                    <a:pt x="561" y="8538"/>
                  </a:lnTo>
                  <a:cubicBezTo>
                    <a:pt x="656" y="8431"/>
                    <a:pt x="775" y="8359"/>
                    <a:pt x="906" y="8312"/>
                  </a:cubicBezTo>
                  <a:lnTo>
                    <a:pt x="2037" y="7919"/>
                  </a:lnTo>
                  <a:cubicBezTo>
                    <a:pt x="2049" y="8419"/>
                    <a:pt x="2180" y="8824"/>
                    <a:pt x="2287" y="9085"/>
                  </a:cubicBezTo>
                  <a:cubicBezTo>
                    <a:pt x="2426" y="9414"/>
                    <a:pt x="2740" y="9609"/>
                    <a:pt x="3075" y="9609"/>
                  </a:cubicBezTo>
                  <a:cubicBezTo>
                    <a:pt x="3141" y="9609"/>
                    <a:pt x="3208" y="9601"/>
                    <a:pt x="3275" y="9586"/>
                  </a:cubicBezTo>
                  <a:lnTo>
                    <a:pt x="4085" y="9371"/>
                  </a:lnTo>
                  <a:lnTo>
                    <a:pt x="4906" y="9586"/>
                  </a:lnTo>
                  <a:cubicBezTo>
                    <a:pt x="4978" y="9597"/>
                    <a:pt x="5049" y="9609"/>
                    <a:pt x="5121" y="9609"/>
                  </a:cubicBezTo>
                  <a:cubicBezTo>
                    <a:pt x="5442" y="9609"/>
                    <a:pt x="5752" y="9419"/>
                    <a:pt x="5895" y="9085"/>
                  </a:cubicBezTo>
                  <a:cubicBezTo>
                    <a:pt x="6002" y="8824"/>
                    <a:pt x="6133" y="8419"/>
                    <a:pt x="6145" y="7931"/>
                  </a:cubicBezTo>
                  <a:lnTo>
                    <a:pt x="7276" y="8335"/>
                  </a:lnTo>
                  <a:cubicBezTo>
                    <a:pt x="7407" y="8371"/>
                    <a:pt x="7526" y="8466"/>
                    <a:pt x="7621" y="8550"/>
                  </a:cubicBezTo>
                  <a:lnTo>
                    <a:pt x="6764" y="9288"/>
                  </a:lnTo>
                  <a:cubicBezTo>
                    <a:pt x="6573" y="9443"/>
                    <a:pt x="6466" y="9669"/>
                    <a:pt x="6466" y="9919"/>
                  </a:cubicBezTo>
                  <a:lnTo>
                    <a:pt x="6466" y="10800"/>
                  </a:lnTo>
                  <a:cubicBezTo>
                    <a:pt x="6466" y="10895"/>
                    <a:pt x="6549" y="10967"/>
                    <a:pt x="6633" y="10967"/>
                  </a:cubicBezTo>
                  <a:cubicBezTo>
                    <a:pt x="6728" y="10967"/>
                    <a:pt x="6799" y="10895"/>
                    <a:pt x="6799" y="10800"/>
                  </a:cubicBezTo>
                  <a:lnTo>
                    <a:pt x="6799" y="9919"/>
                  </a:lnTo>
                  <a:cubicBezTo>
                    <a:pt x="6799" y="9776"/>
                    <a:pt x="6859" y="9621"/>
                    <a:pt x="6978" y="9526"/>
                  </a:cubicBezTo>
                  <a:lnTo>
                    <a:pt x="7776" y="8835"/>
                  </a:lnTo>
                  <a:cubicBezTo>
                    <a:pt x="7823" y="8943"/>
                    <a:pt x="7835" y="9050"/>
                    <a:pt x="7835" y="9145"/>
                  </a:cubicBezTo>
                  <a:lnTo>
                    <a:pt x="7835" y="10812"/>
                  </a:lnTo>
                  <a:cubicBezTo>
                    <a:pt x="7835" y="10907"/>
                    <a:pt x="7919" y="10979"/>
                    <a:pt x="8002" y="10979"/>
                  </a:cubicBezTo>
                  <a:cubicBezTo>
                    <a:pt x="8097" y="10979"/>
                    <a:pt x="8169" y="10907"/>
                    <a:pt x="8169" y="10812"/>
                  </a:cubicBezTo>
                  <a:lnTo>
                    <a:pt x="8169" y="9145"/>
                  </a:lnTo>
                  <a:cubicBezTo>
                    <a:pt x="8240" y="8597"/>
                    <a:pt x="7919" y="8133"/>
                    <a:pt x="7442" y="7978"/>
                  </a:cubicBezTo>
                  <a:lnTo>
                    <a:pt x="6204" y="7538"/>
                  </a:lnTo>
                  <a:lnTo>
                    <a:pt x="6204" y="7514"/>
                  </a:lnTo>
                  <a:cubicBezTo>
                    <a:pt x="6192" y="7300"/>
                    <a:pt x="6061" y="7121"/>
                    <a:pt x="5859" y="7061"/>
                  </a:cubicBezTo>
                  <a:lnTo>
                    <a:pt x="5323" y="6883"/>
                  </a:lnTo>
                  <a:lnTo>
                    <a:pt x="5323" y="6502"/>
                  </a:lnTo>
                  <a:cubicBezTo>
                    <a:pt x="5359" y="6478"/>
                    <a:pt x="5371" y="6466"/>
                    <a:pt x="5406" y="6454"/>
                  </a:cubicBezTo>
                  <a:cubicBezTo>
                    <a:pt x="5597" y="6526"/>
                    <a:pt x="5775" y="6561"/>
                    <a:pt x="5918" y="6561"/>
                  </a:cubicBezTo>
                  <a:cubicBezTo>
                    <a:pt x="6180" y="6561"/>
                    <a:pt x="6371" y="6490"/>
                    <a:pt x="6490" y="6407"/>
                  </a:cubicBezTo>
                  <a:cubicBezTo>
                    <a:pt x="6633" y="6323"/>
                    <a:pt x="6728" y="6216"/>
                    <a:pt x="6787" y="6145"/>
                  </a:cubicBezTo>
                  <a:cubicBezTo>
                    <a:pt x="7621" y="6133"/>
                    <a:pt x="7704" y="5323"/>
                    <a:pt x="7704" y="5311"/>
                  </a:cubicBezTo>
                  <a:cubicBezTo>
                    <a:pt x="7704" y="5264"/>
                    <a:pt x="7692" y="5216"/>
                    <a:pt x="7669" y="5192"/>
                  </a:cubicBezTo>
                  <a:cubicBezTo>
                    <a:pt x="7633" y="5156"/>
                    <a:pt x="7585" y="5133"/>
                    <a:pt x="7549" y="5133"/>
                  </a:cubicBezTo>
                  <a:cubicBezTo>
                    <a:pt x="7549" y="5133"/>
                    <a:pt x="7454" y="5133"/>
                    <a:pt x="7371" y="5073"/>
                  </a:cubicBezTo>
                  <a:cubicBezTo>
                    <a:pt x="7252" y="5014"/>
                    <a:pt x="7192" y="4894"/>
                    <a:pt x="7192" y="4728"/>
                  </a:cubicBezTo>
                  <a:lnTo>
                    <a:pt x="7192" y="2382"/>
                  </a:lnTo>
                  <a:cubicBezTo>
                    <a:pt x="7192" y="1430"/>
                    <a:pt x="6478" y="620"/>
                    <a:pt x="5525" y="513"/>
                  </a:cubicBezTo>
                  <a:cubicBezTo>
                    <a:pt x="5466" y="513"/>
                    <a:pt x="5406" y="489"/>
                    <a:pt x="5371" y="442"/>
                  </a:cubicBezTo>
                  <a:cubicBezTo>
                    <a:pt x="5180" y="144"/>
                    <a:pt x="4752" y="1"/>
                    <a:pt x="41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39"/>
            <p:cNvSpPr/>
            <p:nvPr/>
          </p:nvSpPr>
          <p:spPr>
            <a:xfrm>
              <a:off x="6819522" y="3044519"/>
              <a:ext cx="43402" cy="15396"/>
            </a:xfrm>
            <a:custGeom>
              <a:avLst/>
              <a:gdLst/>
              <a:ahLst/>
              <a:cxnLst/>
              <a:rect l="l" t="t" r="r" b="b"/>
              <a:pathLst>
                <a:path w="1370" h="486" extrusionOk="0">
                  <a:moveTo>
                    <a:pt x="173" y="1"/>
                  </a:moveTo>
                  <a:cubicBezTo>
                    <a:pt x="132" y="1"/>
                    <a:pt x="90" y="15"/>
                    <a:pt x="60" y="45"/>
                  </a:cubicBezTo>
                  <a:cubicBezTo>
                    <a:pt x="1" y="105"/>
                    <a:pt x="1" y="200"/>
                    <a:pt x="60" y="260"/>
                  </a:cubicBezTo>
                  <a:cubicBezTo>
                    <a:pt x="191" y="402"/>
                    <a:pt x="429" y="486"/>
                    <a:pt x="691" y="486"/>
                  </a:cubicBezTo>
                  <a:cubicBezTo>
                    <a:pt x="941" y="486"/>
                    <a:pt x="1179" y="414"/>
                    <a:pt x="1310" y="260"/>
                  </a:cubicBezTo>
                  <a:cubicBezTo>
                    <a:pt x="1370" y="200"/>
                    <a:pt x="1370" y="105"/>
                    <a:pt x="1310" y="45"/>
                  </a:cubicBezTo>
                  <a:cubicBezTo>
                    <a:pt x="1281" y="15"/>
                    <a:pt x="1239" y="1"/>
                    <a:pt x="1197" y="1"/>
                  </a:cubicBezTo>
                  <a:cubicBezTo>
                    <a:pt x="1156" y="1"/>
                    <a:pt x="1114" y="15"/>
                    <a:pt x="1084" y="45"/>
                  </a:cubicBezTo>
                  <a:cubicBezTo>
                    <a:pt x="1025" y="105"/>
                    <a:pt x="894" y="152"/>
                    <a:pt x="691" y="152"/>
                  </a:cubicBezTo>
                  <a:cubicBezTo>
                    <a:pt x="477" y="152"/>
                    <a:pt x="346" y="81"/>
                    <a:pt x="286" y="45"/>
                  </a:cubicBezTo>
                  <a:cubicBezTo>
                    <a:pt x="257" y="15"/>
                    <a:pt x="215" y="1"/>
                    <a:pt x="1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39"/>
            <p:cNvSpPr/>
            <p:nvPr/>
          </p:nvSpPr>
          <p:spPr>
            <a:xfrm>
              <a:off x="6803682" y="3006344"/>
              <a:ext cx="10233" cy="15492"/>
            </a:xfrm>
            <a:custGeom>
              <a:avLst/>
              <a:gdLst/>
              <a:ahLst/>
              <a:cxnLst/>
              <a:rect l="l" t="t" r="r" b="b"/>
              <a:pathLst>
                <a:path w="323" h="489" extrusionOk="0">
                  <a:moveTo>
                    <a:pt x="155" y="0"/>
                  </a:moveTo>
                  <a:cubicBezTo>
                    <a:pt x="72" y="0"/>
                    <a:pt x="1" y="71"/>
                    <a:pt x="1" y="155"/>
                  </a:cubicBezTo>
                  <a:lnTo>
                    <a:pt x="1" y="322"/>
                  </a:lnTo>
                  <a:cubicBezTo>
                    <a:pt x="1" y="417"/>
                    <a:pt x="72" y="488"/>
                    <a:pt x="155" y="488"/>
                  </a:cubicBezTo>
                  <a:cubicBezTo>
                    <a:pt x="251" y="488"/>
                    <a:pt x="322" y="417"/>
                    <a:pt x="322" y="322"/>
                  </a:cubicBezTo>
                  <a:lnTo>
                    <a:pt x="322" y="155"/>
                  </a:lnTo>
                  <a:cubicBezTo>
                    <a:pt x="310" y="71"/>
                    <a:pt x="251" y="0"/>
                    <a:pt x="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39"/>
            <p:cNvSpPr/>
            <p:nvPr/>
          </p:nvSpPr>
          <p:spPr>
            <a:xfrm>
              <a:off x="6868183" y="3006344"/>
              <a:ext cx="10201" cy="15492"/>
            </a:xfrm>
            <a:custGeom>
              <a:avLst/>
              <a:gdLst/>
              <a:ahLst/>
              <a:cxnLst/>
              <a:rect l="l" t="t" r="r" b="b"/>
              <a:pathLst>
                <a:path w="322" h="489" extrusionOk="0">
                  <a:moveTo>
                    <a:pt x="167" y="0"/>
                  </a:moveTo>
                  <a:cubicBezTo>
                    <a:pt x="72" y="0"/>
                    <a:pt x="1" y="71"/>
                    <a:pt x="1" y="155"/>
                  </a:cubicBezTo>
                  <a:lnTo>
                    <a:pt x="1" y="322"/>
                  </a:lnTo>
                  <a:cubicBezTo>
                    <a:pt x="1" y="417"/>
                    <a:pt x="72" y="488"/>
                    <a:pt x="167" y="488"/>
                  </a:cubicBezTo>
                  <a:cubicBezTo>
                    <a:pt x="251" y="488"/>
                    <a:pt x="322" y="417"/>
                    <a:pt x="322" y="322"/>
                  </a:cubicBezTo>
                  <a:lnTo>
                    <a:pt x="322" y="155"/>
                  </a:lnTo>
                  <a:cubicBezTo>
                    <a:pt x="322" y="71"/>
                    <a:pt x="251" y="0"/>
                    <a:pt x="1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39"/>
            <p:cNvSpPr/>
            <p:nvPr/>
          </p:nvSpPr>
          <p:spPr>
            <a:xfrm>
              <a:off x="6798011" y="2990124"/>
              <a:ext cx="21162" cy="10581"/>
            </a:xfrm>
            <a:custGeom>
              <a:avLst/>
              <a:gdLst/>
              <a:ahLst/>
              <a:cxnLst/>
              <a:rect l="l" t="t" r="r" b="b"/>
              <a:pathLst>
                <a:path w="668" h="334" extrusionOk="0">
                  <a:moveTo>
                    <a:pt x="156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33"/>
                    <a:pt x="156" y="333"/>
                  </a:cubicBezTo>
                  <a:lnTo>
                    <a:pt x="501" y="333"/>
                  </a:lnTo>
                  <a:cubicBezTo>
                    <a:pt x="584" y="333"/>
                    <a:pt x="668" y="250"/>
                    <a:pt x="668" y="167"/>
                  </a:cubicBezTo>
                  <a:cubicBezTo>
                    <a:pt x="668" y="60"/>
                    <a:pt x="596" y="0"/>
                    <a:pt x="5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39"/>
            <p:cNvSpPr/>
            <p:nvPr/>
          </p:nvSpPr>
          <p:spPr>
            <a:xfrm>
              <a:off x="6862892" y="2990124"/>
              <a:ext cx="21162" cy="10581"/>
            </a:xfrm>
            <a:custGeom>
              <a:avLst/>
              <a:gdLst/>
              <a:ahLst/>
              <a:cxnLst/>
              <a:rect l="l" t="t" r="r" b="b"/>
              <a:pathLst>
                <a:path w="668" h="334" extrusionOk="0">
                  <a:moveTo>
                    <a:pt x="168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33"/>
                    <a:pt x="168" y="333"/>
                  </a:cubicBezTo>
                  <a:lnTo>
                    <a:pt x="513" y="333"/>
                  </a:lnTo>
                  <a:cubicBezTo>
                    <a:pt x="596" y="333"/>
                    <a:pt x="668" y="250"/>
                    <a:pt x="668" y="167"/>
                  </a:cubicBezTo>
                  <a:cubicBezTo>
                    <a:pt x="668" y="60"/>
                    <a:pt x="596" y="0"/>
                    <a:pt x="5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1" name="Google Shape;2121;p39"/>
          <p:cNvGrpSpPr/>
          <p:nvPr/>
        </p:nvGrpSpPr>
        <p:grpSpPr>
          <a:xfrm>
            <a:off x="4943893" y="2740120"/>
            <a:ext cx="419179" cy="377773"/>
            <a:chOff x="3967213" y="1975477"/>
            <a:chExt cx="368185" cy="331816"/>
          </a:xfrm>
        </p:grpSpPr>
        <p:sp>
          <p:nvSpPr>
            <p:cNvPr id="2122" name="Google Shape;2122;p39"/>
            <p:cNvSpPr/>
            <p:nvPr/>
          </p:nvSpPr>
          <p:spPr>
            <a:xfrm>
              <a:off x="3967213" y="1975477"/>
              <a:ext cx="368185" cy="331816"/>
            </a:xfrm>
            <a:custGeom>
              <a:avLst/>
              <a:gdLst/>
              <a:ahLst/>
              <a:cxnLst/>
              <a:rect l="l" t="t" r="r" b="b"/>
              <a:pathLst>
                <a:path w="11622" h="10474" extrusionOk="0">
                  <a:moveTo>
                    <a:pt x="9026" y="0"/>
                  </a:moveTo>
                  <a:cubicBezTo>
                    <a:pt x="7585" y="0"/>
                    <a:pt x="6430" y="1179"/>
                    <a:pt x="6430" y="2608"/>
                  </a:cubicBezTo>
                  <a:cubicBezTo>
                    <a:pt x="6430" y="3072"/>
                    <a:pt x="6549" y="3513"/>
                    <a:pt x="6763" y="3882"/>
                  </a:cubicBezTo>
                  <a:lnTo>
                    <a:pt x="5680" y="3882"/>
                  </a:lnTo>
                  <a:cubicBezTo>
                    <a:pt x="5597" y="3882"/>
                    <a:pt x="5513" y="3965"/>
                    <a:pt x="5513" y="4048"/>
                  </a:cubicBezTo>
                  <a:cubicBezTo>
                    <a:pt x="5513" y="4144"/>
                    <a:pt x="5597" y="4215"/>
                    <a:pt x="5680" y="4215"/>
                  </a:cubicBezTo>
                  <a:lnTo>
                    <a:pt x="6978" y="4215"/>
                  </a:lnTo>
                  <a:cubicBezTo>
                    <a:pt x="7454" y="4810"/>
                    <a:pt x="8192" y="5191"/>
                    <a:pt x="9014" y="5191"/>
                  </a:cubicBezTo>
                  <a:cubicBezTo>
                    <a:pt x="9180" y="5191"/>
                    <a:pt x="9359" y="5180"/>
                    <a:pt x="9502" y="5156"/>
                  </a:cubicBezTo>
                  <a:lnTo>
                    <a:pt x="9502" y="5775"/>
                  </a:lnTo>
                  <a:lnTo>
                    <a:pt x="977" y="5775"/>
                  </a:lnTo>
                  <a:cubicBezTo>
                    <a:pt x="905" y="5775"/>
                    <a:pt x="834" y="5834"/>
                    <a:pt x="810" y="5906"/>
                  </a:cubicBezTo>
                  <a:lnTo>
                    <a:pt x="322" y="8466"/>
                  </a:lnTo>
                  <a:lnTo>
                    <a:pt x="322" y="2965"/>
                  </a:lnTo>
                  <a:lnTo>
                    <a:pt x="2691" y="2965"/>
                  </a:lnTo>
                  <a:lnTo>
                    <a:pt x="3882" y="4156"/>
                  </a:lnTo>
                  <a:cubicBezTo>
                    <a:pt x="3906" y="4179"/>
                    <a:pt x="3953" y="4203"/>
                    <a:pt x="4001" y="4203"/>
                  </a:cubicBezTo>
                  <a:lnTo>
                    <a:pt x="5001" y="4203"/>
                  </a:lnTo>
                  <a:cubicBezTo>
                    <a:pt x="5085" y="4203"/>
                    <a:pt x="5156" y="4120"/>
                    <a:pt x="5156" y="4037"/>
                  </a:cubicBezTo>
                  <a:cubicBezTo>
                    <a:pt x="5156" y="3941"/>
                    <a:pt x="5085" y="3870"/>
                    <a:pt x="5001" y="3870"/>
                  </a:cubicBezTo>
                  <a:lnTo>
                    <a:pt x="4073" y="3870"/>
                  </a:lnTo>
                  <a:lnTo>
                    <a:pt x="2882" y="2679"/>
                  </a:lnTo>
                  <a:cubicBezTo>
                    <a:pt x="2858" y="2655"/>
                    <a:pt x="2810" y="2632"/>
                    <a:pt x="2763" y="2632"/>
                  </a:cubicBezTo>
                  <a:lnTo>
                    <a:pt x="155" y="2632"/>
                  </a:lnTo>
                  <a:cubicBezTo>
                    <a:pt x="72" y="2632"/>
                    <a:pt x="1" y="2715"/>
                    <a:pt x="1" y="2798"/>
                  </a:cubicBezTo>
                  <a:lnTo>
                    <a:pt x="1" y="10299"/>
                  </a:lnTo>
                  <a:cubicBezTo>
                    <a:pt x="1" y="10457"/>
                    <a:pt x="121" y="10466"/>
                    <a:pt x="248" y="10466"/>
                  </a:cubicBezTo>
                  <a:cubicBezTo>
                    <a:pt x="264" y="10466"/>
                    <a:pt x="281" y="10466"/>
                    <a:pt x="298" y="10466"/>
                  </a:cubicBezTo>
                  <a:cubicBezTo>
                    <a:pt x="414" y="10466"/>
                    <a:pt x="3457" y="10474"/>
                    <a:pt x="6062" y="10474"/>
                  </a:cubicBezTo>
                  <a:cubicBezTo>
                    <a:pt x="8016" y="10474"/>
                    <a:pt x="9723" y="10469"/>
                    <a:pt x="9764" y="10454"/>
                  </a:cubicBezTo>
                  <a:cubicBezTo>
                    <a:pt x="9799" y="10418"/>
                    <a:pt x="9847" y="10371"/>
                    <a:pt x="9859" y="10335"/>
                  </a:cubicBezTo>
                  <a:lnTo>
                    <a:pt x="10192" y="8609"/>
                  </a:lnTo>
                  <a:cubicBezTo>
                    <a:pt x="10204" y="8513"/>
                    <a:pt x="10145" y="8430"/>
                    <a:pt x="10061" y="8406"/>
                  </a:cubicBezTo>
                  <a:cubicBezTo>
                    <a:pt x="10053" y="8405"/>
                    <a:pt x="10045" y="8405"/>
                    <a:pt x="10037" y="8405"/>
                  </a:cubicBezTo>
                  <a:cubicBezTo>
                    <a:pt x="9952" y="8405"/>
                    <a:pt x="9881" y="8461"/>
                    <a:pt x="9859" y="8537"/>
                  </a:cubicBezTo>
                  <a:lnTo>
                    <a:pt x="9561" y="10121"/>
                  </a:lnTo>
                  <a:lnTo>
                    <a:pt x="393" y="10121"/>
                  </a:lnTo>
                  <a:lnTo>
                    <a:pt x="1155" y="6132"/>
                  </a:lnTo>
                  <a:lnTo>
                    <a:pt x="10335" y="6132"/>
                  </a:lnTo>
                  <a:lnTo>
                    <a:pt x="10014" y="7870"/>
                  </a:lnTo>
                  <a:cubicBezTo>
                    <a:pt x="10002" y="7966"/>
                    <a:pt x="10061" y="8049"/>
                    <a:pt x="10145" y="8061"/>
                  </a:cubicBezTo>
                  <a:cubicBezTo>
                    <a:pt x="10159" y="8064"/>
                    <a:pt x="10173" y="8066"/>
                    <a:pt x="10186" y="8066"/>
                  </a:cubicBezTo>
                  <a:cubicBezTo>
                    <a:pt x="10263" y="8066"/>
                    <a:pt x="10325" y="8011"/>
                    <a:pt x="10335" y="7930"/>
                  </a:cubicBezTo>
                  <a:lnTo>
                    <a:pt x="10716" y="6001"/>
                  </a:lnTo>
                  <a:cubicBezTo>
                    <a:pt x="10728" y="5953"/>
                    <a:pt x="10716" y="5894"/>
                    <a:pt x="10680" y="5870"/>
                  </a:cubicBezTo>
                  <a:cubicBezTo>
                    <a:pt x="10657" y="5822"/>
                    <a:pt x="10609" y="5811"/>
                    <a:pt x="10550" y="5811"/>
                  </a:cubicBezTo>
                  <a:lnTo>
                    <a:pt x="9847" y="5811"/>
                  </a:lnTo>
                  <a:lnTo>
                    <a:pt x="9847" y="5096"/>
                  </a:lnTo>
                  <a:cubicBezTo>
                    <a:pt x="10776" y="4775"/>
                    <a:pt x="11466" y="3965"/>
                    <a:pt x="11585" y="2965"/>
                  </a:cubicBezTo>
                  <a:cubicBezTo>
                    <a:pt x="11609" y="2858"/>
                    <a:pt x="11550" y="2774"/>
                    <a:pt x="11454" y="2751"/>
                  </a:cubicBezTo>
                  <a:cubicBezTo>
                    <a:pt x="11448" y="2750"/>
                    <a:pt x="11442" y="2749"/>
                    <a:pt x="11436" y="2749"/>
                  </a:cubicBezTo>
                  <a:cubicBezTo>
                    <a:pt x="11358" y="2749"/>
                    <a:pt x="11275" y="2817"/>
                    <a:pt x="11264" y="2905"/>
                  </a:cubicBezTo>
                  <a:cubicBezTo>
                    <a:pt x="11109" y="4025"/>
                    <a:pt x="10145" y="4870"/>
                    <a:pt x="9014" y="4870"/>
                  </a:cubicBezTo>
                  <a:cubicBezTo>
                    <a:pt x="7763" y="4870"/>
                    <a:pt x="6751" y="3858"/>
                    <a:pt x="6751" y="2608"/>
                  </a:cubicBezTo>
                  <a:cubicBezTo>
                    <a:pt x="6751" y="1358"/>
                    <a:pt x="7763" y="346"/>
                    <a:pt x="9014" y="346"/>
                  </a:cubicBezTo>
                  <a:cubicBezTo>
                    <a:pt x="10133" y="346"/>
                    <a:pt x="11097" y="1179"/>
                    <a:pt x="11264" y="2274"/>
                  </a:cubicBezTo>
                  <a:cubicBezTo>
                    <a:pt x="11275" y="2363"/>
                    <a:pt x="11358" y="2431"/>
                    <a:pt x="11436" y="2431"/>
                  </a:cubicBezTo>
                  <a:cubicBezTo>
                    <a:pt x="11442" y="2431"/>
                    <a:pt x="11448" y="2430"/>
                    <a:pt x="11454" y="2429"/>
                  </a:cubicBezTo>
                  <a:cubicBezTo>
                    <a:pt x="11550" y="2417"/>
                    <a:pt x="11621" y="2322"/>
                    <a:pt x="11609" y="2239"/>
                  </a:cubicBezTo>
                  <a:cubicBezTo>
                    <a:pt x="11514" y="1620"/>
                    <a:pt x="11204" y="1060"/>
                    <a:pt x="10740" y="643"/>
                  </a:cubicBezTo>
                  <a:cubicBezTo>
                    <a:pt x="10264" y="227"/>
                    <a:pt x="9657" y="0"/>
                    <a:pt x="90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39"/>
            <p:cNvSpPr/>
            <p:nvPr/>
          </p:nvSpPr>
          <p:spPr>
            <a:xfrm>
              <a:off x="4237665" y="2034307"/>
              <a:ext cx="32092" cy="63772"/>
            </a:xfrm>
            <a:custGeom>
              <a:avLst/>
              <a:gdLst/>
              <a:ahLst/>
              <a:cxnLst/>
              <a:rect l="l" t="t" r="r" b="b"/>
              <a:pathLst>
                <a:path w="1013" h="2013" extrusionOk="0">
                  <a:moveTo>
                    <a:pt x="179" y="1"/>
                  </a:moveTo>
                  <a:cubicBezTo>
                    <a:pt x="84" y="1"/>
                    <a:pt x="12" y="72"/>
                    <a:pt x="12" y="167"/>
                  </a:cubicBezTo>
                  <a:cubicBezTo>
                    <a:pt x="12" y="263"/>
                    <a:pt x="84" y="334"/>
                    <a:pt x="179" y="334"/>
                  </a:cubicBezTo>
                  <a:lnTo>
                    <a:pt x="322" y="334"/>
                  </a:lnTo>
                  <a:lnTo>
                    <a:pt x="322" y="1691"/>
                  </a:lnTo>
                  <a:lnTo>
                    <a:pt x="167" y="1691"/>
                  </a:lnTo>
                  <a:cubicBezTo>
                    <a:pt x="72" y="1691"/>
                    <a:pt x="0" y="1763"/>
                    <a:pt x="0" y="1846"/>
                  </a:cubicBezTo>
                  <a:cubicBezTo>
                    <a:pt x="0" y="1941"/>
                    <a:pt x="72" y="2013"/>
                    <a:pt x="167" y="2013"/>
                  </a:cubicBezTo>
                  <a:lnTo>
                    <a:pt x="846" y="2013"/>
                  </a:lnTo>
                  <a:cubicBezTo>
                    <a:pt x="941" y="2013"/>
                    <a:pt x="1012" y="1941"/>
                    <a:pt x="1012" y="1846"/>
                  </a:cubicBezTo>
                  <a:cubicBezTo>
                    <a:pt x="1012" y="1775"/>
                    <a:pt x="941" y="1703"/>
                    <a:pt x="846" y="1703"/>
                  </a:cubicBezTo>
                  <a:lnTo>
                    <a:pt x="667" y="1703"/>
                  </a:lnTo>
                  <a:lnTo>
                    <a:pt x="667" y="167"/>
                  </a:lnTo>
                  <a:cubicBezTo>
                    <a:pt x="667" y="72"/>
                    <a:pt x="596" y="1"/>
                    <a:pt x="5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39"/>
            <p:cNvSpPr/>
            <p:nvPr/>
          </p:nvSpPr>
          <p:spPr>
            <a:xfrm>
              <a:off x="4241815" y="2014317"/>
              <a:ext cx="17012" cy="17012"/>
            </a:xfrm>
            <a:custGeom>
              <a:avLst/>
              <a:gdLst/>
              <a:ahLst/>
              <a:cxnLst/>
              <a:rect l="l" t="t" r="r" b="b"/>
              <a:pathLst>
                <a:path w="537" h="537" extrusionOk="0">
                  <a:moveTo>
                    <a:pt x="274" y="1"/>
                  </a:moveTo>
                  <a:cubicBezTo>
                    <a:pt x="119" y="1"/>
                    <a:pt x="0" y="120"/>
                    <a:pt x="0" y="263"/>
                  </a:cubicBezTo>
                  <a:cubicBezTo>
                    <a:pt x="0" y="417"/>
                    <a:pt x="119" y="536"/>
                    <a:pt x="274" y="536"/>
                  </a:cubicBezTo>
                  <a:cubicBezTo>
                    <a:pt x="417" y="536"/>
                    <a:pt x="536" y="417"/>
                    <a:pt x="536" y="263"/>
                  </a:cubicBezTo>
                  <a:cubicBezTo>
                    <a:pt x="536" y="120"/>
                    <a:pt x="417" y="1"/>
                    <a:pt x="2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25" name="Google Shape;2125;p39"/>
          <p:cNvSpPr txBox="1">
            <a:spLocks noGrp="1"/>
          </p:cNvSpPr>
          <p:nvPr>
            <p:ph type="title"/>
          </p:nvPr>
        </p:nvSpPr>
        <p:spPr>
          <a:xfrm>
            <a:off x="1167021" y="154476"/>
            <a:ext cx="7450037" cy="6730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rgbClr val="00B050"/>
                </a:solidFill>
              </a:rPr>
              <a:t>METHODS AND TOOLS USED</a:t>
            </a:r>
            <a:endParaRPr sz="4000" dirty="0">
              <a:solidFill>
                <a:srgbClr val="00B050"/>
              </a:solidFill>
            </a:endParaRPr>
          </a:p>
        </p:txBody>
      </p:sp>
      <p:sp>
        <p:nvSpPr>
          <p:cNvPr id="2" name="Google Shape;2065;p38">
            <a:extLst>
              <a:ext uri="{FF2B5EF4-FFF2-40B4-BE49-F238E27FC236}">
                <a16:creationId xmlns:a16="http://schemas.microsoft.com/office/drawing/2014/main" id="{3028E5B8-CEEA-A8E1-14FF-BB43A447E931}"/>
              </a:ext>
            </a:extLst>
          </p:cNvPr>
          <p:cNvSpPr txBox="1">
            <a:spLocks/>
          </p:cNvSpPr>
          <p:nvPr/>
        </p:nvSpPr>
        <p:spPr>
          <a:xfrm>
            <a:off x="44277" y="61831"/>
            <a:ext cx="1277151" cy="961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Spartan"/>
              <a:buNone/>
              <a:defRPr sz="1500" b="0" i="0" u="none" strike="noStrike" cap="none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Spartan"/>
              <a:buNone/>
              <a:defRPr sz="1500" b="0" i="0" u="none" strike="noStrike" cap="none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Spartan"/>
              <a:buNone/>
              <a:defRPr sz="1500" b="0" i="0" u="none" strike="noStrike" cap="none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Spartan"/>
              <a:buNone/>
              <a:defRPr sz="1500" b="0" i="0" u="none" strike="noStrike" cap="none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Spartan"/>
              <a:buNone/>
              <a:defRPr sz="1500" b="0" i="0" u="none" strike="noStrike" cap="none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Spartan"/>
              <a:buNone/>
              <a:defRPr sz="1500" b="0" i="0" u="none" strike="noStrike" cap="none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Spartan"/>
              <a:buNone/>
              <a:defRPr sz="1500" b="0" i="0" u="none" strike="noStrike" cap="none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Spartan"/>
              <a:buNone/>
              <a:defRPr sz="1500" b="0" i="0" u="none" strike="noStrike" cap="none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Spartan"/>
              <a:buNone/>
              <a:defRPr sz="1500" b="0" i="0" u="none" strike="noStrike" cap="none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9pPr>
          </a:lstStyle>
          <a:p>
            <a:pPr marL="0" indent="0" algn="ctr"/>
            <a:r>
              <a:rPr lang="en" sz="7200" dirty="0">
                <a:solidFill>
                  <a:srgbClr val="FFC000"/>
                </a:solidFill>
              </a:rPr>
              <a:t>02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8" name="Google Shape;2698;p57"/>
          <p:cNvSpPr txBox="1">
            <a:spLocks noGrp="1"/>
          </p:cNvSpPr>
          <p:nvPr>
            <p:ph type="title"/>
          </p:nvPr>
        </p:nvSpPr>
        <p:spPr>
          <a:xfrm>
            <a:off x="185980" y="170481"/>
            <a:ext cx="8849532" cy="430078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3FC345-244D-DA42-AEDB-9E97867AC8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224" y="348712"/>
            <a:ext cx="3619577" cy="26347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C5E4EC-40E4-AF4D-0970-6EE1A5CF68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9801" y="348712"/>
            <a:ext cx="5043975" cy="2634713"/>
          </a:xfrm>
          <a:prstGeom prst="rect">
            <a:avLst/>
          </a:prstGeom>
        </p:spPr>
      </p:pic>
      <p:sp>
        <p:nvSpPr>
          <p:cNvPr id="9" name="Google Shape;2705;p58">
            <a:extLst>
              <a:ext uri="{FF2B5EF4-FFF2-40B4-BE49-F238E27FC236}">
                <a16:creationId xmlns:a16="http://schemas.microsoft.com/office/drawing/2014/main" id="{35E2254E-7BF2-0C1E-D7CB-5F41E5BC9D6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235008" y="3363671"/>
            <a:ext cx="6738870" cy="43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 dirty="0"/>
              <a:t>(Some screenshots from initial stages of project development)</a:t>
            </a:r>
            <a:endParaRPr i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" name="Google Shape;2263;p48"/>
          <p:cNvSpPr txBox="1">
            <a:spLocks noGrp="1"/>
          </p:cNvSpPr>
          <p:nvPr>
            <p:ph type="title"/>
          </p:nvPr>
        </p:nvSpPr>
        <p:spPr>
          <a:xfrm>
            <a:off x="1522458" y="313286"/>
            <a:ext cx="3777962" cy="56236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lt2"/>
                </a:solidFill>
              </a:rPr>
              <a:t>REFERENCES</a:t>
            </a:r>
            <a:endParaRPr sz="3600" dirty="0"/>
          </a:p>
        </p:txBody>
      </p:sp>
      <p:sp>
        <p:nvSpPr>
          <p:cNvPr id="2264" name="Google Shape;2264;p48"/>
          <p:cNvSpPr txBox="1">
            <a:spLocks noGrp="1"/>
          </p:cNvSpPr>
          <p:nvPr>
            <p:ph type="subTitle" idx="1"/>
          </p:nvPr>
        </p:nvSpPr>
        <p:spPr>
          <a:xfrm>
            <a:off x="183762" y="980954"/>
            <a:ext cx="6864908" cy="353755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Smalheiser</a:t>
            </a:r>
            <a:r>
              <a:rPr lang="en-US" sz="11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N. R., &amp; Cohen, A. M. (2018). Design of a generic, open platform for machine learning-assisted indexing and clustering of articles in PubMed, a biomedical bibliographic database. </a:t>
            </a:r>
            <a:r>
              <a:rPr lang="en-US" sz="1100" b="0" i="1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Data and information management</a:t>
            </a:r>
            <a:r>
              <a:rPr lang="en-US" sz="11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sz="1100" b="0" i="1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2</a:t>
            </a:r>
            <a:r>
              <a:rPr lang="en-US" sz="11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(1), 27-36.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1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1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Singh, A. V., Rosenkranz, D., Ansari, M. H. D., Singh, R., </a:t>
            </a:r>
            <a:r>
              <a:rPr lang="en-IN" sz="11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Kanase</a:t>
            </a:r>
            <a:r>
              <a:rPr lang="en-IN" sz="11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A., Singh, S. P., ... &amp; </a:t>
            </a:r>
            <a:r>
              <a:rPr lang="en-IN" sz="11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Luch</a:t>
            </a:r>
            <a:r>
              <a:rPr lang="en-IN" sz="11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A. (2020). Artificial intelligence and machine learning empower advanced biomedical material design to toxicity prediction. </a:t>
            </a:r>
            <a:r>
              <a:rPr lang="en-IN" sz="1100" b="0" i="1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Advanced Intelligent Systems</a:t>
            </a:r>
            <a:r>
              <a:rPr lang="en-IN" sz="11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IN" sz="1100" b="0" i="1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2</a:t>
            </a:r>
            <a:r>
              <a:rPr lang="en-IN" sz="11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(12), 2000084.</a:t>
            </a:r>
            <a:endParaRPr lang="en-US" sz="1100" b="0" i="0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1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Kimball, J. (2021). </a:t>
            </a:r>
            <a:r>
              <a:rPr lang="en-US" sz="11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basicML</a:t>
            </a:r>
            <a:r>
              <a:rPr lang="en-US" sz="11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machine learning basics for working with biomedical data.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1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1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Dheyab</a:t>
            </a:r>
            <a:r>
              <a:rPr lang="en-IN" sz="11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H. F., </a:t>
            </a:r>
            <a:r>
              <a:rPr lang="en-IN" sz="11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Ucan</a:t>
            </a:r>
            <a:r>
              <a:rPr lang="en-IN" sz="11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O. N., Khalaf, M., &amp; Mohammed, A. H. (2020, October). Implementation a Various Types of Machine Learning Approaches for Biomedical Datasets based on Sickle Cell Disorder. In </a:t>
            </a:r>
            <a:r>
              <a:rPr lang="en-IN" sz="1100" b="0" i="1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2020 4th International Symposium on Multidisciplinary Studies and Innovative Technologies (ISMSIT)</a:t>
            </a:r>
            <a:r>
              <a:rPr lang="en-IN" sz="11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(pp. 1-6). IEEE.</a:t>
            </a:r>
            <a:endParaRPr lang="en-US" sz="1100" b="0" i="0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1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Mirza, B., Wang, W., Wang, J., Choi, H., Chung, N. C., &amp; Ping, P. (2019). Machine learning and integrative analysis of biomedical big data. </a:t>
            </a:r>
            <a:r>
              <a:rPr lang="en-US" sz="1100" b="0" i="1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Genes</a:t>
            </a:r>
            <a:r>
              <a:rPr lang="en-US" sz="11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sz="1100" b="0" i="1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10</a:t>
            </a:r>
            <a:r>
              <a:rPr lang="en-US" sz="11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(2), 87.</a:t>
            </a:r>
            <a:endParaRPr sz="1100" dirty="0">
              <a:solidFill>
                <a:schemeClr val="bg1"/>
              </a:solidFill>
            </a:endParaRPr>
          </a:p>
        </p:txBody>
      </p:sp>
      <p:grpSp>
        <p:nvGrpSpPr>
          <p:cNvPr id="2265" name="Google Shape;2265;p48"/>
          <p:cNvGrpSpPr/>
          <p:nvPr/>
        </p:nvGrpSpPr>
        <p:grpSpPr>
          <a:xfrm>
            <a:off x="7130992" y="980955"/>
            <a:ext cx="884213" cy="3911385"/>
            <a:chOff x="3615675" y="367825"/>
            <a:chExt cx="808650" cy="3374600"/>
          </a:xfrm>
        </p:grpSpPr>
        <p:sp>
          <p:nvSpPr>
            <p:cNvPr id="2266" name="Google Shape;2266;p48"/>
            <p:cNvSpPr/>
            <p:nvPr/>
          </p:nvSpPr>
          <p:spPr>
            <a:xfrm>
              <a:off x="3663733" y="2002850"/>
              <a:ext cx="714802" cy="29150"/>
            </a:xfrm>
            <a:custGeom>
              <a:avLst/>
              <a:gdLst/>
              <a:ahLst/>
              <a:cxnLst/>
              <a:rect l="l" t="t" r="r" b="b"/>
              <a:pathLst>
                <a:path w="29577" h="1166" extrusionOk="0">
                  <a:moveTo>
                    <a:pt x="787" y="1"/>
                  </a:moveTo>
                  <a:cubicBezTo>
                    <a:pt x="1" y="1"/>
                    <a:pt x="1" y="1165"/>
                    <a:pt x="787" y="1165"/>
                  </a:cubicBezTo>
                  <a:lnTo>
                    <a:pt x="28790" y="1165"/>
                  </a:lnTo>
                  <a:cubicBezTo>
                    <a:pt x="29577" y="1165"/>
                    <a:pt x="29577" y="1"/>
                    <a:pt x="287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48"/>
            <p:cNvSpPr/>
            <p:nvPr/>
          </p:nvSpPr>
          <p:spPr>
            <a:xfrm>
              <a:off x="3649500" y="367825"/>
              <a:ext cx="774825" cy="3374600"/>
            </a:xfrm>
            <a:custGeom>
              <a:avLst/>
              <a:gdLst/>
              <a:ahLst/>
              <a:cxnLst/>
              <a:rect l="l" t="t" r="r" b="b"/>
              <a:pathLst>
                <a:path w="30993" h="134984" extrusionOk="0">
                  <a:moveTo>
                    <a:pt x="29058" y="0"/>
                  </a:moveTo>
                  <a:cubicBezTo>
                    <a:pt x="28728" y="0"/>
                    <a:pt x="28392" y="245"/>
                    <a:pt x="28444" y="664"/>
                  </a:cubicBezTo>
                  <a:cubicBezTo>
                    <a:pt x="28476" y="790"/>
                    <a:pt x="29640" y="10229"/>
                    <a:pt x="14600" y="17592"/>
                  </a:cubicBezTo>
                  <a:cubicBezTo>
                    <a:pt x="1196" y="24136"/>
                    <a:pt x="1" y="31845"/>
                    <a:pt x="32" y="34048"/>
                  </a:cubicBezTo>
                  <a:cubicBezTo>
                    <a:pt x="95" y="36250"/>
                    <a:pt x="1196" y="43927"/>
                    <a:pt x="14600" y="50503"/>
                  </a:cubicBezTo>
                  <a:cubicBezTo>
                    <a:pt x="29640" y="57866"/>
                    <a:pt x="28444" y="67305"/>
                    <a:pt x="28444" y="67399"/>
                  </a:cubicBezTo>
                  <a:cubicBezTo>
                    <a:pt x="28444" y="67399"/>
                    <a:pt x="28444" y="67431"/>
                    <a:pt x="28444" y="67462"/>
                  </a:cubicBezTo>
                  <a:lnTo>
                    <a:pt x="28444" y="67525"/>
                  </a:lnTo>
                  <a:cubicBezTo>
                    <a:pt x="28444" y="67557"/>
                    <a:pt x="28444" y="67588"/>
                    <a:pt x="28444" y="67620"/>
                  </a:cubicBezTo>
                  <a:cubicBezTo>
                    <a:pt x="28476" y="67714"/>
                    <a:pt x="29640" y="77153"/>
                    <a:pt x="14600" y="84516"/>
                  </a:cubicBezTo>
                  <a:cubicBezTo>
                    <a:pt x="1196" y="91060"/>
                    <a:pt x="1" y="98769"/>
                    <a:pt x="32" y="100971"/>
                  </a:cubicBezTo>
                  <a:cubicBezTo>
                    <a:pt x="95" y="103174"/>
                    <a:pt x="1196" y="110851"/>
                    <a:pt x="14600" y="117427"/>
                  </a:cubicBezTo>
                  <a:cubicBezTo>
                    <a:pt x="29640" y="124758"/>
                    <a:pt x="28444" y="134197"/>
                    <a:pt x="28444" y="134292"/>
                  </a:cubicBezTo>
                  <a:cubicBezTo>
                    <a:pt x="28413" y="134638"/>
                    <a:pt x="28633" y="134921"/>
                    <a:pt x="28948" y="134984"/>
                  </a:cubicBezTo>
                  <a:lnTo>
                    <a:pt x="29042" y="134984"/>
                  </a:lnTo>
                  <a:cubicBezTo>
                    <a:pt x="29357" y="134984"/>
                    <a:pt x="29608" y="134764"/>
                    <a:pt x="29640" y="134449"/>
                  </a:cubicBezTo>
                  <a:cubicBezTo>
                    <a:pt x="29703" y="134040"/>
                    <a:pt x="30993" y="124097"/>
                    <a:pt x="15135" y="116326"/>
                  </a:cubicBezTo>
                  <a:cubicBezTo>
                    <a:pt x="2329" y="110065"/>
                    <a:pt x="1228" y="102985"/>
                    <a:pt x="1259" y="100940"/>
                  </a:cubicBezTo>
                  <a:cubicBezTo>
                    <a:pt x="1259" y="98926"/>
                    <a:pt x="2329" y="91815"/>
                    <a:pt x="15135" y="85554"/>
                  </a:cubicBezTo>
                  <a:cubicBezTo>
                    <a:pt x="30552" y="78003"/>
                    <a:pt x="29766" y="68406"/>
                    <a:pt x="29640" y="67494"/>
                  </a:cubicBezTo>
                  <a:cubicBezTo>
                    <a:pt x="29766" y="66550"/>
                    <a:pt x="30552" y="56953"/>
                    <a:pt x="15135" y="49433"/>
                  </a:cubicBezTo>
                  <a:cubicBezTo>
                    <a:pt x="2329" y="43141"/>
                    <a:pt x="1228" y="36061"/>
                    <a:pt x="1259" y="34048"/>
                  </a:cubicBezTo>
                  <a:cubicBezTo>
                    <a:pt x="1259" y="32002"/>
                    <a:pt x="2329" y="24892"/>
                    <a:pt x="15135" y="18630"/>
                  </a:cubicBezTo>
                  <a:cubicBezTo>
                    <a:pt x="30993" y="10859"/>
                    <a:pt x="29703" y="916"/>
                    <a:pt x="29640" y="507"/>
                  </a:cubicBezTo>
                  <a:cubicBezTo>
                    <a:pt x="29584" y="157"/>
                    <a:pt x="29323" y="0"/>
                    <a:pt x="290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48"/>
            <p:cNvSpPr/>
            <p:nvPr/>
          </p:nvSpPr>
          <p:spPr>
            <a:xfrm>
              <a:off x="3764350" y="3113125"/>
              <a:ext cx="515250" cy="29925"/>
            </a:xfrm>
            <a:custGeom>
              <a:avLst/>
              <a:gdLst/>
              <a:ahLst/>
              <a:cxnLst/>
              <a:rect l="l" t="t" r="r" b="b"/>
              <a:pathLst>
                <a:path w="20610" h="1197" extrusionOk="0">
                  <a:moveTo>
                    <a:pt x="787" y="1"/>
                  </a:moveTo>
                  <a:cubicBezTo>
                    <a:pt x="1" y="1"/>
                    <a:pt x="1" y="1196"/>
                    <a:pt x="787" y="1196"/>
                  </a:cubicBezTo>
                  <a:lnTo>
                    <a:pt x="19854" y="1196"/>
                  </a:lnTo>
                  <a:cubicBezTo>
                    <a:pt x="20609" y="1196"/>
                    <a:pt x="20609" y="1"/>
                    <a:pt x="198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48"/>
            <p:cNvSpPr/>
            <p:nvPr/>
          </p:nvSpPr>
          <p:spPr>
            <a:xfrm>
              <a:off x="3764350" y="3463175"/>
              <a:ext cx="515250" cy="29900"/>
            </a:xfrm>
            <a:custGeom>
              <a:avLst/>
              <a:gdLst/>
              <a:ahLst/>
              <a:cxnLst/>
              <a:rect l="l" t="t" r="r" b="b"/>
              <a:pathLst>
                <a:path w="20610" h="1196" extrusionOk="0">
                  <a:moveTo>
                    <a:pt x="787" y="0"/>
                  </a:moveTo>
                  <a:cubicBezTo>
                    <a:pt x="1" y="0"/>
                    <a:pt x="1" y="1196"/>
                    <a:pt x="787" y="1196"/>
                  </a:cubicBezTo>
                  <a:lnTo>
                    <a:pt x="19854" y="1196"/>
                  </a:lnTo>
                  <a:cubicBezTo>
                    <a:pt x="20609" y="1196"/>
                    <a:pt x="20609" y="0"/>
                    <a:pt x="198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48"/>
            <p:cNvSpPr/>
            <p:nvPr/>
          </p:nvSpPr>
          <p:spPr>
            <a:xfrm>
              <a:off x="3668400" y="2975475"/>
              <a:ext cx="705600" cy="29125"/>
            </a:xfrm>
            <a:custGeom>
              <a:avLst/>
              <a:gdLst/>
              <a:ahLst/>
              <a:cxnLst/>
              <a:rect l="l" t="t" r="r" b="b"/>
              <a:pathLst>
                <a:path w="28224" h="1165" extrusionOk="0">
                  <a:moveTo>
                    <a:pt x="787" y="1"/>
                  </a:moveTo>
                  <a:cubicBezTo>
                    <a:pt x="0" y="1"/>
                    <a:pt x="0" y="1165"/>
                    <a:pt x="787" y="1165"/>
                  </a:cubicBezTo>
                  <a:lnTo>
                    <a:pt x="27437" y="1165"/>
                  </a:lnTo>
                  <a:cubicBezTo>
                    <a:pt x="28223" y="1165"/>
                    <a:pt x="28223" y="1"/>
                    <a:pt x="274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48"/>
            <p:cNvSpPr/>
            <p:nvPr/>
          </p:nvSpPr>
          <p:spPr>
            <a:xfrm>
              <a:off x="3651075" y="2837025"/>
              <a:ext cx="739425" cy="29925"/>
            </a:xfrm>
            <a:custGeom>
              <a:avLst/>
              <a:gdLst/>
              <a:ahLst/>
              <a:cxnLst/>
              <a:rect l="l" t="t" r="r" b="b"/>
              <a:pathLst>
                <a:path w="29577" h="1197" extrusionOk="0">
                  <a:moveTo>
                    <a:pt x="787" y="1"/>
                  </a:moveTo>
                  <a:cubicBezTo>
                    <a:pt x="1" y="1"/>
                    <a:pt x="1" y="1197"/>
                    <a:pt x="787" y="1197"/>
                  </a:cubicBezTo>
                  <a:lnTo>
                    <a:pt x="28790" y="1197"/>
                  </a:lnTo>
                  <a:cubicBezTo>
                    <a:pt x="29577" y="1197"/>
                    <a:pt x="29577" y="1"/>
                    <a:pt x="287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48"/>
            <p:cNvSpPr/>
            <p:nvPr/>
          </p:nvSpPr>
          <p:spPr>
            <a:xfrm>
              <a:off x="3714000" y="2699375"/>
              <a:ext cx="614375" cy="29125"/>
            </a:xfrm>
            <a:custGeom>
              <a:avLst/>
              <a:gdLst/>
              <a:ahLst/>
              <a:cxnLst/>
              <a:rect l="l" t="t" r="r" b="b"/>
              <a:pathLst>
                <a:path w="24575" h="1165" extrusionOk="0">
                  <a:moveTo>
                    <a:pt x="788" y="1"/>
                  </a:moveTo>
                  <a:cubicBezTo>
                    <a:pt x="1" y="1"/>
                    <a:pt x="1" y="1165"/>
                    <a:pt x="788" y="1165"/>
                  </a:cubicBezTo>
                  <a:lnTo>
                    <a:pt x="23788" y="1165"/>
                  </a:lnTo>
                  <a:cubicBezTo>
                    <a:pt x="24574" y="1165"/>
                    <a:pt x="24574" y="1"/>
                    <a:pt x="237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48"/>
            <p:cNvSpPr/>
            <p:nvPr/>
          </p:nvSpPr>
          <p:spPr>
            <a:xfrm>
              <a:off x="3764350" y="1431375"/>
              <a:ext cx="515250" cy="29125"/>
            </a:xfrm>
            <a:custGeom>
              <a:avLst/>
              <a:gdLst/>
              <a:ahLst/>
              <a:cxnLst/>
              <a:rect l="l" t="t" r="r" b="b"/>
              <a:pathLst>
                <a:path w="20610" h="1165" extrusionOk="0">
                  <a:moveTo>
                    <a:pt x="787" y="1"/>
                  </a:moveTo>
                  <a:cubicBezTo>
                    <a:pt x="1" y="1"/>
                    <a:pt x="1" y="1165"/>
                    <a:pt x="787" y="1165"/>
                  </a:cubicBezTo>
                  <a:lnTo>
                    <a:pt x="19854" y="1165"/>
                  </a:lnTo>
                  <a:cubicBezTo>
                    <a:pt x="20609" y="1165"/>
                    <a:pt x="20609" y="1"/>
                    <a:pt x="198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48"/>
            <p:cNvSpPr/>
            <p:nvPr/>
          </p:nvSpPr>
          <p:spPr>
            <a:xfrm>
              <a:off x="3764350" y="633775"/>
              <a:ext cx="515250" cy="29925"/>
            </a:xfrm>
            <a:custGeom>
              <a:avLst/>
              <a:gdLst/>
              <a:ahLst/>
              <a:cxnLst/>
              <a:rect l="l" t="t" r="r" b="b"/>
              <a:pathLst>
                <a:path w="20610" h="1197" extrusionOk="0">
                  <a:moveTo>
                    <a:pt x="787" y="0"/>
                  </a:moveTo>
                  <a:cubicBezTo>
                    <a:pt x="1" y="0"/>
                    <a:pt x="1" y="1196"/>
                    <a:pt x="787" y="1196"/>
                  </a:cubicBezTo>
                  <a:lnTo>
                    <a:pt x="19854" y="1196"/>
                  </a:lnTo>
                  <a:cubicBezTo>
                    <a:pt x="20609" y="1196"/>
                    <a:pt x="20609" y="0"/>
                    <a:pt x="198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48"/>
            <p:cNvSpPr/>
            <p:nvPr/>
          </p:nvSpPr>
          <p:spPr>
            <a:xfrm>
              <a:off x="3668400" y="1292950"/>
              <a:ext cx="705600" cy="29900"/>
            </a:xfrm>
            <a:custGeom>
              <a:avLst/>
              <a:gdLst/>
              <a:ahLst/>
              <a:cxnLst/>
              <a:rect l="l" t="t" r="r" b="b"/>
              <a:pathLst>
                <a:path w="28224" h="1196" extrusionOk="0">
                  <a:moveTo>
                    <a:pt x="787" y="0"/>
                  </a:moveTo>
                  <a:cubicBezTo>
                    <a:pt x="0" y="0"/>
                    <a:pt x="0" y="1196"/>
                    <a:pt x="787" y="1196"/>
                  </a:cubicBezTo>
                  <a:lnTo>
                    <a:pt x="27437" y="1196"/>
                  </a:lnTo>
                  <a:cubicBezTo>
                    <a:pt x="28223" y="1196"/>
                    <a:pt x="28223" y="0"/>
                    <a:pt x="274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48"/>
            <p:cNvSpPr/>
            <p:nvPr/>
          </p:nvSpPr>
          <p:spPr>
            <a:xfrm>
              <a:off x="3668400" y="497700"/>
              <a:ext cx="705600" cy="29125"/>
            </a:xfrm>
            <a:custGeom>
              <a:avLst/>
              <a:gdLst/>
              <a:ahLst/>
              <a:cxnLst/>
              <a:rect l="l" t="t" r="r" b="b"/>
              <a:pathLst>
                <a:path w="28224" h="1165" extrusionOk="0">
                  <a:moveTo>
                    <a:pt x="787" y="0"/>
                  </a:moveTo>
                  <a:cubicBezTo>
                    <a:pt x="0" y="0"/>
                    <a:pt x="0" y="1164"/>
                    <a:pt x="787" y="1164"/>
                  </a:cubicBezTo>
                  <a:lnTo>
                    <a:pt x="27437" y="1164"/>
                  </a:lnTo>
                  <a:cubicBezTo>
                    <a:pt x="28223" y="1164"/>
                    <a:pt x="28223" y="0"/>
                    <a:pt x="274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48"/>
            <p:cNvSpPr/>
            <p:nvPr/>
          </p:nvSpPr>
          <p:spPr>
            <a:xfrm>
              <a:off x="3651075" y="1155275"/>
              <a:ext cx="739425" cy="29150"/>
            </a:xfrm>
            <a:custGeom>
              <a:avLst/>
              <a:gdLst/>
              <a:ahLst/>
              <a:cxnLst/>
              <a:rect l="l" t="t" r="r" b="b"/>
              <a:pathLst>
                <a:path w="29577" h="1166" extrusionOk="0">
                  <a:moveTo>
                    <a:pt x="787" y="1"/>
                  </a:moveTo>
                  <a:cubicBezTo>
                    <a:pt x="1" y="1"/>
                    <a:pt x="1" y="1165"/>
                    <a:pt x="787" y="1165"/>
                  </a:cubicBezTo>
                  <a:lnTo>
                    <a:pt x="28790" y="1165"/>
                  </a:lnTo>
                  <a:cubicBezTo>
                    <a:pt x="29577" y="1165"/>
                    <a:pt x="29577" y="1"/>
                    <a:pt x="287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48"/>
            <p:cNvSpPr/>
            <p:nvPr/>
          </p:nvSpPr>
          <p:spPr>
            <a:xfrm>
              <a:off x="3714000" y="1016850"/>
              <a:ext cx="597075" cy="29900"/>
            </a:xfrm>
            <a:custGeom>
              <a:avLst/>
              <a:gdLst/>
              <a:ahLst/>
              <a:cxnLst/>
              <a:rect l="l" t="t" r="r" b="b"/>
              <a:pathLst>
                <a:path w="23883" h="1196" extrusionOk="0">
                  <a:moveTo>
                    <a:pt x="788" y="0"/>
                  </a:moveTo>
                  <a:cubicBezTo>
                    <a:pt x="1" y="0"/>
                    <a:pt x="1" y="1196"/>
                    <a:pt x="788" y="1196"/>
                  </a:cubicBezTo>
                  <a:lnTo>
                    <a:pt x="23882" y="1196"/>
                  </a:lnTo>
                  <a:cubicBezTo>
                    <a:pt x="23536" y="787"/>
                    <a:pt x="23253" y="409"/>
                    <a:pt x="229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48"/>
            <p:cNvSpPr/>
            <p:nvPr/>
          </p:nvSpPr>
          <p:spPr>
            <a:xfrm>
              <a:off x="3764350" y="2302925"/>
              <a:ext cx="515250" cy="29925"/>
            </a:xfrm>
            <a:custGeom>
              <a:avLst/>
              <a:gdLst/>
              <a:ahLst/>
              <a:cxnLst/>
              <a:rect l="l" t="t" r="r" b="b"/>
              <a:pathLst>
                <a:path w="20610" h="1197" extrusionOk="0">
                  <a:moveTo>
                    <a:pt x="787" y="1"/>
                  </a:moveTo>
                  <a:cubicBezTo>
                    <a:pt x="1" y="1"/>
                    <a:pt x="1" y="1197"/>
                    <a:pt x="787" y="1197"/>
                  </a:cubicBezTo>
                  <a:lnTo>
                    <a:pt x="19854" y="1197"/>
                  </a:lnTo>
                  <a:cubicBezTo>
                    <a:pt x="20609" y="1197"/>
                    <a:pt x="20609" y="1"/>
                    <a:pt x="198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48"/>
            <p:cNvSpPr/>
            <p:nvPr/>
          </p:nvSpPr>
          <p:spPr>
            <a:xfrm>
              <a:off x="3668400" y="2165275"/>
              <a:ext cx="705600" cy="29925"/>
            </a:xfrm>
            <a:custGeom>
              <a:avLst/>
              <a:gdLst/>
              <a:ahLst/>
              <a:cxnLst/>
              <a:rect l="l" t="t" r="r" b="b"/>
              <a:pathLst>
                <a:path w="28224" h="1197" extrusionOk="0">
                  <a:moveTo>
                    <a:pt x="787" y="1"/>
                  </a:moveTo>
                  <a:cubicBezTo>
                    <a:pt x="0" y="1"/>
                    <a:pt x="0" y="1196"/>
                    <a:pt x="787" y="1196"/>
                  </a:cubicBezTo>
                  <a:lnTo>
                    <a:pt x="27437" y="1196"/>
                  </a:lnTo>
                  <a:cubicBezTo>
                    <a:pt x="28223" y="1196"/>
                    <a:pt x="28223" y="1"/>
                    <a:pt x="274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48"/>
            <p:cNvSpPr/>
            <p:nvPr/>
          </p:nvSpPr>
          <p:spPr>
            <a:xfrm>
              <a:off x="3714000" y="1840425"/>
              <a:ext cx="614375" cy="29125"/>
            </a:xfrm>
            <a:custGeom>
              <a:avLst/>
              <a:gdLst/>
              <a:ahLst/>
              <a:cxnLst/>
              <a:rect l="l" t="t" r="r" b="b"/>
              <a:pathLst>
                <a:path w="24575" h="1165" extrusionOk="0">
                  <a:moveTo>
                    <a:pt x="788" y="0"/>
                  </a:moveTo>
                  <a:cubicBezTo>
                    <a:pt x="1" y="0"/>
                    <a:pt x="1" y="1164"/>
                    <a:pt x="788" y="1164"/>
                  </a:cubicBezTo>
                  <a:lnTo>
                    <a:pt x="23788" y="1164"/>
                  </a:lnTo>
                  <a:cubicBezTo>
                    <a:pt x="24574" y="1164"/>
                    <a:pt x="24574" y="0"/>
                    <a:pt x="237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48"/>
            <p:cNvSpPr/>
            <p:nvPr/>
          </p:nvSpPr>
          <p:spPr>
            <a:xfrm>
              <a:off x="3618050" y="367900"/>
              <a:ext cx="774025" cy="3374525"/>
            </a:xfrm>
            <a:custGeom>
              <a:avLst/>
              <a:gdLst/>
              <a:ahLst/>
              <a:cxnLst/>
              <a:rect l="l" t="t" r="r" b="b"/>
              <a:pathLst>
                <a:path w="30961" h="134981" extrusionOk="0">
                  <a:moveTo>
                    <a:pt x="1926" y="0"/>
                  </a:moveTo>
                  <a:cubicBezTo>
                    <a:pt x="1666" y="0"/>
                    <a:pt x="1409" y="157"/>
                    <a:pt x="1353" y="504"/>
                  </a:cubicBezTo>
                  <a:cubicBezTo>
                    <a:pt x="1322" y="944"/>
                    <a:pt x="0" y="10887"/>
                    <a:pt x="15858" y="18627"/>
                  </a:cubicBezTo>
                  <a:cubicBezTo>
                    <a:pt x="28664" y="24920"/>
                    <a:pt x="29765" y="31999"/>
                    <a:pt x="29734" y="34013"/>
                  </a:cubicBezTo>
                  <a:cubicBezTo>
                    <a:pt x="29702" y="36058"/>
                    <a:pt x="28664" y="43169"/>
                    <a:pt x="15858" y="49430"/>
                  </a:cubicBezTo>
                  <a:cubicBezTo>
                    <a:pt x="441" y="56982"/>
                    <a:pt x="1227" y="66578"/>
                    <a:pt x="1353" y="67491"/>
                  </a:cubicBezTo>
                  <a:cubicBezTo>
                    <a:pt x="1227" y="68403"/>
                    <a:pt x="441" y="78000"/>
                    <a:pt x="15858" y="85551"/>
                  </a:cubicBezTo>
                  <a:cubicBezTo>
                    <a:pt x="28664" y="91812"/>
                    <a:pt x="29765" y="98923"/>
                    <a:pt x="29734" y="100937"/>
                  </a:cubicBezTo>
                  <a:cubicBezTo>
                    <a:pt x="29702" y="102982"/>
                    <a:pt x="28664" y="110062"/>
                    <a:pt x="15858" y="116354"/>
                  </a:cubicBezTo>
                  <a:cubicBezTo>
                    <a:pt x="0" y="124094"/>
                    <a:pt x="1322" y="134037"/>
                    <a:pt x="1353" y="134478"/>
                  </a:cubicBezTo>
                  <a:cubicBezTo>
                    <a:pt x="1385" y="134761"/>
                    <a:pt x="1636" y="134981"/>
                    <a:pt x="1951" y="134981"/>
                  </a:cubicBezTo>
                  <a:lnTo>
                    <a:pt x="2045" y="134981"/>
                  </a:lnTo>
                  <a:cubicBezTo>
                    <a:pt x="2360" y="134950"/>
                    <a:pt x="2580" y="134635"/>
                    <a:pt x="2517" y="134320"/>
                  </a:cubicBezTo>
                  <a:cubicBezTo>
                    <a:pt x="2517" y="134226"/>
                    <a:pt x="1353" y="124787"/>
                    <a:pt x="16393" y="117424"/>
                  </a:cubicBezTo>
                  <a:cubicBezTo>
                    <a:pt x="29797" y="110880"/>
                    <a:pt x="30961" y="103171"/>
                    <a:pt x="30929" y="100968"/>
                  </a:cubicBezTo>
                  <a:cubicBezTo>
                    <a:pt x="30898" y="98766"/>
                    <a:pt x="29797" y="91089"/>
                    <a:pt x="16393" y="84544"/>
                  </a:cubicBezTo>
                  <a:cubicBezTo>
                    <a:pt x="1353" y="77182"/>
                    <a:pt x="2517" y="67742"/>
                    <a:pt x="2517" y="67648"/>
                  </a:cubicBezTo>
                  <a:cubicBezTo>
                    <a:pt x="2517" y="67617"/>
                    <a:pt x="2517" y="67585"/>
                    <a:pt x="2517" y="67554"/>
                  </a:cubicBezTo>
                  <a:lnTo>
                    <a:pt x="2517" y="67491"/>
                  </a:lnTo>
                  <a:cubicBezTo>
                    <a:pt x="2517" y="67459"/>
                    <a:pt x="2517" y="67428"/>
                    <a:pt x="2517" y="67396"/>
                  </a:cubicBezTo>
                  <a:cubicBezTo>
                    <a:pt x="2517" y="67302"/>
                    <a:pt x="1353" y="57863"/>
                    <a:pt x="16393" y="50500"/>
                  </a:cubicBezTo>
                  <a:cubicBezTo>
                    <a:pt x="29797" y="43924"/>
                    <a:pt x="30961" y="36247"/>
                    <a:pt x="30929" y="34045"/>
                  </a:cubicBezTo>
                  <a:cubicBezTo>
                    <a:pt x="30898" y="31842"/>
                    <a:pt x="29797" y="24165"/>
                    <a:pt x="16393" y="17589"/>
                  </a:cubicBezTo>
                  <a:cubicBezTo>
                    <a:pt x="1353" y="10226"/>
                    <a:pt x="2517" y="787"/>
                    <a:pt x="2517" y="693"/>
                  </a:cubicBezTo>
                  <a:cubicBezTo>
                    <a:pt x="2588" y="253"/>
                    <a:pt x="2255" y="0"/>
                    <a:pt x="19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48"/>
            <p:cNvSpPr/>
            <p:nvPr/>
          </p:nvSpPr>
          <p:spPr>
            <a:xfrm>
              <a:off x="3698275" y="988525"/>
              <a:ext cx="85775" cy="85775"/>
            </a:xfrm>
            <a:custGeom>
              <a:avLst/>
              <a:gdLst/>
              <a:ahLst/>
              <a:cxnLst/>
              <a:rect l="l" t="t" r="r" b="b"/>
              <a:pathLst>
                <a:path w="3431" h="3431" extrusionOk="0">
                  <a:moveTo>
                    <a:pt x="1731" y="1"/>
                  </a:moveTo>
                  <a:cubicBezTo>
                    <a:pt x="787" y="1"/>
                    <a:pt x="1" y="787"/>
                    <a:pt x="1" y="1731"/>
                  </a:cubicBezTo>
                  <a:cubicBezTo>
                    <a:pt x="1" y="2675"/>
                    <a:pt x="787" y="3430"/>
                    <a:pt x="1731" y="3430"/>
                  </a:cubicBezTo>
                  <a:cubicBezTo>
                    <a:pt x="2675" y="3430"/>
                    <a:pt x="3430" y="2675"/>
                    <a:pt x="3430" y="1731"/>
                  </a:cubicBezTo>
                  <a:cubicBezTo>
                    <a:pt x="3430" y="787"/>
                    <a:pt x="2675" y="1"/>
                    <a:pt x="17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48"/>
            <p:cNvSpPr/>
            <p:nvPr/>
          </p:nvSpPr>
          <p:spPr>
            <a:xfrm>
              <a:off x="3615675" y="1130125"/>
              <a:ext cx="85775" cy="85750"/>
            </a:xfrm>
            <a:custGeom>
              <a:avLst/>
              <a:gdLst/>
              <a:ahLst/>
              <a:cxnLst/>
              <a:rect l="l" t="t" r="r" b="b"/>
              <a:pathLst>
                <a:path w="3431" h="3430" extrusionOk="0">
                  <a:moveTo>
                    <a:pt x="1700" y="0"/>
                  </a:moveTo>
                  <a:cubicBezTo>
                    <a:pt x="756" y="0"/>
                    <a:pt x="1" y="755"/>
                    <a:pt x="1" y="1731"/>
                  </a:cubicBezTo>
                  <a:cubicBezTo>
                    <a:pt x="1" y="2675"/>
                    <a:pt x="756" y="3430"/>
                    <a:pt x="1700" y="3430"/>
                  </a:cubicBezTo>
                  <a:cubicBezTo>
                    <a:pt x="2644" y="3430"/>
                    <a:pt x="3430" y="2675"/>
                    <a:pt x="3430" y="1731"/>
                  </a:cubicBezTo>
                  <a:cubicBezTo>
                    <a:pt x="3430" y="755"/>
                    <a:pt x="2644" y="0"/>
                    <a:pt x="17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48"/>
            <p:cNvSpPr/>
            <p:nvPr/>
          </p:nvSpPr>
          <p:spPr>
            <a:xfrm>
              <a:off x="4318900" y="453650"/>
              <a:ext cx="85775" cy="84975"/>
            </a:xfrm>
            <a:custGeom>
              <a:avLst/>
              <a:gdLst/>
              <a:ahLst/>
              <a:cxnLst/>
              <a:rect l="l" t="t" r="r" b="b"/>
              <a:pathLst>
                <a:path w="3431" h="3399" extrusionOk="0">
                  <a:moveTo>
                    <a:pt x="1731" y="0"/>
                  </a:moveTo>
                  <a:cubicBezTo>
                    <a:pt x="787" y="0"/>
                    <a:pt x="1" y="755"/>
                    <a:pt x="1" y="1699"/>
                  </a:cubicBezTo>
                  <a:cubicBezTo>
                    <a:pt x="1" y="2643"/>
                    <a:pt x="787" y="3398"/>
                    <a:pt x="1731" y="3398"/>
                  </a:cubicBezTo>
                  <a:cubicBezTo>
                    <a:pt x="2675" y="3398"/>
                    <a:pt x="3430" y="2643"/>
                    <a:pt x="3430" y="1699"/>
                  </a:cubicBezTo>
                  <a:cubicBezTo>
                    <a:pt x="3430" y="755"/>
                    <a:pt x="2675" y="0"/>
                    <a:pt x="17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48"/>
            <p:cNvSpPr/>
            <p:nvPr/>
          </p:nvSpPr>
          <p:spPr>
            <a:xfrm>
              <a:off x="3732100" y="1397550"/>
              <a:ext cx="85775" cy="84975"/>
            </a:xfrm>
            <a:custGeom>
              <a:avLst/>
              <a:gdLst/>
              <a:ahLst/>
              <a:cxnLst/>
              <a:rect l="l" t="t" r="r" b="b"/>
              <a:pathLst>
                <a:path w="3431" h="3399" extrusionOk="0">
                  <a:moveTo>
                    <a:pt x="1731" y="1"/>
                  </a:moveTo>
                  <a:cubicBezTo>
                    <a:pt x="756" y="1"/>
                    <a:pt x="1" y="756"/>
                    <a:pt x="1" y="1700"/>
                  </a:cubicBezTo>
                  <a:cubicBezTo>
                    <a:pt x="1" y="2644"/>
                    <a:pt x="756" y="3399"/>
                    <a:pt x="1731" y="3399"/>
                  </a:cubicBezTo>
                  <a:cubicBezTo>
                    <a:pt x="2675" y="3399"/>
                    <a:pt x="3430" y="2644"/>
                    <a:pt x="3430" y="1700"/>
                  </a:cubicBezTo>
                  <a:cubicBezTo>
                    <a:pt x="3430" y="756"/>
                    <a:pt x="2675" y="1"/>
                    <a:pt x="17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48"/>
            <p:cNvSpPr/>
            <p:nvPr/>
          </p:nvSpPr>
          <p:spPr>
            <a:xfrm>
              <a:off x="4225300" y="2278550"/>
              <a:ext cx="85775" cy="85775"/>
            </a:xfrm>
            <a:custGeom>
              <a:avLst/>
              <a:gdLst/>
              <a:ahLst/>
              <a:cxnLst/>
              <a:rect l="l" t="t" r="r" b="b"/>
              <a:pathLst>
                <a:path w="3431" h="3431" extrusionOk="0">
                  <a:moveTo>
                    <a:pt x="1731" y="1"/>
                  </a:moveTo>
                  <a:cubicBezTo>
                    <a:pt x="787" y="1"/>
                    <a:pt x="0" y="756"/>
                    <a:pt x="0" y="1700"/>
                  </a:cubicBezTo>
                  <a:cubicBezTo>
                    <a:pt x="0" y="2643"/>
                    <a:pt x="787" y="3430"/>
                    <a:pt x="1731" y="3430"/>
                  </a:cubicBezTo>
                  <a:cubicBezTo>
                    <a:pt x="2675" y="3430"/>
                    <a:pt x="3430" y="2643"/>
                    <a:pt x="3430" y="1700"/>
                  </a:cubicBezTo>
                  <a:cubicBezTo>
                    <a:pt x="3430" y="756"/>
                    <a:pt x="2675" y="1"/>
                    <a:pt x="17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48"/>
            <p:cNvSpPr/>
            <p:nvPr/>
          </p:nvSpPr>
          <p:spPr>
            <a:xfrm>
              <a:off x="3633775" y="2950300"/>
              <a:ext cx="84975" cy="85775"/>
            </a:xfrm>
            <a:custGeom>
              <a:avLst/>
              <a:gdLst/>
              <a:ahLst/>
              <a:cxnLst/>
              <a:rect l="l" t="t" r="r" b="b"/>
              <a:pathLst>
                <a:path w="3399" h="3431" extrusionOk="0">
                  <a:moveTo>
                    <a:pt x="1700" y="1"/>
                  </a:moveTo>
                  <a:cubicBezTo>
                    <a:pt x="756" y="1"/>
                    <a:pt x="1" y="787"/>
                    <a:pt x="1" y="1731"/>
                  </a:cubicBezTo>
                  <a:cubicBezTo>
                    <a:pt x="1" y="2675"/>
                    <a:pt x="756" y="3430"/>
                    <a:pt x="1700" y="3430"/>
                  </a:cubicBezTo>
                  <a:cubicBezTo>
                    <a:pt x="2644" y="3430"/>
                    <a:pt x="3399" y="2675"/>
                    <a:pt x="3399" y="1731"/>
                  </a:cubicBezTo>
                  <a:cubicBezTo>
                    <a:pt x="3399" y="787"/>
                    <a:pt x="2644" y="1"/>
                    <a:pt x="17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48"/>
            <p:cNvSpPr/>
            <p:nvPr/>
          </p:nvSpPr>
          <p:spPr>
            <a:xfrm>
              <a:off x="4227650" y="604675"/>
              <a:ext cx="84975" cy="85750"/>
            </a:xfrm>
            <a:custGeom>
              <a:avLst/>
              <a:gdLst/>
              <a:ahLst/>
              <a:cxnLst/>
              <a:rect l="l" t="t" r="r" b="b"/>
              <a:pathLst>
                <a:path w="3399" h="3430" extrusionOk="0">
                  <a:moveTo>
                    <a:pt x="1700" y="0"/>
                  </a:moveTo>
                  <a:cubicBezTo>
                    <a:pt x="756" y="0"/>
                    <a:pt x="1" y="755"/>
                    <a:pt x="1" y="1699"/>
                  </a:cubicBezTo>
                  <a:cubicBezTo>
                    <a:pt x="1" y="2643"/>
                    <a:pt x="756" y="3430"/>
                    <a:pt x="1700" y="3430"/>
                  </a:cubicBezTo>
                  <a:cubicBezTo>
                    <a:pt x="2644" y="3430"/>
                    <a:pt x="3399" y="2643"/>
                    <a:pt x="3399" y="1699"/>
                  </a:cubicBezTo>
                  <a:cubicBezTo>
                    <a:pt x="3399" y="755"/>
                    <a:pt x="2644" y="0"/>
                    <a:pt x="170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48"/>
            <p:cNvSpPr/>
            <p:nvPr/>
          </p:nvSpPr>
          <p:spPr>
            <a:xfrm>
              <a:off x="3659725" y="1268550"/>
              <a:ext cx="85775" cy="84975"/>
            </a:xfrm>
            <a:custGeom>
              <a:avLst/>
              <a:gdLst/>
              <a:ahLst/>
              <a:cxnLst/>
              <a:rect l="l" t="t" r="r" b="b"/>
              <a:pathLst>
                <a:path w="3431" h="3399" extrusionOk="0">
                  <a:moveTo>
                    <a:pt x="1731" y="1"/>
                  </a:moveTo>
                  <a:cubicBezTo>
                    <a:pt x="787" y="1"/>
                    <a:pt x="1" y="756"/>
                    <a:pt x="1" y="1700"/>
                  </a:cubicBezTo>
                  <a:cubicBezTo>
                    <a:pt x="1" y="2644"/>
                    <a:pt x="787" y="3399"/>
                    <a:pt x="1731" y="3399"/>
                  </a:cubicBezTo>
                  <a:cubicBezTo>
                    <a:pt x="2675" y="3399"/>
                    <a:pt x="3430" y="2644"/>
                    <a:pt x="3430" y="1700"/>
                  </a:cubicBezTo>
                  <a:cubicBezTo>
                    <a:pt x="3430" y="756"/>
                    <a:pt x="2675" y="1"/>
                    <a:pt x="17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48"/>
            <p:cNvSpPr/>
            <p:nvPr/>
          </p:nvSpPr>
          <p:spPr>
            <a:xfrm>
              <a:off x="4259125" y="1796375"/>
              <a:ext cx="85750" cy="84975"/>
            </a:xfrm>
            <a:custGeom>
              <a:avLst/>
              <a:gdLst/>
              <a:ahLst/>
              <a:cxnLst/>
              <a:rect l="l" t="t" r="r" b="b"/>
              <a:pathLst>
                <a:path w="3430" h="3399" extrusionOk="0">
                  <a:moveTo>
                    <a:pt x="1699" y="0"/>
                  </a:moveTo>
                  <a:cubicBezTo>
                    <a:pt x="756" y="0"/>
                    <a:pt x="0" y="755"/>
                    <a:pt x="0" y="1699"/>
                  </a:cubicBezTo>
                  <a:cubicBezTo>
                    <a:pt x="0" y="2643"/>
                    <a:pt x="756" y="3398"/>
                    <a:pt x="1699" y="3398"/>
                  </a:cubicBezTo>
                  <a:cubicBezTo>
                    <a:pt x="2643" y="3398"/>
                    <a:pt x="3430" y="2643"/>
                    <a:pt x="3430" y="1699"/>
                  </a:cubicBezTo>
                  <a:cubicBezTo>
                    <a:pt x="3430" y="755"/>
                    <a:pt x="2643" y="0"/>
                    <a:pt x="16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48"/>
            <p:cNvSpPr/>
            <p:nvPr/>
          </p:nvSpPr>
          <p:spPr>
            <a:xfrm>
              <a:off x="4322050" y="2129100"/>
              <a:ext cx="85775" cy="85750"/>
            </a:xfrm>
            <a:custGeom>
              <a:avLst/>
              <a:gdLst/>
              <a:ahLst/>
              <a:cxnLst/>
              <a:rect l="l" t="t" r="r" b="b"/>
              <a:pathLst>
                <a:path w="3431" h="3430" extrusionOk="0">
                  <a:moveTo>
                    <a:pt x="1731" y="0"/>
                  </a:moveTo>
                  <a:cubicBezTo>
                    <a:pt x="787" y="0"/>
                    <a:pt x="1" y="787"/>
                    <a:pt x="1" y="1731"/>
                  </a:cubicBezTo>
                  <a:cubicBezTo>
                    <a:pt x="1" y="2675"/>
                    <a:pt x="787" y="3430"/>
                    <a:pt x="1731" y="3430"/>
                  </a:cubicBezTo>
                  <a:cubicBezTo>
                    <a:pt x="2675" y="3430"/>
                    <a:pt x="3430" y="2675"/>
                    <a:pt x="3430" y="1731"/>
                  </a:cubicBezTo>
                  <a:cubicBezTo>
                    <a:pt x="3430" y="787"/>
                    <a:pt x="2675" y="0"/>
                    <a:pt x="17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48"/>
            <p:cNvSpPr/>
            <p:nvPr/>
          </p:nvSpPr>
          <p:spPr>
            <a:xfrm>
              <a:off x="3703000" y="2674200"/>
              <a:ext cx="85750" cy="85775"/>
            </a:xfrm>
            <a:custGeom>
              <a:avLst/>
              <a:gdLst/>
              <a:ahLst/>
              <a:cxnLst/>
              <a:rect l="l" t="t" r="r" b="b"/>
              <a:pathLst>
                <a:path w="3430" h="3431" extrusionOk="0">
                  <a:moveTo>
                    <a:pt x="1699" y="1"/>
                  </a:moveTo>
                  <a:cubicBezTo>
                    <a:pt x="756" y="1"/>
                    <a:pt x="0" y="787"/>
                    <a:pt x="0" y="1731"/>
                  </a:cubicBezTo>
                  <a:cubicBezTo>
                    <a:pt x="0" y="2675"/>
                    <a:pt x="756" y="3430"/>
                    <a:pt x="1699" y="3430"/>
                  </a:cubicBezTo>
                  <a:cubicBezTo>
                    <a:pt x="2643" y="3430"/>
                    <a:pt x="3430" y="2675"/>
                    <a:pt x="3430" y="1731"/>
                  </a:cubicBezTo>
                  <a:cubicBezTo>
                    <a:pt x="3430" y="787"/>
                    <a:pt x="2643" y="1"/>
                    <a:pt x="16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48"/>
            <p:cNvSpPr/>
            <p:nvPr/>
          </p:nvSpPr>
          <p:spPr>
            <a:xfrm>
              <a:off x="4225300" y="3419900"/>
              <a:ext cx="85775" cy="84975"/>
            </a:xfrm>
            <a:custGeom>
              <a:avLst/>
              <a:gdLst/>
              <a:ahLst/>
              <a:cxnLst/>
              <a:rect l="l" t="t" r="r" b="b"/>
              <a:pathLst>
                <a:path w="3431" h="3399" extrusionOk="0">
                  <a:moveTo>
                    <a:pt x="1731" y="1"/>
                  </a:moveTo>
                  <a:cubicBezTo>
                    <a:pt x="787" y="1"/>
                    <a:pt x="0" y="756"/>
                    <a:pt x="0" y="1700"/>
                  </a:cubicBezTo>
                  <a:cubicBezTo>
                    <a:pt x="0" y="2644"/>
                    <a:pt x="787" y="3399"/>
                    <a:pt x="1731" y="3399"/>
                  </a:cubicBezTo>
                  <a:cubicBezTo>
                    <a:pt x="2675" y="3399"/>
                    <a:pt x="3430" y="2644"/>
                    <a:pt x="3430" y="1700"/>
                  </a:cubicBezTo>
                  <a:cubicBezTo>
                    <a:pt x="3430" y="756"/>
                    <a:pt x="2675" y="1"/>
                    <a:pt x="17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48"/>
            <p:cNvSpPr/>
            <p:nvPr/>
          </p:nvSpPr>
          <p:spPr>
            <a:xfrm>
              <a:off x="3627475" y="2813450"/>
              <a:ext cx="85775" cy="85750"/>
            </a:xfrm>
            <a:custGeom>
              <a:avLst/>
              <a:gdLst/>
              <a:ahLst/>
              <a:cxnLst/>
              <a:rect l="l" t="t" r="r" b="b"/>
              <a:pathLst>
                <a:path w="3431" h="3430" extrusionOk="0">
                  <a:moveTo>
                    <a:pt x="1731" y="0"/>
                  </a:moveTo>
                  <a:cubicBezTo>
                    <a:pt x="756" y="0"/>
                    <a:pt x="1" y="755"/>
                    <a:pt x="1" y="1699"/>
                  </a:cubicBezTo>
                  <a:cubicBezTo>
                    <a:pt x="1" y="2643"/>
                    <a:pt x="756" y="3430"/>
                    <a:pt x="1731" y="3430"/>
                  </a:cubicBezTo>
                  <a:cubicBezTo>
                    <a:pt x="2675" y="3430"/>
                    <a:pt x="3430" y="2643"/>
                    <a:pt x="3430" y="1699"/>
                  </a:cubicBezTo>
                  <a:cubicBezTo>
                    <a:pt x="3430" y="755"/>
                    <a:pt x="2675" y="0"/>
                    <a:pt x="17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48"/>
            <p:cNvSpPr/>
            <p:nvPr/>
          </p:nvSpPr>
          <p:spPr>
            <a:xfrm>
              <a:off x="3734450" y="3084025"/>
              <a:ext cx="85775" cy="85775"/>
            </a:xfrm>
            <a:custGeom>
              <a:avLst/>
              <a:gdLst/>
              <a:ahLst/>
              <a:cxnLst/>
              <a:rect l="l" t="t" r="r" b="b"/>
              <a:pathLst>
                <a:path w="3431" h="3431" extrusionOk="0">
                  <a:moveTo>
                    <a:pt x="1700" y="1"/>
                  </a:moveTo>
                  <a:cubicBezTo>
                    <a:pt x="756" y="1"/>
                    <a:pt x="1" y="756"/>
                    <a:pt x="1" y="1700"/>
                  </a:cubicBezTo>
                  <a:cubicBezTo>
                    <a:pt x="1" y="2675"/>
                    <a:pt x="756" y="3430"/>
                    <a:pt x="1700" y="3430"/>
                  </a:cubicBezTo>
                  <a:cubicBezTo>
                    <a:pt x="2644" y="3430"/>
                    <a:pt x="3431" y="2675"/>
                    <a:pt x="3431" y="1700"/>
                  </a:cubicBezTo>
                  <a:cubicBezTo>
                    <a:pt x="3431" y="756"/>
                    <a:pt x="2644" y="1"/>
                    <a:pt x="170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97" name="Google Shape;2297;p48"/>
          <p:cNvGrpSpPr/>
          <p:nvPr/>
        </p:nvGrpSpPr>
        <p:grpSpPr>
          <a:xfrm>
            <a:off x="7616782" y="1751614"/>
            <a:ext cx="1343268" cy="3083425"/>
            <a:chOff x="6315964" y="1370978"/>
            <a:chExt cx="1710950" cy="3799568"/>
          </a:xfrm>
        </p:grpSpPr>
        <p:sp>
          <p:nvSpPr>
            <p:cNvPr id="2298" name="Google Shape;2298;p48"/>
            <p:cNvSpPr/>
            <p:nvPr/>
          </p:nvSpPr>
          <p:spPr>
            <a:xfrm>
              <a:off x="6824387" y="3328290"/>
              <a:ext cx="508431" cy="1515399"/>
            </a:xfrm>
            <a:custGeom>
              <a:avLst/>
              <a:gdLst/>
              <a:ahLst/>
              <a:cxnLst/>
              <a:rect l="l" t="t" r="r" b="b"/>
              <a:pathLst>
                <a:path w="7555" h="22518" extrusionOk="0">
                  <a:moveTo>
                    <a:pt x="7081" y="1"/>
                  </a:moveTo>
                  <a:lnTo>
                    <a:pt x="5603" y="391"/>
                  </a:lnTo>
                  <a:cubicBezTo>
                    <a:pt x="5603" y="391"/>
                    <a:pt x="1338" y="20015"/>
                    <a:pt x="0" y="21799"/>
                  </a:cubicBezTo>
                  <a:cubicBezTo>
                    <a:pt x="0" y="21799"/>
                    <a:pt x="1140" y="21514"/>
                    <a:pt x="2181" y="21514"/>
                  </a:cubicBezTo>
                  <a:cubicBezTo>
                    <a:pt x="2701" y="21514"/>
                    <a:pt x="3197" y="21585"/>
                    <a:pt x="3512" y="21799"/>
                  </a:cubicBezTo>
                  <a:cubicBezTo>
                    <a:pt x="4151" y="22200"/>
                    <a:pt x="4837" y="22518"/>
                    <a:pt x="5664" y="22518"/>
                  </a:cubicBezTo>
                  <a:cubicBezTo>
                    <a:pt x="6101" y="22518"/>
                    <a:pt x="6578" y="22429"/>
                    <a:pt x="7108" y="22217"/>
                  </a:cubicBezTo>
                  <a:lnTo>
                    <a:pt x="7554" y="4851"/>
                  </a:lnTo>
                  <a:lnTo>
                    <a:pt x="708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48"/>
            <p:cNvSpPr/>
            <p:nvPr/>
          </p:nvSpPr>
          <p:spPr>
            <a:xfrm>
              <a:off x="6321518" y="1379259"/>
              <a:ext cx="486588" cy="671289"/>
            </a:xfrm>
            <a:custGeom>
              <a:avLst/>
              <a:gdLst/>
              <a:ahLst/>
              <a:cxnLst/>
              <a:rect l="l" t="t" r="r" b="b"/>
              <a:pathLst>
                <a:path w="7416" h="10231" extrusionOk="0">
                  <a:moveTo>
                    <a:pt x="3708" y="1"/>
                  </a:moveTo>
                  <a:cubicBezTo>
                    <a:pt x="1673" y="1"/>
                    <a:pt x="1" y="2286"/>
                    <a:pt x="1" y="5130"/>
                  </a:cubicBezTo>
                  <a:cubicBezTo>
                    <a:pt x="1" y="7945"/>
                    <a:pt x="1673" y="10231"/>
                    <a:pt x="3708" y="10231"/>
                  </a:cubicBezTo>
                  <a:cubicBezTo>
                    <a:pt x="5771" y="10231"/>
                    <a:pt x="7416" y="7945"/>
                    <a:pt x="7416" y="5130"/>
                  </a:cubicBezTo>
                  <a:cubicBezTo>
                    <a:pt x="7416" y="2286"/>
                    <a:pt x="5771" y="1"/>
                    <a:pt x="3708" y="1"/>
                  </a:cubicBezTo>
                  <a:close/>
                </a:path>
              </a:pathLst>
            </a:custGeom>
            <a:gradFill>
              <a:gsLst>
                <a:gs pos="0">
                  <a:srgbClr val="87D2E4">
                    <a:alpha val="36078"/>
                  </a:srgbClr>
                </a:gs>
                <a:gs pos="50000">
                  <a:srgbClr val="87D2E4">
                    <a:alpha val="0"/>
                  </a:srgbClr>
                </a:gs>
                <a:gs pos="100000">
                  <a:srgbClr val="87D2E4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48"/>
            <p:cNvSpPr/>
            <p:nvPr/>
          </p:nvSpPr>
          <p:spPr>
            <a:xfrm>
              <a:off x="7071970" y="2491663"/>
              <a:ext cx="525322" cy="727887"/>
            </a:xfrm>
            <a:custGeom>
              <a:avLst/>
              <a:gdLst/>
              <a:ahLst/>
              <a:cxnLst/>
              <a:rect l="l" t="t" r="r" b="b"/>
              <a:pathLst>
                <a:path w="7806" h="10816" extrusionOk="0">
                  <a:moveTo>
                    <a:pt x="4377" y="0"/>
                  </a:moveTo>
                  <a:cubicBezTo>
                    <a:pt x="4377" y="1"/>
                    <a:pt x="5213" y="2175"/>
                    <a:pt x="4572" y="3485"/>
                  </a:cubicBezTo>
                  <a:cubicBezTo>
                    <a:pt x="3931" y="4823"/>
                    <a:pt x="1840" y="4404"/>
                    <a:pt x="1645" y="6830"/>
                  </a:cubicBezTo>
                  <a:cubicBezTo>
                    <a:pt x="1478" y="8886"/>
                    <a:pt x="1413" y="9773"/>
                    <a:pt x="519" y="9773"/>
                  </a:cubicBezTo>
                  <a:cubicBezTo>
                    <a:pt x="370" y="9773"/>
                    <a:pt x="199" y="9748"/>
                    <a:pt x="1" y="9701"/>
                  </a:cubicBezTo>
                  <a:lnTo>
                    <a:pt x="1" y="9701"/>
                  </a:lnTo>
                  <a:lnTo>
                    <a:pt x="1506" y="10816"/>
                  </a:lnTo>
                  <a:lnTo>
                    <a:pt x="6105" y="8809"/>
                  </a:lnTo>
                  <a:lnTo>
                    <a:pt x="7806" y="5185"/>
                  </a:lnTo>
                  <a:lnTo>
                    <a:pt x="437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48"/>
            <p:cNvSpPr/>
            <p:nvPr/>
          </p:nvSpPr>
          <p:spPr>
            <a:xfrm>
              <a:off x="7216450" y="2849200"/>
              <a:ext cx="641614" cy="875010"/>
            </a:xfrm>
            <a:custGeom>
              <a:avLst/>
              <a:gdLst/>
              <a:ahLst/>
              <a:cxnLst/>
              <a:rect l="l" t="t" r="r" b="b"/>
              <a:pathLst>
                <a:path w="9534" h="12779" extrusionOk="0">
                  <a:moveTo>
                    <a:pt x="6779" y="0"/>
                  </a:moveTo>
                  <a:cubicBezTo>
                    <a:pt x="6705" y="0"/>
                    <a:pt x="6629" y="4"/>
                    <a:pt x="6551" y="11"/>
                  </a:cubicBezTo>
                  <a:lnTo>
                    <a:pt x="4767" y="206"/>
                  </a:lnTo>
                  <a:cubicBezTo>
                    <a:pt x="4767" y="206"/>
                    <a:pt x="474" y="3468"/>
                    <a:pt x="223" y="4722"/>
                  </a:cubicBezTo>
                  <a:cubicBezTo>
                    <a:pt x="0" y="5977"/>
                    <a:pt x="1004" y="12778"/>
                    <a:pt x="1004" y="12778"/>
                  </a:cubicBezTo>
                  <a:lnTo>
                    <a:pt x="7694" y="12778"/>
                  </a:lnTo>
                  <a:lnTo>
                    <a:pt x="9533" y="2994"/>
                  </a:lnTo>
                  <a:cubicBezTo>
                    <a:pt x="9533" y="2994"/>
                    <a:pt x="8909" y="0"/>
                    <a:pt x="67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48"/>
            <p:cNvSpPr/>
            <p:nvPr/>
          </p:nvSpPr>
          <p:spPr>
            <a:xfrm>
              <a:off x="7124529" y="3709120"/>
              <a:ext cx="812345" cy="1461427"/>
            </a:xfrm>
            <a:custGeom>
              <a:avLst/>
              <a:gdLst/>
              <a:ahLst/>
              <a:cxnLst/>
              <a:rect l="l" t="t" r="r" b="b"/>
              <a:pathLst>
                <a:path w="12071" h="21716" extrusionOk="0">
                  <a:moveTo>
                    <a:pt x="2370" y="0"/>
                  </a:moveTo>
                  <a:cubicBezTo>
                    <a:pt x="0" y="6662"/>
                    <a:pt x="279" y="21715"/>
                    <a:pt x="279" y="21715"/>
                  </a:cubicBezTo>
                  <a:lnTo>
                    <a:pt x="6467" y="21715"/>
                  </a:lnTo>
                  <a:lnTo>
                    <a:pt x="6523" y="17980"/>
                  </a:lnTo>
                  <a:lnTo>
                    <a:pt x="7164" y="21715"/>
                  </a:lnTo>
                  <a:lnTo>
                    <a:pt x="9227" y="21715"/>
                  </a:lnTo>
                  <a:cubicBezTo>
                    <a:pt x="9088" y="17534"/>
                    <a:pt x="11903" y="10593"/>
                    <a:pt x="11987" y="7415"/>
                  </a:cubicBezTo>
                  <a:cubicBezTo>
                    <a:pt x="12070" y="4265"/>
                    <a:pt x="9060" y="0"/>
                    <a:pt x="90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48"/>
            <p:cNvSpPr/>
            <p:nvPr/>
          </p:nvSpPr>
          <p:spPr>
            <a:xfrm>
              <a:off x="7501590" y="2489778"/>
              <a:ext cx="275784" cy="341466"/>
            </a:xfrm>
            <a:custGeom>
              <a:avLst/>
              <a:gdLst/>
              <a:ahLst/>
              <a:cxnLst/>
              <a:rect l="l" t="t" r="r" b="b"/>
              <a:pathLst>
                <a:path w="4098" h="5074" extrusionOk="0">
                  <a:moveTo>
                    <a:pt x="4098" y="0"/>
                  </a:moveTo>
                  <a:lnTo>
                    <a:pt x="0" y="3011"/>
                  </a:lnTo>
                  <a:lnTo>
                    <a:pt x="418" y="5074"/>
                  </a:lnTo>
                  <a:cubicBezTo>
                    <a:pt x="836" y="4990"/>
                    <a:pt x="1227" y="4906"/>
                    <a:pt x="1645" y="4795"/>
                  </a:cubicBezTo>
                  <a:cubicBezTo>
                    <a:pt x="2397" y="4572"/>
                    <a:pt x="3094" y="4237"/>
                    <a:pt x="3819" y="3959"/>
                  </a:cubicBezTo>
                  <a:lnTo>
                    <a:pt x="4098" y="0"/>
                  </a:lnTo>
                  <a:close/>
                </a:path>
              </a:pathLst>
            </a:custGeom>
            <a:solidFill>
              <a:srgbClr val="D4AB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48"/>
            <p:cNvSpPr/>
            <p:nvPr/>
          </p:nvSpPr>
          <p:spPr>
            <a:xfrm>
              <a:off x="7501590" y="2491663"/>
              <a:ext cx="275784" cy="262661"/>
            </a:xfrm>
            <a:custGeom>
              <a:avLst/>
              <a:gdLst/>
              <a:ahLst/>
              <a:cxnLst/>
              <a:rect l="l" t="t" r="r" b="b"/>
              <a:pathLst>
                <a:path w="4098" h="3903" extrusionOk="0">
                  <a:moveTo>
                    <a:pt x="4098" y="0"/>
                  </a:moveTo>
                  <a:lnTo>
                    <a:pt x="0" y="2983"/>
                  </a:lnTo>
                  <a:lnTo>
                    <a:pt x="195" y="3903"/>
                  </a:lnTo>
                  <a:cubicBezTo>
                    <a:pt x="1673" y="3485"/>
                    <a:pt x="3066" y="2899"/>
                    <a:pt x="3958" y="1617"/>
                  </a:cubicBezTo>
                  <a:lnTo>
                    <a:pt x="4098" y="0"/>
                  </a:lnTo>
                  <a:close/>
                </a:path>
              </a:pathLst>
            </a:custGeom>
            <a:solidFill>
              <a:srgbClr val="261E23">
                <a:alpha val="2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48"/>
            <p:cNvSpPr/>
            <p:nvPr/>
          </p:nvSpPr>
          <p:spPr>
            <a:xfrm>
              <a:off x="7342098" y="2101479"/>
              <a:ext cx="448401" cy="600359"/>
            </a:xfrm>
            <a:custGeom>
              <a:avLst/>
              <a:gdLst/>
              <a:ahLst/>
              <a:cxnLst/>
              <a:rect l="l" t="t" r="r" b="b"/>
              <a:pathLst>
                <a:path w="6663" h="8921" extrusionOk="0">
                  <a:moveTo>
                    <a:pt x="3151" y="0"/>
                  </a:moveTo>
                  <a:cubicBezTo>
                    <a:pt x="1422" y="0"/>
                    <a:pt x="1" y="1394"/>
                    <a:pt x="1" y="3150"/>
                  </a:cubicBezTo>
                  <a:lnTo>
                    <a:pt x="1" y="4014"/>
                  </a:lnTo>
                  <a:cubicBezTo>
                    <a:pt x="1" y="4934"/>
                    <a:pt x="168" y="5854"/>
                    <a:pt x="530" y="6718"/>
                  </a:cubicBezTo>
                  <a:cubicBezTo>
                    <a:pt x="999" y="7792"/>
                    <a:pt x="1821" y="8921"/>
                    <a:pt x="3292" y="8921"/>
                  </a:cubicBezTo>
                  <a:cubicBezTo>
                    <a:pt x="3310" y="8921"/>
                    <a:pt x="3328" y="8921"/>
                    <a:pt x="3346" y="8920"/>
                  </a:cubicBezTo>
                  <a:cubicBezTo>
                    <a:pt x="3363" y="8921"/>
                    <a:pt x="3380" y="8921"/>
                    <a:pt x="3398" y="8921"/>
                  </a:cubicBezTo>
                  <a:cubicBezTo>
                    <a:pt x="4816" y="8921"/>
                    <a:pt x="5665" y="7792"/>
                    <a:pt x="6133" y="6718"/>
                  </a:cubicBezTo>
                  <a:cubicBezTo>
                    <a:pt x="6468" y="5854"/>
                    <a:pt x="6663" y="4934"/>
                    <a:pt x="6635" y="4014"/>
                  </a:cubicBezTo>
                  <a:lnTo>
                    <a:pt x="6635" y="3150"/>
                  </a:lnTo>
                  <a:cubicBezTo>
                    <a:pt x="6635" y="1422"/>
                    <a:pt x="5241" y="0"/>
                    <a:pt x="3513" y="0"/>
                  </a:cubicBezTo>
                  <a:close/>
                </a:path>
              </a:pathLst>
            </a:custGeom>
            <a:solidFill>
              <a:srgbClr val="D4AB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48"/>
            <p:cNvSpPr/>
            <p:nvPr/>
          </p:nvSpPr>
          <p:spPr>
            <a:xfrm>
              <a:off x="7340213" y="2101412"/>
              <a:ext cx="450286" cy="437230"/>
            </a:xfrm>
            <a:custGeom>
              <a:avLst/>
              <a:gdLst/>
              <a:ahLst/>
              <a:cxnLst/>
              <a:rect l="l" t="t" r="r" b="b"/>
              <a:pathLst>
                <a:path w="6691" h="6497" extrusionOk="0">
                  <a:moveTo>
                    <a:pt x="3129" y="1"/>
                  </a:moveTo>
                  <a:cubicBezTo>
                    <a:pt x="1423" y="1"/>
                    <a:pt x="1" y="1412"/>
                    <a:pt x="1" y="3123"/>
                  </a:cubicBezTo>
                  <a:lnTo>
                    <a:pt x="1" y="3179"/>
                  </a:lnTo>
                  <a:cubicBezTo>
                    <a:pt x="85" y="2538"/>
                    <a:pt x="363" y="1590"/>
                    <a:pt x="1116" y="1395"/>
                  </a:cubicBezTo>
                  <a:cubicBezTo>
                    <a:pt x="1116" y="1395"/>
                    <a:pt x="1893" y="3131"/>
                    <a:pt x="3697" y="3131"/>
                  </a:cubicBezTo>
                  <a:cubicBezTo>
                    <a:pt x="3764" y="3131"/>
                    <a:pt x="3833" y="3128"/>
                    <a:pt x="3903" y="3123"/>
                  </a:cubicBezTo>
                  <a:cubicBezTo>
                    <a:pt x="3937" y="3121"/>
                    <a:pt x="3969" y="3120"/>
                    <a:pt x="4001" y="3120"/>
                  </a:cubicBezTo>
                  <a:cubicBezTo>
                    <a:pt x="5632" y="3120"/>
                    <a:pt x="4932" y="5894"/>
                    <a:pt x="6245" y="6496"/>
                  </a:cubicBezTo>
                  <a:cubicBezTo>
                    <a:pt x="6524" y="5688"/>
                    <a:pt x="6691" y="4851"/>
                    <a:pt x="6663" y="4015"/>
                  </a:cubicBezTo>
                  <a:lnTo>
                    <a:pt x="6663" y="3151"/>
                  </a:lnTo>
                  <a:cubicBezTo>
                    <a:pt x="6663" y="1423"/>
                    <a:pt x="5269" y="1"/>
                    <a:pt x="3541" y="1"/>
                  </a:cubicBezTo>
                  <a:lnTo>
                    <a:pt x="3179" y="1"/>
                  </a:lnTo>
                  <a:cubicBezTo>
                    <a:pt x="3162" y="1"/>
                    <a:pt x="3145" y="1"/>
                    <a:pt x="3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48"/>
            <p:cNvSpPr/>
            <p:nvPr/>
          </p:nvSpPr>
          <p:spPr>
            <a:xfrm>
              <a:off x="7591632" y="2352830"/>
              <a:ext cx="13190" cy="63865"/>
            </a:xfrm>
            <a:custGeom>
              <a:avLst/>
              <a:gdLst/>
              <a:ahLst/>
              <a:cxnLst/>
              <a:rect l="l" t="t" r="r" b="b"/>
              <a:pathLst>
                <a:path w="196" h="949" extrusionOk="0">
                  <a:moveTo>
                    <a:pt x="84" y="0"/>
                  </a:moveTo>
                  <a:cubicBezTo>
                    <a:pt x="56" y="0"/>
                    <a:pt x="0" y="251"/>
                    <a:pt x="0" y="474"/>
                  </a:cubicBezTo>
                  <a:cubicBezTo>
                    <a:pt x="0" y="753"/>
                    <a:pt x="56" y="948"/>
                    <a:pt x="84" y="948"/>
                  </a:cubicBezTo>
                  <a:cubicBezTo>
                    <a:pt x="140" y="948"/>
                    <a:pt x="195" y="753"/>
                    <a:pt x="195" y="474"/>
                  </a:cubicBezTo>
                  <a:cubicBezTo>
                    <a:pt x="195" y="223"/>
                    <a:pt x="140" y="0"/>
                    <a:pt x="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48"/>
            <p:cNvSpPr/>
            <p:nvPr/>
          </p:nvSpPr>
          <p:spPr>
            <a:xfrm>
              <a:off x="7595333" y="2439104"/>
              <a:ext cx="18843" cy="18843"/>
            </a:xfrm>
            <a:custGeom>
              <a:avLst/>
              <a:gdLst/>
              <a:ahLst/>
              <a:cxnLst/>
              <a:rect l="l" t="t" r="r" b="b"/>
              <a:pathLst>
                <a:path w="280" h="280" fill="none" extrusionOk="0">
                  <a:moveTo>
                    <a:pt x="280" y="279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AE835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48"/>
            <p:cNvSpPr/>
            <p:nvPr/>
          </p:nvSpPr>
          <p:spPr>
            <a:xfrm>
              <a:off x="7574741" y="2450343"/>
              <a:ext cx="15075" cy="13258"/>
            </a:xfrm>
            <a:custGeom>
              <a:avLst/>
              <a:gdLst/>
              <a:ahLst/>
              <a:cxnLst/>
              <a:rect l="l" t="t" r="r" b="b"/>
              <a:pathLst>
                <a:path w="224" h="197" fill="none" extrusionOk="0">
                  <a:moveTo>
                    <a:pt x="223" y="196"/>
                  </a:moveTo>
                  <a:cubicBezTo>
                    <a:pt x="140" y="140"/>
                    <a:pt x="84" y="57"/>
                    <a:pt x="0" y="1"/>
                  </a:cubicBezTo>
                </a:path>
              </a:pathLst>
            </a:custGeom>
            <a:noFill/>
            <a:ln w="9525" cap="rnd" cmpd="sng">
              <a:solidFill>
                <a:srgbClr val="AE835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48"/>
            <p:cNvSpPr/>
            <p:nvPr/>
          </p:nvSpPr>
          <p:spPr>
            <a:xfrm>
              <a:off x="7617878" y="2440989"/>
              <a:ext cx="15075" cy="11306"/>
            </a:xfrm>
            <a:custGeom>
              <a:avLst/>
              <a:gdLst/>
              <a:ahLst/>
              <a:cxnLst/>
              <a:rect l="l" t="t" r="r" b="b"/>
              <a:pathLst>
                <a:path w="224" h="168" fill="none" extrusionOk="0">
                  <a:moveTo>
                    <a:pt x="223" y="168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AE835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48"/>
            <p:cNvSpPr/>
            <p:nvPr/>
          </p:nvSpPr>
          <p:spPr>
            <a:xfrm>
              <a:off x="7563502" y="2320192"/>
              <a:ext cx="58212" cy="27053"/>
            </a:xfrm>
            <a:custGeom>
              <a:avLst/>
              <a:gdLst/>
              <a:ahLst/>
              <a:cxnLst/>
              <a:rect l="l" t="t" r="r" b="b"/>
              <a:pathLst>
                <a:path w="865" h="402" extrusionOk="0">
                  <a:moveTo>
                    <a:pt x="212" y="1"/>
                  </a:moveTo>
                  <a:cubicBezTo>
                    <a:pt x="150" y="1"/>
                    <a:pt x="89" y="26"/>
                    <a:pt x="28" y="67"/>
                  </a:cubicBezTo>
                  <a:cubicBezTo>
                    <a:pt x="0" y="95"/>
                    <a:pt x="28" y="151"/>
                    <a:pt x="84" y="207"/>
                  </a:cubicBezTo>
                  <a:cubicBezTo>
                    <a:pt x="112" y="207"/>
                    <a:pt x="167" y="235"/>
                    <a:pt x="223" y="235"/>
                  </a:cubicBezTo>
                  <a:cubicBezTo>
                    <a:pt x="335" y="235"/>
                    <a:pt x="446" y="235"/>
                    <a:pt x="558" y="262"/>
                  </a:cubicBezTo>
                  <a:cubicBezTo>
                    <a:pt x="669" y="262"/>
                    <a:pt x="781" y="318"/>
                    <a:pt x="864" y="402"/>
                  </a:cubicBezTo>
                  <a:cubicBezTo>
                    <a:pt x="836" y="262"/>
                    <a:pt x="725" y="179"/>
                    <a:pt x="613" y="95"/>
                  </a:cubicBezTo>
                  <a:cubicBezTo>
                    <a:pt x="502" y="39"/>
                    <a:pt x="390" y="12"/>
                    <a:pt x="279" y="12"/>
                  </a:cubicBezTo>
                  <a:cubicBezTo>
                    <a:pt x="256" y="4"/>
                    <a:pt x="234" y="1"/>
                    <a:pt x="2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48"/>
            <p:cNvSpPr/>
            <p:nvPr/>
          </p:nvSpPr>
          <p:spPr>
            <a:xfrm>
              <a:off x="7379649" y="2352830"/>
              <a:ext cx="13190" cy="63865"/>
            </a:xfrm>
            <a:custGeom>
              <a:avLst/>
              <a:gdLst/>
              <a:ahLst/>
              <a:cxnLst/>
              <a:rect l="l" t="t" r="r" b="b"/>
              <a:pathLst>
                <a:path w="196" h="949" extrusionOk="0">
                  <a:moveTo>
                    <a:pt x="84" y="0"/>
                  </a:moveTo>
                  <a:cubicBezTo>
                    <a:pt x="28" y="0"/>
                    <a:pt x="0" y="223"/>
                    <a:pt x="0" y="474"/>
                  </a:cubicBezTo>
                  <a:cubicBezTo>
                    <a:pt x="0" y="753"/>
                    <a:pt x="28" y="948"/>
                    <a:pt x="84" y="948"/>
                  </a:cubicBezTo>
                  <a:cubicBezTo>
                    <a:pt x="140" y="948"/>
                    <a:pt x="195" y="753"/>
                    <a:pt x="195" y="474"/>
                  </a:cubicBezTo>
                  <a:cubicBezTo>
                    <a:pt x="195" y="251"/>
                    <a:pt x="140" y="0"/>
                    <a:pt x="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48"/>
            <p:cNvSpPr/>
            <p:nvPr/>
          </p:nvSpPr>
          <p:spPr>
            <a:xfrm>
              <a:off x="7366526" y="2442873"/>
              <a:ext cx="28198" cy="24429"/>
            </a:xfrm>
            <a:custGeom>
              <a:avLst/>
              <a:gdLst/>
              <a:ahLst/>
              <a:cxnLst/>
              <a:rect l="l" t="t" r="r" b="b"/>
              <a:pathLst>
                <a:path w="419" h="363" fill="none" extrusionOk="0">
                  <a:moveTo>
                    <a:pt x="0" y="363"/>
                  </a:moveTo>
                  <a:lnTo>
                    <a:pt x="418" y="0"/>
                  </a:lnTo>
                </a:path>
              </a:pathLst>
            </a:custGeom>
            <a:noFill/>
            <a:ln w="9525" cap="rnd" cmpd="sng">
              <a:solidFill>
                <a:srgbClr val="AE835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48"/>
            <p:cNvSpPr/>
            <p:nvPr/>
          </p:nvSpPr>
          <p:spPr>
            <a:xfrm>
              <a:off x="7354598" y="2440989"/>
              <a:ext cx="15075" cy="11306"/>
            </a:xfrm>
            <a:custGeom>
              <a:avLst/>
              <a:gdLst/>
              <a:ahLst/>
              <a:cxnLst/>
              <a:rect l="l" t="t" r="r" b="b"/>
              <a:pathLst>
                <a:path w="224" h="168" fill="none" extrusionOk="0">
                  <a:moveTo>
                    <a:pt x="0" y="168"/>
                  </a:moveTo>
                  <a:lnTo>
                    <a:pt x="223" y="1"/>
                  </a:lnTo>
                </a:path>
              </a:pathLst>
            </a:custGeom>
            <a:noFill/>
            <a:ln w="9525" cap="rnd" cmpd="sng">
              <a:solidFill>
                <a:srgbClr val="AE835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48"/>
            <p:cNvSpPr/>
            <p:nvPr/>
          </p:nvSpPr>
          <p:spPr>
            <a:xfrm>
              <a:off x="7360873" y="2320192"/>
              <a:ext cx="58212" cy="27053"/>
            </a:xfrm>
            <a:custGeom>
              <a:avLst/>
              <a:gdLst/>
              <a:ahLst/>
              <a:cxnLst/>
              <a:rect l="l" t="t" r="r" b="b"/>
              <a:pathLst>
                <a:path w="865" h="402" extrusionOk="0">
                  <a:moveTo>
                    <a:pt x="653" y="1"/>
                  </a:moveTo>
                  <a:cubicBezTo>
                    <a:pt x="631" y="1"/>
                    <a:pt x="608" y="4"/>
                    <a:pt x="586" y="12"/>
                  </a:cubicBezTo>
                  <a:cubicBezTo>
                    <a:pt x="474" y="12"/>
                    <a:pt x="363" y="39"/>
                    <a:pt x="251" y="95"/>
                  </a:cubicBezTo>
                  <a:cubicBezTo>
                    <a:pt x="140" y="179"/>
                    <a:pt x="28" y="262"/>
                    <a:pt x="1" y="402"/>
                  </a:cubicBezTo>
                  <a:cubicBezTo>
                    <a:pt x="84" y="318"/>
                    <a:pt x="196" y="262"/>
                    <a:pt x="307" y="262"/>
                  </a:cubicBezTo>
                  <a:cubicBezTo>
                    <a:pt x="419" y="235"/>
                    <a:pt x="530" y="235"/>
                    <a:pt x="670" y="235"/>
                  </a:cubicBezTo>
                  <a:cubicBezTo>
                    <a:pt x="697" y="235"/>
                    <a:pt x="753" y="207"/>
                    <a:pt x="809" y="207"/>
                  </a:cubicBezTo>
                  <a:cubicBezTo>
                    <a:pt x="837" y="151"/>
                    <a:pt x="865" y="95"/>
                    <a:pt x="837" y="67"/>
                  </a:cubicBezTo>
                  <a:cubicBezTo>
                    <a:pt x="776" y="26"/>
                    <a:pt x="714" y="1"/>
                    <a:pt x="6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48"/>
            <p:cNvSpPr/>
            <p:nvPr/>
          </p:nvSpPr>
          <p:spPr>
            <a:xfrm>
              <a:off x="7405894" y="2341592"/>
              <a:ext cx="137017" cy="242068"/>
            </a:xfrm>
            <a:custGeom>
              <a:avLst/>
              <a:gdLst/>
              <a:ahLst/>
              <a:cxnLst/>
              <a:rect l="l" t="t" r="r" b="b"/>
              <a:pathLst>
                <a:path w="2036" h="3597" fill="none" extrusionOk="0">
                  <a:moveTo>
                    <a:pt x="725" y="0"/>
                  </a:moveTo>
                  <a:cubicBezTo>
                    <a:pt x="725" y="0"/>
                    <a:pt x="920" y="1979"/>
                    <a:pt x="753" y="2035"/>
                  </a:cubicBezTo>
                  <a:cubicBezTo>
                    <a:pt x="586" y="2091"/>
                    <a:pt x="363" y="1589"/>
                    <a:pt x="196" y="1701"/>
                  </a:cubicBezTo>
                  <a:cubicBezTo>
                    <a:pt x="1" y="1840"/>
                    <a:pt x="670" y="2593"/>
                    <a:pt x="670" y="2593"/>
                  </a:cubicBezTo>
                  <a:cubicBezTo>
                    <a:pt x="530" y="2871"/>
                    <a:pt x="307" y="3094"/>
                    <a:pt x="56" y="3206"/>
                  </a:cubicBezTo>
                  <a:cubicBezTo>
                    <a:pt x="670" y="3596"/>
                    <a:pt x="1450" y="3568"/>
                    <a:pt x="2035" y="3122"/>
                  </a:cubicBezTo>
                </a:path>
              </a:pathLst>
            </a:custGeom>
            <a:noFill/>
            <a:ln w="9525" cap="rnd" cmpd="sng">
              <a:solidFill>
                <a:srgbClr val="AE835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48"/>
            <p:cNvSpPr/>
            <p:nvPr/>
          </p:nvSpPr>
          <p:spPr>
            <a:xfrm>
              <a:off x="7358989" y="2782383"/>
              <a:ext cx="667925" cy="2177806"/>
            </a:xfrm>
            <a:custGeom>
              <a:avLst/>
              <a:gdLst/>
              <a:ahLst/>
              <a:cxnLst/>
              <a:rect l="l" t="t" r="r" b="b"/>
              <a:pathLst>
                <a:path w="9925" h="32361" extrusionOk="0">
                  <a:moveTo>
                    <a:pt x="5882" y="1"/>
                  </a:moveTo>
                  <a:cubicBezTo>
                    <a:pt x="5213" y="280"/>
                    <a:pt x="4544" y="558"/>
                    <a:pt x="3847" y="781"/>
                  </a:cubicBezTo>
                  <a:cubicBezTo>
                    <a:pt x="3429" y="893"/>
                    <a:pt x="3011" y="976"/>
                    <a:pt x="2621" y="1060"/>
                  </a:cubicBezTo>
                  <a:lnTo>
                    <a:pt x="2649" y="1199"/>
                  </a:lnTo>
                  <a:cubicBezTo>
                    <a:pt x="1729" y="1896"/>
                    <a:pt x="642" y="4517"/>
                    <a:pt x="642" y="4517"/>
                  </a:cubicBezTo>
                  <a:cubicBezTo>
                    <a:pt x="1" y="10092"/>
                    <a:pt x="1088" y="31779"/>
                    <a:pt x="1088" y="31779"/>
                  </a:cubicBezTo>
                  <a:cubicBezTo>
                    <a:pt x="1088" y="31779"/>
                    <a:pt x="2054" y="32361"/>
                    <a:pt x="3318" y="32361"/>
                  </a:cubicBezTo>
                  <a:cubicBezTo>
                    <a:pt x="3950" y="32361"/>
                    <a:pt x="4656" y="32215"/>
                    <a:pt x="5353" y="31779"/>
                  </a:cubicBezTo>
                  <a:cubicBezTo>
                    <a:pt x="6040" y="31333"/>
                    <a:pt x="6777" y="31184"/>
                    <a:pt x="7455" y="31184"/>
                  </a:cubicBezTo>
                  <a:cubicBezTo>
                    <a:pt x="8809" y="31184"/>
                    <a:pt x="9924" y="31779"/>
                    <a:pt x="9924" y="31779"/>
                  </a:cubicBezTo>
                  <a:cubicBezTo>
                    <a:pt x="9841" y="31110"/>
                    <a:pt x="9924" y="28991"/>
                    <a:pt x="9367" y="23305"/>
                  </a:cubicBezTo>
                  <a:cubicBezTo>
                    <a:pt x="8837" y="17618"/>
                    <a:pt x="7025" y="15388"/>
                    <a:pt x="6412" y="13827"/>
                  </a:cubicBezTo>
                  <a:cubicBezTo>
                    <a:pt x="5799" y="12266"/>
                    <a:pt x="8029" y="5409"/>
                    <a:pt x="8029" y="3987"/>
                  </a:cubicBezTo>
                  <a:cubicBezTo>
                    <a:pt x="8029" y="2565"/>
                    <a:pt x="5882" y="57"/>
                    <a:pt x="5882" y="57"/>
                  </a:cubicBezTo>
                  <a:lnTo>
                    <a:pt x="58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48"/>
            <p:cNvSpPr/>
            <p:nvPr/>
          </p:nvSpPr>
          <p:spPr>
            <a:xfrm>
              <a:off x="7512828" y="2674237"/>
              <a:ext cx="294560" cy="211381"/>
            </a:xfrm>
            <a:custGeom>
              <a:avLst/>
              <a:gdLst/>
              <a:ahLst/>
              <a:cxnLst/>
              <a:rect l="l" t="t" r="r" b="b"/>
              <a:pathLst>
                <a:path w="4377" h="3141" extrusionOk="0">
                  <a:moveTo>
                    <a:pt x="3726" y="1"/>
                  </a:moveTo>
                  <a:cubicBezTo>
                    <a:pt x="2980" y="1"/>
                    <a:pt x="869" y="1582"/>
                    <a:pt x="446" y="1831"/>
                  </a:cubicBezTo>
                  <a:cubicBezTo>
                    <a:pt x="0" y="2137"/>
                    <a:pt x="0" y="3141"/>
                    <a:pt x="0" y="3141"/>
                  </a:cubicBezTo>
                  <a:lnTo>
                    <a:pt x="3791" y="1859"/>
                  </a:lnTo>
                  <a:cubicBezTo>
                    <a:pt x="3791" y="1859"/>
                    <a:pt x="4377" y="521"/>
                    <a:pt x="3931" y="75"/>
                  </a:cubicBezTo>
                  <a:cubicBezTo>
                    <a:pt x="3886" y="24"/>
                    <a:pt x="3816" y="1"/>
                    <a:pt x="37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48"/>
            <p:cNvSpPr/>
            <p:nvPr/>
          </p:nvSpPr>
          <p:spPr>
            <a:xfrm>
              <a:off x="7398425" y="3673453"/>
              <a:ext cx="373365" cy="37619"/>
            </a:xfrm>
            <a:custGeom>
              <a:avLst/>
              <a:gdLst/>
              <a:ahLst/>
              <a:cxnLst/>
              <a:rect l="l" t="t" r="r" b="b"/>
              <a:pathLst>
                <a:path w="5548" h="559" fill="none" extrusionOk="0">
                  <a:moveTo>
                    <a:pt x="0" y="558"/>
                  </a:moveTo>
                  <a:cubicBezTo>
                    <a:pt x="1868" y="558"/>
                    <a:pt x="3763" y="530"/>
                    <a:pt x="5547" y="1"/>
                  </a:cubicBez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48"/>
            <p:cNvSpPr/>
            <p:nvPr/>
          </p:nvSpPr>
          <p:spPr>
            <a:xfrm>
              <a:off x="6494232" y="2365482"/>
              <a:ext cx="108820" cy="92063"/>
            </a:xfrm>
            <a:custGeom>
              <a:avLst/>
              <a:gdLst/>
              <a:ahLst/>
              <a:cxnLst/>
              <a:rect l="l" t="t" r="r" b="b"/>
              <a:pathLst>
                <a:path w="1617" h="1368" extrusionOk="0">
                  <a:moveTo>
                    <a:pt x="249" y="0"/>
                  </a:moveTo>
                  <a:cubicBezTo>
                    <a:pt x="229" y="0"/>
                    <a:pt x="210" y="2"/>
                    <a:pt x="195" y="8"/>
                  </a:cubicBezTo>
                  <a:cubicBezTo>
                    <a:pt x="0" y="63"/>
                    <a:pt x="474" y="1150"/>
                    <a:pt x="892" y="1318"/>
                  </a:cubicBezTo>
                  <a:cubicBezTo>
                    <a:pt x="969" y="1352"/>
                    <a:pt x="1048" y="1368"/>
                    <a:pt x="1127" y="1368"/>
                  </a:cubicBezTo>
                  <a:cubicBezTo>
                    <a:pt x="1306" y="1368"/>
                    <a:pt x="1481" y="1286"/>
                    <a:pt x="1617" y="1150"/>
                  </a:cubicBezTo>
                  <a:lnTo>
                    <a:pt x="892" y="231"/>
                  </a:lnTo>
                  <a:cubicBezTo>
                    <a:pt x="892" y="231"/>
                    <a:pt x="454" y="0"/>
                    <a:pt x="249" y="0"/>
                  </a:cubicBezTo>
                  <a:close/>
                </a:path>
              </a:pathLst>
            </a:custGeom>
            <a:solidFill>
              <a:srgbClr val="AE83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48"/>
            <p:cNvSpPr/>
            <p:nvPr/>
          </p:nvSpPr>
          <p:spPr>
            <a:xfrm>
              <a:off x="6554254" y="2046029"/>
              <a:ext cx="63796" cy="556337"/>
            </a:xfrm>
            <a:custGeom>
              <a:avLst/>
              <a:gdLst/>
              <a:ahLst/>
              <a:cxnLst/>
              <a:rect l="l" t="t" r="r" b="b"/>
              <a:pathLst>
                <a:path w="948" h="8503" extrusionOk="0">
                  <a:moveTo>
                    <a:pt x="0" y="1"/>
                  </a:moveTo>
                  <a:lnTo>
                    <a:pt x="0" y="8503"/>
                  </a:lnTo>
                  <a:lnTo>
                    <a:pt x="948" y="8503"/>
                  </a:lnTo>
                  <a:lnTo>
                    <a:pt x="94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48"/>
            <p:cNvSpPr/>
            <p:nvPr/>
          </p:nvSpPr>
          <p:spPr>
            <a:xfrm>
              <a:off x="6315964" y="1370978"/>
              <a:ext cx="277736" cy="687374"/>
            </a:xfrm>
            <a:custGeom>
              <a:avLst/>
              <a:gdLst/>
              <a:ahLst/>
              <a:cxnLst/>
              <a:rect l="l" t="t" r="r" b="b"/>
              <a:pathLst>
                <a:path w="4127" h="10214" extrusionOk="0">
                  <a:moveTo>
                    <a:pt x="3831" y="0"/>
                  </a:moveTo>
                  <a:cubicBezTo>
                    <a:pt x="3790" y="0"/>
                    <a:pt x="3749" y="3"/>
                    <a:pt x="3708" y="12"/>
                  </a:cubicBezTo>
                  <a:cubicBezTo>
                    <a:pt x="1673" y="12"/>
                    <a:pt x="1" y="2269"/>
                    <a:pt x="1" y="5113"/>
                  </a:cubicBezTo>
                  <a:cubicBezTo>
                    <a:pt x="1" y="7928"/>
                    <a:pt x="1673" y="10214"/>
                    <a:pt x="3708" y="10214"/>
                  </a:cubicBezTo>
                  <a:cubicBezTo>
                    <a:pt x="3848" y="10214"/>
                    <a:pt x="3987" y="10186"/>
                    <a:pt x="4127" y="10186"/>
                  </a:cubicBezTo>
                  <a:cubicBezTo>
                    <a:pt x="2259" y="9907"/>
                    <a:pt x="837" y="7733"/>
                    <a:pt x="837" y="5113"/>
                  </a:cubicBezTo>
                  <a:cubicBezTo>
                    <a:pt x="837" y="2465"/>
                    <a:pt x="2259" y="318"/>
                    <a:pt x="4127" y="39"/>
                  </a:cubicBezTo>
                  <a:cubicBezTo>
                    <a:pt x="4028" y="20"/>
                    <a:pt x="3929" y="0"/>
                    <a:pt x="383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48"/>
            <p:cNvSpPr/>
            <p:nvPr/>
          </p:nvSpPr>
          <p:spPr>
            <a:xfrm>
              <a:off x="6372291" y="1529326"/>
              <a:ext cx="262661" cy="167032"/>
            </a:xfrm>
            <a:custGeom>
              <a:avLst/>
              <a:gdLst/>
              <a:ahLst/>
              <a:cxnLst/>
              <a:rect l="l" t="t" r="r" b="b"/>
              <a:pathLst>
                <a:path w="3903" h="2482" fill="none" extrusionOk="0">
                  <a:moveTo>
                    <a:pt x="0" y="2481"/>
                  </a:moveTo>
                  <a:lnTo>
                    <a:pt x="3903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48"/>
            <p:cNvSpPr/>
            <p:nvPr/>
          </p:nvSpPr>
          <p:spPr>
            <a:xfrm>
              <a:off x="6486695" y="1600593"/>
              <a:ext cx="238299" cy="152024"/>
            </a:xfrm>
            <a:custGeom>
              <a:avLst/>
              <a:gdLst/>
              <a:ahLst/>
              <a:cxnLst/>
              <a:rect l="l" t="t" r="r" b="b"/>
              <a:pathLst>
                <a:path w="3541" h="2259" fill="none" extrusionOk="0">
                  <a:moveTo>
                    <a:pt x="1" y="2258"/>
                  </a:moveTo>
                  <a:lnTo>
                    <a:pt x="3541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48"/>
            <p:cNvSpPr/>
            <p:nvPr/>
          </p:nvSpPr>
          <p:spPr>
            <a:xfrm>
              <a:off x="6409775" y="1722534"/>
              <a:ext cx="287090" cy="174502"/>
            </a:xfrm>
            <a:custGeom>
              <a:avLst/>
              <a:gdLst/>
              <a:ahLst/>
              <a:cxnLst/>
              <a:rect l="l" t="t" r="r" b="b"/>
              <a:pathLst>
                <a:path w="4266" h="2593" fill="none" extrusionOk="0">
                  <a:moveTo>
                    <a:pt x="1" y="2593"/>
                  </a:moveTo>
                  <a:lnTo>
                    <a:pt x="4266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48"/>
            <p:cNvSpPr/>
            <p:nvPr/>
          </p:nvSpPr>
          <p:spPr>
            <a:xfrm>
              <a:off x="6509239" y="1782562"/>
              <a:ext cx="225177" cy="153909"/>
            </a:xfrm>
            <a:custGeom>
              <a:avLst/>
              <a:gdLst/>
              <a:ahLst/>
              <a:cxnLst/>
              <a:rect l="l" t="t" r="r" b="b"/>
              <a:pathLst>
                <a:path w="3346" h="2287" fill="none" extrusionOk="0">
                  <a:moveTo>
                    <a:pt x="0" y="2286"/>
                  </a:moveTo>
                  <a:lnTo>
                    <a:pt x="3345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48"/>
            <p:cNvSpPr/>
            <p:nvPr/>
          </p:nvSpPr>
          <p:spPr>
            <a:xfrm>
              <a:off x="6527947" y="1371718"/>
              <a:ext cx="287090" cy="686634"/>
            </a:xfrm>
            <a:custGeom>
              <a:avLst/>
              <a:gdLst/>
              <a:ahLst/>
              <a:cxnLst/>
              <a:rect l="l" t="t" r="r" b="b"/>
              <a:pathLst>
                <a:path w="4266" h="10203" extrusionOk="0">
                  <a:moveTo>
                    <a:pt x="558" y="1"/>
                  </a:moveTo>
                  <a:cubicBezTo>
                    <a:pt x="363" y="1"/>
                    <a:pt x="196" y="1"/>
                    <a:pt x="1" y="56"/>
                  </a:cubicBezTo>
                  <a:cubicBezTo>
                    <a:pt x="1785" y="419"/>
                    <a:pt x="3151" y="2537"/>
                    <a:pt x="3151" y="5102"/>
                  </a:cubicBezTo>
                  <a:cubicBezTo>
                    <a:pt x="3151" y="7638"/>
                    <a:pt x="1785" y="9757"/>
                    <a:pt x="1" y="10147"/>
                  </a:cubicBezTo>
                  <a:cubicBezTo>
                    <a:pt x="196" y="10175"/>
                    <a:pt x="363" y="10203"/>
                    <a:pt x="558" y="10203"/>
                  </a:cubicBezTo>
                  <a:cubicBezTo>
                    <a:pt x="2621" y="10203"/>
                    <a:pt x="4266" y="7917"/>
                    <a:pt x="4266" y="5102"/>
                  </a:cubicBezTo>
                  <a:cubicBezTo>
                    <a:pt x="4266" y="2286"/>
                    <a:pt x="2621" y="1"/>
                    <a:pt x="5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48"/>
            <p:cNvSpPr/>
            <p:nvPr/>
          </p:nvSpPr>
          <p:spPr>
            <a:xfrm>
              <a:off x="6460449" y="2366626"/>
              <a:ext cx="309567" cy="408360"/>
            </a:xfrm>
            <a:custGeom>
              <a:avLst/>
              <a:gdLst/>
              <a:ahLst/>
              <a:cxnLst/>
              <a:rect l="l" t="t" r="r" b="b"/>
              <a:pathLst>
                <a:path w="4600" h="6068" extrusionOk="0">
                  <a:moveTo>
                    <a:pt x="1330" y="1"/>
                  </a:moveTo>
                  <a:cubicBezTo>
                    <a:pt x="1266" y="1"/>
                    <a:pt x="1212" y="15"/>
                    <a:pt x="1171" y="46"/>
                  </a:cubicBezTo>
                  <a:cubicBezTo>
                    <a:pt x="781" y="297"/>
                    <a:pt x="1506" y="966"/>
                    <a:pt x="1868" y="1189"/>
                  </a:cubicBezTo>
                  <a:cubicBezTo>
                    <a:pt x="1868" y="1189"/>
                    <a:pt x="1797" y="1187"/>
                    <a:pt x="1687" y="1187"/>
                  </a:cubicBezTo>
                  <a:cubicBezTo>
                    <a:pt x="1359" y="1187"/>
                    <a:pt x="690" y="1203"/>
                    <a:pt x="586" y="1329"/>
                  </a:cubicBezTo>
                  <a:cubicBezTo>
                    <a:pt x="474" y="1496"/>
                    <a:pt x="0" y="3001"/>
                    <a:pt x="84" y="3168"/>
                  </a:cubicBezTo>
                  <a:cubicBezTo>
                    <a:pt x="363" y="3447"/>
                    <a:pt x="669" y="3698"/>
                    <a:pt x="1004" y="3921"/>
                  </a:cubicBezTo>
                  <a:cubicBezTo>
                    <a:pt x="1004" y="3921"/>
                    <a:pt x="1506" y="5454"/>
                    <a:pt x="2342" y="5649"/>
                  </a:cubicBezTo>
                  <a:lnTo>
                    <a:pt x="2732" y="6067"/>
                  </a:lnTo>
                  <a:lnTo>
                    <a:pt x="4600" y="5454"/>
                  </a:lnTo>
                  <a:lnTo>
                    <a:pt x="3513" y="3586"/>
                  </a:lnTo>
                  <a:cubicBezTo>
                    <a:pt x="3513" y="3586"/>
                    <a:pt x="3234" y="1050"/>
                    <a:pt x="3095" y="938"/>
                  </a:cubicBezTo>
                  <a:cubicBezTo>
                    <a:pt x="2946" y="864"/>
                    <a:pt x="1833" y="1"/>
                    <a:pt x="1330" y="1"/>
                  </a:cubicBezTo>
                  <a:close/>
                </a:path>
              </a:pathLst>
            </a:custGeom>
            <a:solidFill>
              <a:srgbClr val="D4AB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48"/>
            <p:cNvSpPr/>
            <p:nvPr/>
          </p:nvSpPr>
          <p:spPr>
            <a:xfrm>
              <a:off x="6627411" y="2677333"/>
              <a:ext cx="1245677" cy="737177"/>
            </a:xfrm>
            <a:custGeom>
              <a:avLst/>
              <a:gdLst/>
              <a:ahLst/>
              <a:cxnLst/>
              <a:rect l="l" t="t" r="r" b="b"/>
              <a:pathLst>
                <a:path w="18510" h="10954" extrusionOk="0">
                  <a:moveTo>
                    <a:pt x="1840" y="1"/>
                  </a:moveTo>
                  <a:lnTo>
                    <a:pt x="0" y="1478"/>
                  </a:lnTo>
                  <a:cubicBezTo>
                    <a:pt x="0" y="1478"/>
                    <a:pt x="5966" y="10621"/>
                    <a:pt x="6969" y="10928"/>
                  </a:cubicBezTo>
                  <a:cubicBezTo>
                    <a:pt x="7032" y="10945"/>
                    <a:pt x="7111" y="10954"/>
                    <a:pt x="7205" y="10954"/>
                  </a:cubicBezTo>
                  <a:cubicBezTo>
                    <a:pt x="8611" y="10954"/>
                    <a:pt x="13241" y="9116"/>
                    <a:pt x="13241" y="9116"/>
                  </a:cubicBezTo>
                  <a:cubicBezTo>
                    <a:pt x="15387" y="8280"/>
                    <a:pt x="18509" y="5883"/>
                    <a:pt x="16921" y="3541"/>
                  </a:cubicBezTo>
                  <a:cubicBezTo>
                    <a:pt x="16673" y="3174"/>
                    <a:pt x="16282" y="3019"/>
                    <a:pt x="15799" y="3019"/>
                  </a:cubicBezTo>
                  <a:cubicBezTo>
                    <a:pt x="13242" y="3019"/>
                    <a:pt x="8112" y="7360"/>
                    <a:pt x="8112" y="7360"/>
                  </a:cubicBezTo>
                  <a:lnTo>
                    <a:pt x="18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2065;p38">
            <a:extLst>
              <a:ext uri="{FF2B5EF4-FFF2-40B4-BE49-F238E27FC236}">
                <a16:creationId xmlns:a16="http://schemas.microsoft.com/office/drawing/2014/main" id="{9951B1FF-273C-56C2-89CC-E23D35405E7E}"/>
              </a:ext>
            </a:extLst>
          </p:cNvPr>
          <p:cNvSpPr txBox="1">
            <a:spLocks/>
          </p:cNvSpPr>
          <p:nvPr/>
        </p:nvSpPr>
        <p:spPr>
          <a:xfrm>
            <a:off x="183762" y="58972"/>
            <a:ext cx="1277151" cy="961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Spartan"/>
              <a:buNone/>
              <a:defRPr sz="1500" b="0" i="0" u="none" strike="noStrike" cap="none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Spartan"/>
              <a:buNone/>
              <a:defRPr sz="1500" b="0" i="0" u="none" strike="noStrike" cap="none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Spartan"/>
              <a:buNone/>
              <a:defRPr sz="1500" b="0" i="0" u="none" strike="noStrike" cap="none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Spartan"/>
              <a:buNone/>
              <a:defRPr sz="1500" b="0" i="0" u="none" strike="noStrike" cap="none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Spartan"/>
              <a:buNone/>
              <a:defRPr sz="1500" b="0" i="0" u="none" strike="noStrike" cap="none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Spartan"/>
              <a:buNone/>
              <a:defRPr sz="1500" b="0" i="0" u="none" strike="noStrike" cap="none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Spartan"/>
              <a:buNone/>
              <a:defRPr sz="1500" b="0" i="0" u="none" strike="noStrike" cap="none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Spartan"/>
              <a:buNone/>
              <a:defRPr sz="1500" b="0" i="0" u="none" strike="noStrike" cap="none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Spartan"/>
              <a:buNone/>
              <a:defRPr sz="1500" b="0" i="0" u="none" strike="noStrike" cap="none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9pPr>
          </a:lstStyle>
          <a:p>
            <a:pPr marL="0" indent="0" algn="ctr"/>
            <a:r>
              <a:rPr lang="en" sz="7200" dirty="0">
                <a:solidFill>
                  <a:srgbClr val="FFC000"/>
                </a:solidFill>
              </a:rPr>
              <a:t>03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NA: The Human Body Recipe by Slidesgo">
  <a:themeElements>
    <a:clrScheme name="Simple Light">
      <a:dk1>
        <a:srgbClr val="334860"/>
      </a:dk1>
      <a:lt1>
        <a:srgbClr val="F9F9F9"/>
      </a:lt1>
      <a:dk2>
        <a:srgbClr val="261E23"/>
      </a:dk2>
      <a:lt2>
        <a:srgbClr val="F75F4F"/>
      </a:lt2>
      <a:accent1>
        <a:srgbClr val="ED8962"/>
      </a:accent1>
      <a:accent2>
        <a:srgbClr val="EFB94B"/>
      </a:accent2>
      <a:accent3>
        <a:srgbClr val="D39C2C"/>
      </a:accent3>
      <a:accent4>
        <a:srgbClr val="C2D7D0"/>
      </a:accent4>
      <a:accent5>
        <a:srgbClr val="AA437E"/>
      </a:accent5>
      <a:accent6>
        <a:srgbClr val="C65490"/>
      </a:accent6>
      <a:hlink>
        <a:srgbClr val="F9F9F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519</Words>
  <Application>Microsoft Office PowerPoint</Application>
  <PresentationFormat>On-screen Show (16:9)</PresentationFormat>
  <Paragraphs>37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source-serif-pro</vt:lpstr>
      <vt:lpstr>Spartan</vt:lpstr>
      <vt:lpstr>Arial</vt:lpstr>
      <vt:lpstr>Palanquin Dark</vt:lpstr>
      <vt:lpstr>DNA: The Human Body Recipe by Slidesgo</vt:lpstr>
      <vt:lpstr>Graph AI for Biomedical Databases  - (Review PPT)</vt:lpstr>
      <vt:lpstr>Motivation •</vt:lpstr>
      <vt:lpstr>• PROBLEM STATEMENT •</vt:lpstr>
      <vt:lpstr>METHODS AND TOOLS USED</vt:lpstr>
      <vt:lpstr>PowerPoint Presentation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AI for Biomedical Databases  - (Review PPT)</dc:title>
  <dc:creator>Harshini Aiyyer</dc:creator>
  <cp:lastModifiedBy>Harshini Aiyyer</cp:lastModifiedBy>
  <cp:revision>1</cp:revision>
  <dcterms:modified xsi:type="dcterms:W3CDTF">2022-10-20T18:27:47Z</dcterms:modified>
</cp:coreProperties>
</file>