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9D6F2EF-16DB-4843-89AB-A3DF2370ECF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5549A5B-F5B2-4464-AE05-695A35ABA0E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11/11/23 11:15:40 am IST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Insights" id="2" name="slide2">
            <a:extLst>
              <a:ext uri="{FF2B5EF4-FFF2-40B4-BE49-F238E27FC236}">
                <a16:creationId xmlns:a16="http://schemas.microsoft.com/office/drawing/2014/main" id="{D2BE2AF2-9EB8-49E3-BB7D-080D77AABF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2023-11-11T05:45:40Z</dcterms:created>
  <dcterms:modified xsi:type="dcterms:W3CDTF">2023-11-11T05:45:40Z</dcterms:modified>
</cp:coreProperties>
</file>