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5" r:id="rId3"/>
    <p:sldId id="311" r:id="rId4"/>
    <p:sldId id="258" r:id="rId5"/>
    <p:sldId id="317" r:id="rId6"/>
    <p:sldId id="310" r:id="rId7"/>
    <p:sldId id="302" r:id="rId8"/>
    <p:sldId id="303" r:id="rId9"/>
    <p:sldId id="314" r:id="rId10"/>
    <p:sldId id="304" r:id="rId11"/>
    <p:sldId id="313" r:id="rId12"/>
    <p:sldId id="31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B0EC8-46C9-404F-8AAE-1884A6F4FAB6}" v="327" dt="2024-07-06T05:41:26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7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B94F5B-C79F-8CDE-A1AE-BC50244455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B39C8-427E-3BC4-34CD-61A378D72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B702A-19A3-408B-BDA2-AD76B82D94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10C44-D35C-6DC9-78FA-9207B0ADB2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C2F1B-D2E2-F14D-FEF7-343ED4020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434C1-7A6D-4D3B-BE6F-22161250E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8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E2D7-7AFC-4E00-981A-349A20B4611A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45B35-8143-4FB5-B739-2E6A9EC31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85BD82-99EA-48D8-9FD7-696417A7A004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48050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D24-AEDD-48B9-9F44-A36E31C0ACC9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7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119D-1166-45EA-B85F-2FB73E7CD50B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3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3A64-AC53-40A9-9250-5FDE361BD9C0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3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422B-8DA3-44F5-8DCA-7B0BC6B54C28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0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3AD1-5E50-4860-B241-FCADA5E7B677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38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88DF-B97B-4956-8C34-FC3CB5CF7577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7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633943-F76D-46E7-8AFC-07BB995C25A6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14630"/>
      </p:ext>
    </p:extLst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E812A3-01E6-4D3B-99F6-DC677947FB38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31090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A04-FB4D-4D90-BA70-86969AC5E20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98486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7EDC-4404-47E8-AF8C-D08E9B625DA5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99225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7B57-7248-47DE-AA04-D3EF081A8B4D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64124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C2B-7727-449A-AC1D-0A3F509D4EB9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26444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B3A-2104-47E5-B8CB-EE91E1BE88A4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1453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34C1-3E5B-41C3-9740-9E1B485C34B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121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E242-C48E-458E-92C8-FF963E003A21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7156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5E6E-CD57-46F3-8791-84BFE2EDFCF4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63655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FD2EBF-E6DC-4E18-BDB2-FFD7E8995E5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ransition>
    <p:split orient="vert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vrppptx/253340871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576" y="612648"/>
            <a:ext cx="8963405" cy="2418353"/>
          </a:xfrm>
        </p:spPr>
        <p:txBody>
          <a:bodyPr anchor="b">
            <a:noAutofit/>
          </a:bodyPr>
          <a:lstStyle/>
          <a:p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GENETIC ALGORITHM FOR SOLVING SIMPLISTIC VEHICLE ROUTING PROBLEM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6580" y="4252634"/>
            <a:ext cx="3175907" cy="1206186"/>
          </a:xfrm>
        </p:spPr>
        <p:txBody>
          <a:bodyPr vert="horz" lIns="68580" tIns="34290" rIns="68580" bIns="34290" rtlCol="0" anchor="ctr">
            <a:normAutofit fontScale="92500"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-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Naveen Nekuri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UOH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F3005F4-8C42-6A41-453E-88E040050489}"/>
              </a:ext>
            </a:extLst>
          </p:cNvPr>
          <p:cNvSpPr txBox="1">
            <a:spLocks/>
          </p:cNvSpPr>
          <p:nvPr/>
        </p:nvSpPr>
        <p:spPr>
          <a:xfrm>
            <a:off x="1884969" y="4109707"/>
            <a:ext cx="2101217" cy="120618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-</a:t>
            </a:r>
          </a:p>
          <a:p>
            <a:pPr>
              <a:spcBef>
                <a:spcPts val="75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Harshini Borugadda</a:t>
            </a:r>
          </a:p>
          <a:p>
            <a:pPr>
              <a:spcBef>
                <a:spcPts val="75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23MCMI13</a:t>
            </a:r>
          </a:p>
          <a:p>
            <a:pPr>
              <a:spcBef>
                <a:spcPts val="750"/>
              </a:spcBef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University of Hyderabad - Wikipedia">
            <a:extLst>
              <a:ext uri="{FF2B5EF4-FFF2-40B4-BE49-F238E27FC236}">
                <a16:creationId xmlns:a16="http://schemas.microsoft.com/office/drawing/2014/main" id="{EC7B7B90-2B7B-E186-652B-8AD54C69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21" y="3031001"/>
            <a:ext cx="2143125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9650-C64C-56AD-1295-56ACECA4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8" y="965203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623-4813-7256-576A-4A5B2433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1FF2E-B136-81BC-6217-A4FF43A3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8" y="2155695"/>
            <a:ext cx="11646581" cy="44881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B5D3B-8FD2-4800-B446-D5AC4D1F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03394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9650-C64C-56AD-1295-56ACECA4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8" y="965203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623-4813-7256-576A-4A5B2433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6D538-5A9E-1725-9E60-593DB847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518595"/>
            <a:ext cx="3945366" cy="3649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A7AFA-9F63-89F1-0F50-6E5CC94A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8595"/>
            <a:ext cx="5498592" cy="36498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F370D-DD37-DC82-47EF-A9181287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9109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72F0-8F3B-71EE-1161-9DC050D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3F83-088C-1036-AA4E-560A752B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https://deap.readthedocs.io/en/master/index.html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https://www.slideshare.net/slideshow/vrppptx/253340871#5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0E57D-EE4A-FAB8-7AA3-1FD2B21E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40690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F48A-D573-9280-B428-B5C6ED6C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274965"/>
            <a:ext cx="7886700" cy="421500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ABEA1F-A3E2-19F4-ACFD-65C34B0E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784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FD04-471B-3D1D-C404-AD5A76DE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B4EA-4AC6-F0B6-DB6C-EE6FB38A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5172"/>
            <a:ext cx="8825659" cy="39710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for VRP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set-up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and Fitness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Selection, Cross-over, Mutation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GA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F0F1-32E3-C88F-2070-F9E95645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0726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9650-C64C-56AD-1295-56ACECA4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04" y="959799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623-4813-7256-576A-4A5B2433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C2159-F4B4-1E56-A3C8-CF43B48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8FB73-64AB-EE9F-BB94-44608FB83377}"/>
              </a:ext>
            </a:extLst>
          </p:cNvPr>
          <p:cNvSpPr txBox="1"/>
          <p:nvPr/>
        </p:nvSpPr>
        <p:spPr>
          <a:xfrm>
            <a:off x="870605" y="2497731"/>
            <a:ext cx="60056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VRP involves finding the best routes from a central depot to multiple destinations, considering various constraints such as cost, vehicle limitations, route length, and time windows.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total distance traveled by all trucks.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distributed evenly among trucks.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3697BE-C75E-67B7-8666-8DA5B9DA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5DB85E-0337-EF9D-125F-3F32B739E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4E0A6-D062-C763-3A39-C83DC764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88" y="2311570"/>
            <a:ext cx="4855464" cy="3785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D4563-81F1-4FA5-9B96-BB558870EBAE}"/>
              </a:ext>
            </a:extLst>
          </p:cNvPr>
          <p:cNvSpPr txBox="1"/>
          <p:nvPr/>
        </p:nvSpPr>
        <p:spPr>
          <a:xfrm>
            <a:off x="7298367" y="6113920"/>
            <a:ext cx="42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https://www.slideshare.net/slideshow/vrppptx/253340871#5</a:t>
            </a:r>
          </a:p>
        </p:txBody>
      </p:sp>
    </p:spTree>
    <p:extLst>
      <p:ext uri="{BB962C8B-B14F-4D97-AF65-F5344CB8AC3E}">
        <p14:creationId xmlns:p14="http://schemas.microsoft.com/office/powerpoint/2010/main" val="362627863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62E2-3464-49B7-77BF-4D4FCC8D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for VRP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754B-64D0-E212-D6A9-9340E22F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0608"/>
            <a:ext cx="9936718" cy="433916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individual represents a VRP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solutions are created as a population using the `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toolbox.population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fitness function calculates total distance and balance penalty for each solution, making it a multi-objective optimization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uses Partially Matched Crossover (PMX), mutation uses Shuffle Indexes, and selection uses Tournament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process runs for 300 generations with specific probabilities for crossover and mutation.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solution is stored in a Hall of Fame, and visualization is done using the `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plot_routes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function.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C844A-2009-1CC8-9FEB-4B6A6E3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65362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62E2-3464-49B7-77BF-4D4FCC8D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for VRP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754B-64D0-E212-D6A9-9340E22F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0608"/>
            <a:ext cx="10421350" cy="4339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Multi-objective Optimization: Considers both total distance and load balance.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Permutation-based Encoding: Solutions are represented as permutations of location indices.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Specialized Genetic Operators: Crossover and mutation are designed for permutations.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Population-based Approach: Multiple solutions are evolved simultaneously.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Iterative Improvement: Over generations, the population evolves towards better solutions.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allows the genetic algorithm to explore a wide range of routing solutions, gradually improving them over time to find a near-optimal solution that minimizes total distance and balances vehicle workload.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C844A-2009-1CC8-9FEB-4B6A6E3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58005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9650-C64C-56AD-1295-56ACECA4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623-4813-7256-576A-4A5B2433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8DD61-DB68-EDD4-28C4-7B7B0ECD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0" y="2130120"/>
            <a:ext cx="9336079" cy="43630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CC930-B451-AA0D-23F6-3828B579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5724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9650-C64C-56AD-1295-56ACECA4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and 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623-4813-7256-576A-4A5B2433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3FC49-DDF2-9EC2-8316-C89AF718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2212904"/>
            <a:ext cx="11146536" cy="42153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A5BD-C067-8D9F-7D23-EF3981D3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006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9650-C64C-56AD-1295-56ACECA4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Selection, Cross-over,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623-4813-7256-576A-4A5B2433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CCF02-0718-BF3C-F693-B3B1137A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93" y="2706497"/>
            <a:ext cx="9324848" cy="17100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9F739-8AF9-8ACA-13D7-488EF7E8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2855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9650-C64C-56AD-1295-56ACECA4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GA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623-4813-7256-576A-4A5B2433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85CF9-98FA-1133-46F5-2EC35AD4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313432"/>
            <a:ext cx="9324847" cy="42976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4FCA3-3F09-0A08-6F44-9027A414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76225"/>
      </p:ext>
    </p:extLst>
  </p:cSld>
  <p:clrMapOvr>
    <a:masterClrMapping/>
  </p:clrMapOvr>
  <p:transition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D3AAE76-7E2F-4860-8FD8-7F02E3FDE14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F6F9F39-DFE6-4B79-86DB-C40072B82083}">
  <we:reference id="wa200006038" version="1.0.0.3" store="en-US" storeType="OMEX"/>
  <we:alternateReferences>
    <we:reference id="WA200006038" version="1.0.0.3" store="WA200006038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698</TotalTime>
  <Words>391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 Boardroom</vt:lpstr>
      <vt:lpstr> APPLYING GENETIC ALGORITHM FOR SOLVING SIMPLISTIC VEHICLE ROUTING PROBLEM  </vt:lpstr>
      <vt:lpstr>Contents </vt:lpstr>
      <vt:lpstr>Introduction</vt:lpstr>
      <vt:lpstr>GA for VRP</vt:lpstr>
      <vt:lpstr>GA for VRP</vt:lpstr>
      <vt:lpstr>GA set-up</vt:lpstr>
      <vt:lpstr>Initialization and Fitness Function</vt:lpstr>
      <vt:lpstr>Selection, Cross-over, Mutation</vt:lpstr>
      <vt:lpstr>Running GA </vt:lpstr>
      <vt:lpstr>Plotting Function</vt:lpstr>
      <vt:lpstr>Results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Harshini Borugadda</dc:creator>
  <cp:lastModifiedBy>Harshini Borugadda</cp:lastModifiedBy>
  <cp:revision>2</cp:revision>
  <dcterms:created xsi:type="dcterms:W3CDTF">2024-06-26T14:56:06Z</dcterms:created>
  <dcterms:modified xsi:type="dcterms:W3CDTF">2024-07-06T06:14:07Z</dcterms:modified>
</cp:coreProperties>
</file>