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9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0872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Minitab File : </a:t>
            </a:r>
            <a:r>
              <a:rPr lang="en-US" sz="2400" b="1" dirty="0" err="1"/>
              <a:t>Cutlets.mtw</a:t>
            </a:r>
            <a:r>
              <a:rPr lang="en-US" sz="2400" b="1" dirty="0"/>
              <a:t>         </a:t>
            </a:r>
          </a:p>
          <a:p>
            <a:pPr>
              <a:buNone/>
            </a:pPr>
            <a:r>
              <a:rPr lang="en-US" sz="2400" b="1" dirty="0"/>
              <a:t>ANS : </a:t>
            </a:r>
          </a:p>
          <a:p>
            <a:pPr>
              <a:buNone/>
            </a:pPr>
            <a:r>
              <a:rPr lang="en-US" sz="2400" dirty="0" err="1"/>
              <a:t>P_value</a:t>
            </a:r>
            <a:r>
              <a:rPr lang="en-US" sz="2400" dirty="0"/>
              <a:t> = </a:t>
            </a:r>
            <a:r>
              <a:rPr lang="en-US" sz="2400" dirty="0" err="1"/>
              <a:t>stats.ttest_ind</a:t>
            </a:r>
            <a:r>
              <a:rPr lang="en-US" sz="2400" dirty="0"/>
              <a:t>(</a:t>
            </a:r>
            <a:r>
              <a:rPr lang="en-US" sz="2400" dirty="0" err="1"/>
              <a:t>unitA,unitB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 err="1"/>
              <a:t>P_value</a:t>
            </a:r>
            <a:r>
              <a:rPr lang="en-US" sz="2400" dirty="0"/>
              <a:t>[1]</a:t>
            </a:r>
          </a:p>
          <a:p>
            <a:pPr>
              <a:buNone/>
            </a:pPr>
            <a:r>
              <a:rPr lang="en-US" sz="2400" dirty="0"/>
              <a:t>o/p : 0.4722394…..</a:t>
            </a:r>
          </a:p>
          <a:p>
            <a:pPr>
              <a:buNone/>
            </a:pPr>
            <a:r>
              <a:rPr lang="en-US" sz="2400" dirty="0"/>
              <a:t>Here alpha = 0.05</a:t>
            </a:r>
          </a:p>
          <a:p>
            <a:pPr>
              <a:buNone/>
            </a:pPr>
            <a:r>
              <a:rPr lang="en-US" sz="2400" dirty="0"/>
              <a:t>P&gt;</a:t>
            </a:r>
            <a:r>
              <a:rPr lang="en-US" sz="2400" dirty="0" err="1"/>
              <a:t>alpha,so</a:t>
            </a:r>
            <a:r>
              <a:rPr lang="en-US" sz="2400" dirty="0"/>
              <a:t> we accept null hypothesis 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2752"/>
            <a:ext cx="8610600" cy="617524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 algn="just">
              <a:buNone/>
            </a:pPr>
            <a:r>
              <a:rPr lang="en-US" b="1" dirty="0"/>
              <a:t>ANS : </a:t>
            </a:r>
            <a:r>
              <a:rPr lang="en-US" dirty="0"/>
              <a:t>calculating p value</a:t>
            </a:r>
          </a:p>
          <a:p>
            <a:pPr algn="just">
              <a:buNone/>
            </a:pPr>
            <a:r>
              <a:rPr lang="en-US" sz="2000" dirty="0" err="1"/>
              <a:t>P_value</a:t>
            </a:r>
            <a:r>
              <a:rPr lang="en-US" sz="2000" dirty="0"/>
              <a:t> =</a:t>
            </a:r>
            <a:r>
              <a:rPr lang="en-US" sz="2000" dirty="0" err="1"/>
              <a:t>stats.f_oneway</a:t>
            </a:r>
            <a:r>
              <a:rPr lang="en-US" sz="2000" dirty="0"/>
              <a:t>(</a:t>
            </a:r>
            <a:r>
              <a:rPr lang="en-US" sz="2000" dirty="0" err="1"/>
              <a:t>dataset.iloc</a:t>
            </a:r>
            <a:r>
              <a:rPr lang="en-US" sz="2000" dirty="0"/>
              <a:t>[:,0],</a:t>
            </a:r>
            <a:r>
              <a:rPr lang="en-US" sz="2000" dirty="0" err="1"/>
              <a:t>dataset.iloc</a:t>
            </a:r>
            <a:r>
              <a:rPr lang="en-US" sz="2000" dirty="0"/>
              <a:t>[:,1],</a:t>
            </a:r>
            <a:r>
              <a:rPr lang="en-US" sz="2000" dirty="0" err="1"/>
              <a:t>dataset.iloc</a:t>
            </a:r>
            <a:r>
              <a:rPr lang="en-US" sz="2000" dirty="0"/>
              <a:t>[:,2],</a:t>
            </a:r>
            <a:r>
              <a:rPr lang="en-US" sz="2000" dirty="0" err="1"/>
              <a:t>dataset.iloc</a:t>
            </a:r>
            <a:r>
              <a:rPr lang="en-US" sz="2000" dirty="0"/>
              <a:t>[:,3])</a:t>
            </a:r>
          </a:p>
          <a:p>
            <a:pPr algn="just">
              <a:buNone/>
            </a:pPr>
            <a:r>
              <a:rPr lang="en-US" sz="2000" b="1" dirty="0"/>
              <a:t>o/p: </a:t>
            </a:r>
            <a:r>
              <a:rPr lang="en-US" sz="2000" dirty="0" err="1"/>
              <a:t>P_value</a:t>
            </a:r>
            <a:r>
              <a:rPr lang="en-US" sz="2000" dirty="0"/>
              <a:t> = 2.11567089</a:t>
            </a:r>
          </a:p>
          <a:p>
            <a:pPr algn="just">
              <a:buNone/>
            </a:pPr>
            <a:r>
              <a:rPr lang="en-US" sz="2000" dirty="0"/>
              <a:t>Alpha = 0.05,hence p&gt;alpha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B9713-F88D-734C-B9FF-58155320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08" y="0"/>
            <a:ext cx="610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2F0AA-4ABF-2400-B96B-642B9FE9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9144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39EBF-114F-3F70-8DC5-7339998E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" y="372533"/>
            <a:ext cx="10709134" cy="5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412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Vikas G</cp:lastModifiedBy>
  <cp:revision>3</cp:revision>
  <dcterms:created xsi:type="dcterms:W3CDTF">2015-11-14T12:07:48Z</dcterms:created>
  <dcterms:modified xsi:type="dcterms:W3CDTF">2023-01-10T15:30:29Z</dcterms:modified>
</cp:coreProperties>
</file>