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handoutMasterIdLst>
    <p:handoutMasterId r:id="rId25"/>
  </p:handoutMasterIdLst>
  <p:sldIdLst>
    <p:sldId id="256" r:id="rId2"/>
    <p:sldId id="298" r:id="rId3"/>
    <p:sldId id="300" r:id="rId4"/>
    <p:sldId id="326" r:id="rId5"/>
    <p:sldId id="324" r:id="rId6"/>
    <p:sldId id="327" r:id="rId7"/>
    <p:sldId id="323" r:id="rId8"/>
    <p:sldId id="328" r:id="rId9"/>
    <p:sldId id="329" r:id="rId10"/>
    <p:sldId id="330" r:id="rId11"/>
    <p:sldId id="304" r:id="rId12"/>
    <p:sldId id="325" r:id="rId13"/>
    <p:sldId id="306" r:id="rId14"/>
    <p:sldId id="307" r:id="rId15"/>
    <p:sldId id="332" r:id="rId16"/>
    <p:sldId id="316" r:id="rId17"/>
    <p:sldId id="317" r:id="rId18"/>
    <p:sldId id="314" r:id="rId19"/>
    <p:sldId id="331" r:id="rId20"/>
    <p:sldId id="318" r:id="rId21"/>
    <p:sldId id="319" r:id="rId22"/>
    <p:sldId id="320" r:id="rId23"/>
  </p:sldIdLst>
  <p:sldSz cx="9144000" cy="5143500" type="screen16x9"/>
  <p:notesSz cx="6858000" cy="9144000"/>
  <p:embeddedFontLst>
    <p:embeddedFont>
      <p:font typeface="Anaheim" panose="020B0604020202020204" charset="0"/>
      <p:regular r:id="rId26"/>
    </p:embeddedFont>
    <p:embeddedFont>
      <p:font typeface="Arimo" panose="020B0604020202020204" charset="0"/>
      <p:regular r:id="rId27"/>
      <p:bold r:id="rId28"/>
      <p:italic r:id="rId29"/>
      <p:boldItalic r:id="rId30"/>
    </p:embeddedFont>
    <p:embeddedFont>
      <p:font typeface="Bebas Neue" panose="020B0606020202050201" pitchFamily="34" charset="0"/>
      <p:regular r:id="rId31"/>
    </p:embeddedFont>
    <p:embeddedFont>
      <p:font typeface="Lexend" panose="020B0604020202020204" charset="0"/>
      <p:regular r:id="rId32"/>
      <p:bold r:id="rId33"/>
    </p:embeddedFont>
    <p:embeddedFont>
      <p:font typeface="Poppins ExtraBold" panose="00000900000000000000" pitchFamily="2" charset="0"/>
      <p:bold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4" roundtripDataSignature="AMtx7mjklaCVvtpHUWSNd0ixSQ+jquZ75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F11F541-A4B2-ED5A-A1BB-492D0D4F4E6A}" name="Carmen Ocaña Ordóñez" initials="COO" userId="S::cocana@freepikco.onmicrosoft.com::8797eea9-71d2-4559-9885-17450e4007ad" providerId="AD"/>
  <p188:author id="{07DF5676-9B57-8A99-AB6D-A504E5026BD2}" name="cportales@INTRANET.FREEPIKCOMPANY.COM" initials="c" userId="S-1-5-21-179105700-2695781124-4246538168-241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B4A4"/>
    <a:srgbClr val="A7B3B2"/>
    <a:srgbClr val="4C6A78"/>
    <a:srgbClr val="1C343C"/>
    <a:srgbClr val="F0EB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DF7B9C-EBDF-46A0-83E7-B09A4955A7FC}">
  <a:tblStyle styleId="{A6DF7B9C-EBDF-46A0-83E7-B09A4955A7F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3" autoAdjust="0"/>
    <p:restoredTop sz="96357" autoAdjust="0"/>
  </p:normalViewPr>
  <p:slideViewPr>
    <p:cSldViewPr snapToGrid="0">
      <p:cViewPr>
        <p:scale>
          <a:sx n="80" d="100"/>
          <a:sy n="80" d="100"/>
        </p:scale>
        <p:origin x="864" y="40"/>
      </p:cViewPr>
      <p:guideLst/>
    </p:cSldViewPr>
  </p:slideViewPr>
  <p:outlineViewPr>
    <p:cViewPr>
      <p:scale>
        <a:sx n="33" d="100"/>
        <a:sy n="33" d="100"/>
      </p:scale>
      <p:origin x="0" y="-2490"/>
    </p:cViewPr>
  </p:outlineViewPr>
  <p:notesTextViewPr>
    <p:cViewPr>
      <p:scale>
        <a:sx n="3" d="2"/>
        <a:sy n="3" d="2"/>
      </p:scale>
      <p:origin x="0" y="0"/>
    </p:cViewPr>
  </p:notesTextViewPr>
  <p:notesViewPr>
    <p:cSldViewPr snapToGrid="0" showGuides="1">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68"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33" Type="http://schemas.openxmlformats.org/officeDocument/2006/relationships/font" Target="fonts/font8.fntdata"/><Relationship Id="rId6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7.fntdata"/><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64" Type="http://customschemas.google.com/relationships/presentationmetadata" Target="metadata"/><Relationship Id="rId69"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9A47F7-AB59-010F-0AE0-F0A6996F06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a:extLst>
              <a:ext uri="{FF2B5EF4-FFF2-40B4-BE49-F238E27FC236}">
                <a16:creationId xmlns:a16="http://schemas.microsoft.com/office/drawing/2014/main" id="{CEA8EDDB-94C4-4DEE-344C-BA4DAA4DBC3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2669EE-84A5-4202-8F96-4EDD14B1D69C}" type="datetimeFigureOut">
              <a:rPr lang="es-ES" smtClean="0"/>
              <a:t>16/11/2024</a:t>
            </a:fld>
            <a:endParaRPr lang="es-ES"/>
          </a:p>
        </p:txBody>
      </p:sp>
      <p:sp>
        <p:nvSpPr>
          <p:cNvPr id="4" name="Footer Placeholder 3">
            <a:extLst>
              <a:ext uri="{FF2B5EF4-FFF2-40B4-BE49-F238E27FC236}">
                <a16:creationId xmlns:a16="http://schemas.microsoft.com/office/drawing/2014/main" id="{15F79D3D-0736-0D65-BF41-79FC5E80261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Slide Number Placeholder 4">
            <a:extLst>
              <a:ext uri="{FF2B5EF4-FFF2-40B4-BE49-F238E27FC236}">
                <a16:creationId xmlns:a16="http://schemas.microsoft.com/office/drawing/2014/main" id="{0EA81272-2883-7B3A-EB06-921012988B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3F1383-626C-4313-8C37-6559D5338BA1}" type="slidenum">
              <a:rPr lang="es-ES" smtClean="0"/>
              <a:t>‹#›</a:t>
            </a:fld>
            <a:endParaRPr lang="es-ES"/>
          </a:p>
        </p:txBody>
      </p:sp>
    </p:spTree>
    <p:extLst>
      <p:ext uri="{BB962C8B-B14F-4D97-AF65-F5344CB8AC3E}">
        <p14:creationId xmlns:p14="http://schemas.microsoft.com/office/powerpoint/2010/main" val="3536376759"/>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6T17:25:33.628"/>
    </inkml:context>
    <inkml:brush xml:id="br0">
      <inkml:brushProperty name="width" value="0.035" units="cm"/>
      <inkml:brushProperty name="height" value="0.035" units="cm"/>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6T17:25:39.334"/>
    </inkml:context>
    <inkml:brush xml:id="br0">
      <inkml:brushProperty name="width" value="0.035" units="cm"/>
      <inkml:brushProperty name="height" value="0.035" units="cm"/>
    </inkml:brush>
  </inkml:definitions>
  <inkml:trace contextRef="#ctx0" brushRef="#br0">0 0 24575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157196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1143000" y="1264595"/>
            <a:ext cx="6858000" cy="2078412"/>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9000"/>
              <a:buFont typeface="Bebas Neue"/>
              <a:buNone/>
              <a:defRPr sz="6600" b="1">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3" name="Google Shape;13;p15"/>
          <p:cNvSpPr txBox="1">
            <a:spLocks noGrp="1"/>
          </p:cNvSpPr>
          <p:nvPr>
            <p:ph type="subTitle" idx="1"/>
          </p:nvPr>
        </p:nvSpPr>
        <p:spPr>
          <a:xfrm>
            <a:off x="1143000" y="3412063"/>
            <a:ext cx="6858000" cy="351388"/>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600"/>
              <a:buNone/>
              <a:defRPr sz="1600">
                <a:solidFill>
                  <a:schemeClr val="tx1"/>
                </a:solidFill>
                <a:latin typeface="Arimo" panose="020B0604020202020204" pitchFamily="34" charset="0"/>
                <a:ea typeface="Arimo" panose="020B0604020202020204" pitchFamily="34" charset="0"/>
                <a:cs typeface="Arimo" panose="020B0604020202020204" pitchFamily="34" charset="0"/>
              </a:defRPr>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dirty="0"/>
          </a:p>
        </p:txBody>
      </p:sp>
      <p:grpSp>
        <p:nvGrpSpPr>
          <p:cNvPr id="725" name="Grupo 724">
            <a:extLst>
              <a:ext uri="{FF2B5EF4-FFF2-40B4-BE49-F238E27FC236}">
                <a16:creationId xmlns:a16="http://schemas.microsoft.com/office/drawing/2014/main" id="{C3690CF7-0AB7-CEE5-1526-CC6C62F51E11}"/>
              </a:ext>
            </a:extLst>
          </p:cNvPr>
          <p:cNvGrpSpPr/>
          <p:nvPr userDrawn="1"/>
        </p:nvGrpSpPr>
        <p:grpSpPr>
          <a:xfrm>
            <a:off x="-450421" y="-383843"/>
            <a:ext cx="1507863" cy="1510278"/>
            <a:chOff x="39184" y="-151930"/>
            <a:chExt cx="1309806" cy="1311904"/>
          </a:xfrm>
        </p:grpSpPr>
        <p:sp>
          <p:nvSpPr>
            <p:cNvPr id="267" name="Oval 357">
              <a:extLst>
                <a:ext uri="{FF2B5EF4-FFF2-40B4-BE49-F238E27FC236}">
                  <a16:creationId xmlns:a16="http://schemas.microsoft.com/office/drawing/2014/main" id="{8D9F469D-B08A-4D84-830B-9EC7E7F8E4EF}"/>
                </a:ext>
              </a:extLst>
            </p:cNvPr>
            <p:cNvSpPr>
              <a:spLocks noChangeArrowheads="1"/>
            </p:cNvSpPr>
            <p:nvPr/>
          </p:nvSpPr>
          <p:spPr bwMode="auto">
            <a:xfrm>
              <a:off x="1304909" y="544953"/>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8" name="Freeform 358">
              <a:extLst>
                <a:ext uri="{FF2B5EF4-FFF2-40B4-BE49-F238E27FC236}">
                  <a16:creationId xmlns:a16="http://schemas.microsoft.com/office/drawing/2014/main" id="{13CEA5A5-2357-D68F-94E1-DF0B55C70238}"/>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9" name="Freeform 359">
              <a:extLst>
                <a:ext uri="{FF2B5EF4-FFF2-40B4-BE49-F238E27FC236}">
                  <a16:creationId xmlns:a16="http://schemas.microsoft.com/office/drawing/2014/main" id="{07CF7994-FE6A-48AE-0756-8987A4FAF64A}"/>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0" name="Freeform 360">
              <a:extLst>
                <a:ext uri="{FF2B5EF4-FFF2-40B4-BE49-F238E27FC236}">
                  <a16:creationId xmlns:a16="http://schemas.microsoft.com/office/drawing/2014/main" id="{F5ACD910-D4C1-EDDB-D4C5-291AFD3B2F90}"/>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1" name="Freeform 361">
              <a:extLst>
                <a:ext uri="{FF2B5EF4-FFF2-40B4-BE49-F238E27FC236}">
                  <a16:creationId xmlns:a16="http://schemas.microsoft.com/office/drawing/2014/main" id="{53F0FBD3-2371-F32A-49EC-D0567A7DCC10}"/>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2" name="Freeform 362">
              <a:extLst>
                <a:ext uri="{FF2B5EF4-FFF2-40B4-BE49-F238E27FC236}">
                  <a16:creationId xmlns:a16="http://schemas.microsoft.com/office/drawing/2014/main" id="{2EFE3795-1CE3-53EF-092E-6714563C7BE3}"/>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3" name="Freeform 363">
              <a:extLst>
                <a:ext uri="{FF2B5EF4-FFF2-40B4-BE49-F238E27FC236}">
                  <a16:creationId xmlns:a16="http://schemas.microsoft.com/office/drawing/2014/main" id="{3D9CE8EF-A482-AB8F-CAF5-2A8909A76421}"/>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4" name="Freeform 364">
              <a:extLst>
                <a:ext uri="{FF2B5EF4-FFF2-40B4-BE49-F238E27FC236}">
                  <a16:creationId xmlns:a16="http://schemas.microsoft.com/office/drawing/2014/main" id="{1BAFFDEE-FC7F-945B-D3B8-A31788595D7C}"/>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5" name="Freeform 365">
              <a:extLst>
                <a:ext uri="{FF2B5EF4-FFF2-40B4-BE49-F238E27FC236}">
                  <a16:creationId xmlns:a16="http://schemas.microsoft.com/office/drawing/2014/main" id="{F3FB3DB8-171B-FB86-EF85-48C8A8988597}"/>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7" name="Freeform 377">
              <a:extLst>
                <a:ext uri="{FF2B5EF4-FFF2-40B4-BE49-F238E27FC236}">
                  <a16:creationId xmlns:a16="http://schemas.microsoft.com/office/drawing/2014/main" id="{CC072E61-5A4C-2F51-E9F9-FC6AB5C933E7}"/>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8" name="Freeform 378">
              <a:extLst>
                <a:ext uri="{FF2B5EF4-FFF2-40B4-BE49-F238E27FC236}">
                  <a16:creationId xmlns:a16="http://schemas.microsoft.com/office/drawing/2014/main" id="{95E6BC66-6AFC-F3D1-F83D-6355C60B884D}"/>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9" name="Oval 379">
              <a:extLst>
                <a:ext uri="{FF2B5EF4-FFF2-40B4-BE49-F238E27FC236}">
                  <a16:creationId xmlns:a16="http://schemas.microsoft.com/office/drawing/2014/main" id="{CAE85FA6-1943-6F74-7337-C83CBCF79F4D}"/>
                </a:ext>
              </a:extLst>
            </p:cNvPr>
            <p:cNvSpPr>
              <a:spLocks noChangeArrowheads="1"/>
            </p:cNvSpPr>
            <p:nvPr/>
          </p:nvSpPr>
          <p:spPr bwMode="auto">
            <a:xfrm>
              <a:off x="1105499" y="628915"/>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0" name="Oval 380">
              <a:extLst>
                <a:ext uri="{FF2B5EF4-FFF2-40B4-BE49-F238E27FC236}">
                  <a16:creationId xmlns:a16="http://schemas.microsoft.com/office/drawing/2014/main" id="{3EBE61E8-12DB-EE89-CFBA-76644ADB0052}"/>
                </a:ext>
              </a:extLst>
            </p:cNvPr>
            <p:cNvSpPr>
              <a:spLocks noChangeArrowheads="1"/>
            </p:cNvSpPr>
            <p:nvPr/>
          </p:nvSpPr>
          <p:spPr bwMode="auto">
            <a:xfrm>
              <a:off x="1034132" y="700282"/>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1" name="Freeform 381">
              <a:extLst>
                <a:ext uri="{FF2B5EF4-FFF2-40B4-BE49-F238E27FC236}">
                  <a16:creationId xmlns:a16="http://schemas.microsoft.com/office/drawing/2014/main" id="{A9890DA5-DE12-8414-6B5A-E515B28EA100}"/>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2" name="Freeform 382">
              <a:extLst>
                <a:ext uri="{FF2B5EF4-FFF2-40B4-BE49-F238E27FC236}">
                  <a16:creationId xmlns:a16="http://schemas.microsoft.com/office/drawing/2014/main" id="{1E998832-D69D-7559-F5C7-31E2263F5258}"/>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3" name="Freeform 383">
              <a:extLst>
                <a:ext uri="{FF2B5EF4-FFF2-40B4-BE49-F238E27FC236}">
                  <a16:creationId xmlns:a16="http://schemas.microsoft.com/office/drawing/2014/main" id="{861CFE8A-3614-EBEB-4591-0D1D1AD38941}"/>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4" name="Freeform 384">
              <a:extLst>
                <a:ext uri="{FF2B5EF4-FFF2-40B4-BE49-F238E27FC236}">
                  <a16:creationId xmlns:a16="http://schemas.microsoft.com/office/drawing/2014/main" id="{5E9DA820-1FA5-41B7-2DF0-D1EF965C01A6}"/>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5" name="Freeform 385">
              <a:extLst>
                <a:ext uri="{FF2B5EF4-FFF2-40B4-BE49-F238E27FC236}">
                  <a16:creationId xmlns:a16="http://schemas.microsoft.com/office/drawing/2014/main" id="{F2B0276D-98C4-6ECD-5731-4745E4310913}"/>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7" name="Freeform 397">
              <a:extLst>
                <a:ext uri="{FF2B5EF4-FFF2-40B4-BE49-F238E27FC236}">
                  <a16:creationId xmlns:a16="http://schemas.microsoft.com/office/drawing/2014/main" id="{0E900F22-A5FC-CA42-0790-5DAB950D1AE6}"/>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8" name="Freeform 398">
              <a:extLst>
                <a:ext uri="{FF2B5EF4-FFF2-40B4-BE49-F238E27FC236}">
                  <a16:creationId xmlns:a16="http://schemas.microsoft.com/office/drawing/2014/main" id="{4EDEC237-B650-F81A-98A8-8813A6A9D472}"/>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9" name="Oval 399">
              <a:extLst>
                <a:ext uri="{FF2B5EF4-FFF2-40B4-BE49-F238E27FC236}">
                  <a16:creationId xmlns:a16="http://schemas.microsoft.com/office/drawing/2014/main" id="{AE1142D4-8358-5D73-132F-29B2DD162A15}"/>
                </a:ext>
              </a:extLst>
            </p:cNvPr>
            <p:cNvSpPr>
              <a:spLocks noChangeArrowheads="1"/>
            </p:cNvSpPr>
            <p:nvPr/>
          </p:nvSpPr>
          <p:spPr bwMode="auto">
            <a:xfrm>
              <a:off x="1046726" y="572240"/>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0" name="Oval 400">
              <a:extLst>
                <a:ext uri="{FF2B5EF4-FFF2-40B4-BE49-F238E27FC236}">
                  <a16:creationId xmlns:a16="http://schemas.microsoft.com/office/drawing/2014/main" id="{066F819F-D800-5738-8A75-54B2FB162C5B}"/>
                </a:ext>
              </a:extLst>
            </p:cNvPr>
            <p:cNvSpPr>
              <a:spLocks noChangeArrowheads="1"/>
            </p:cNvSpPr>
            <p:nvPr/>
          </p:nvSpPr>
          <p:spPr bwMode="auto">
            <a:xfrm>
              <a:off x="975359" y="643608"/>
              <a:ext cx="44081"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1" name="Freeform 401">
              <a:extLst>
                <a:ext uri="{FF2B5EF4-FFF2-40B4-BE49-F238E27FC236}">
                  <a16:creationId xmlns:a16="http://schemas.microsoft.com/office/drawing/2014/main" id="{C1D769B2-4E73-C253-1DE0-202F8A23BCBA}"/>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2" name="Freeform 402">
              <a:extLst>
                <a:ext uri="{FF2B5EF4-FFF2-40B4-BE49-F238E27FC236}">
                  <a16:creationId xmlns:a16="http://schemas.microsoft.com/office/drawing/2014/main" id="{68B105EC-B623-D2BD-83A0-D1C536B08E7E}"/>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3" name="Freeform 403">
              <a:extLst>
                <a:ext uri="{FF2B5EF4-FFF2-40B4-BE49-F238E27FC236}">
                  <a16:creationId xmlns:a16="http://schemas.microsoft.com/office/drawing/2014/main" id="{264DBE71-CC28-1C8D-D4BF-8B82864E0334}"/>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4" name="Freeform 404">
              <a:extLst>
                <a:ext uri="{FF2B5EF4-FFF2-40B4-BE49-F238E27FC236}">
                  <a16:creationId xmlns:a16="http://schemas.microsoft.com/office/drawing/2014/main" id="{CB80133A-A09F-7968-94D6-EC5F489ECE40}"/>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5" name="Freeform 405">
              <a:extLst>
                <a:ext uri="{FF2B5EF4-FFF2-40B4-BE49-F238E27FC236}">
                  <a16:creationId xmlns:a16="http://schemas.microsoft.com/office/drawing/2014/main" id="{CE9344E0-9A17-B2A2-FD49-B47C08A817AF}"/>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9" name="Freeform 418">
              <a:extLst>
                <a:ext uri="{FF2B5EF4-FFF2-40B4-BE49-F238E27FC236}">
                  <a16:creationId xmlns:a16="http://schemas.microsoft.com/office/drawing/2014/main" id="{8A7C6264-990A-6EE6-B4D0-622F84D1F275}"/>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0" name="Freeform 419">
              <a:extLst>
                <a:ext uri="{FF2B5EF4-FFF2-40B4-BE49-F238E27FC236}">
                  <a16:creationId xmlns:a16="http://schemas.microsoft.com/office/drawing/2014/main" id="{418DA73E-CCC9-81DF-AFCC-E82CDDF88FE7}"/>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1" name="Freeform 420">
              <a:extLst>
                <a:ext uri="{FF2B5EF4-FFF2-40B4-BE49-F238E27FC236}">
                  <a16:creationId xmlns:a16="http://schemas.microsoft.com/office/drawing/2014/main" id="{C2225B1F-AB03-709F-A7D9-693B593194B2}"/>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2" name="Freeform 421">
              <a:extLst>
                <a:ext uri="{FF2B5EF4-FFF2-40B4-BE49-F238E27FC236}">
                  <a16:creationId xmlns:a16="http://schemas.microsoft.com/office/drawing/2014/main" id="{AFE30962-60C9-C2B6-A24A-EE0E75689CCB}"/>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3" name="Freeform 422">
              <a:extLst>
                <a:ext uri="{FF2B5EF4-FFF2-40B4-BE49-F238E27FC236}">
                  <a16:creationId xmlns:a16="http://schemas.microsoft.com/office/drawing/2014/main" id="{8EA24EFB-EDBD-DBDE-3690-ADF8933373C8}"/>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4" name="Oval 423">
              <a:extLst>
                <a:ext uri="{FF2B5EF4-FFF2-40B4-BE49-F238E27FC236}">
                  <a16:creationId xmlns:a16="http://schemas.microsoft.com/office/drawing/2014/main" id="{F4DFD1B6-1812-1866-8E2F-33A7D8BA2B5C}"/>
                </a:ext>
              </a:extLst>
            </p:cNvPr>
            <p:cNvSpPr>
              <a:spLocks noChangeArrowheads="1"/>
            </p:cNvSpPr>
            <p:nvPr/>
          </p:nvSpPr>
          <p:spPr bwMode="auto">
            <a:xfrm>
              <a:off x="775949" y="727570"/>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5" name="Freeform 424">
              <a:extLst>
                <a:ext uri="{FF2B5EF4-FFF2-40B4-BE49-F238E27FC236}">
                  <a16:creationId xmlns:a16="http://schemas.microsoft.com/office/drawing/2014/main" id="{CEACA76A-48A2-C4C7-ED6D-7D11BC4E92CA}"/>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6" name="Freeform 425">
              <a:extLst>
                <a:ext uri="{FF2B5EF4-FFF2-40B4-BE49-F238E27FC236}">
                  <a16:creationId xmlns:a16="http://schemas.microsoft.com/office/drawing/2014/main" id="{CDDB6D0C-405F-7802-C5FB-84B9FC366E25}"/>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7" name="Freeform 426">
              <a:extLst>
                <a:ext uri="{FF2B5EF4-FFF2-40B4-BE49-F238E27FC236}">
                  <a16:creationId xmlns:a16="http://schemas.microsoft.com/office/drawing/2014/main" id="{95BB68F8-46CA-6888-0D66-59C9CE9632D6}"/>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9" name="Freeform 438">
              <a:extLst>
                <a:ext uri="{FF2B5EF4-FFF2-40B4-BE49-F238E27FC236}">
                  <a16:creationId xmlns:a16="http://schemas.microsoft.com/office/drawing/2014/main" id="{7C832C34-2147-E173-EB8D-A35BB954B55A}"/>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0" name="Freeform 439">
              <a:extLst>
                <a:ext uri="{FF2B5EF4-FFF2-40B4-BE49-F238E27FC236}">
                  <a16:creationId xmlns:a16="http://schemas.microsoft.com/office/drawing/2014/main" id="{B9E3D0F4-23E5-00C7-F12E-98BBD21E9C49}"/>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1" name="Freeform 440">
              <a:extLst>
                <a:ext uri="{FF2B5EF4-FFF2-40B4-BE49-F238E27FC236}">
                  <a16:creationId xmlns:a16="http://schemas.microsoft.com/office/drawing/2014/main" id="{6C583BC2-7AF1-9CBE-37E4-E4A4C63111AB}"/>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2" name="Freeform 441">
              <a:extLst>
                <a:ext uri="{FF2B5EF4-FFF2-40B4-BE49-F238E27FC236}">
                  <a16:creationId xmlns:a16="http://schemas.microsoft.com/office/drawing/2014/main" id="{DB7B734E-44EB-B391-676C-D7AAC30BF30D}"/>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3" name="Freeform 442">
              <a:extLst>
                <a:ext uri="{FF2B5EF4-FFF2-40B4-BE49-F238E27FC236}">
                  <a16:creationId xmlns:a16="http://schemas.microsoft.com/office/drawing/2014/main" id="{D601FECF-A8F6-4C6B-2939-A6F95212F550}"/>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4" name="Oval 443">
              <a:extLst>
                <a:ext uri="{FF2B5EF4-FFF2-40B4-BE49-F238E27FC236}">
                  <a16:creationId xmlns:a16="http://schemas.microsoft.com/office/drawing/2014/main" id="{3473341B-E368-83D7-7376-63D739E7E111}"/>
                </a:ext>
              </a:extLst>
            </p:cNvPr>
            <p:cNvSpPr>
              <a:spLocks noChangeArrowheads="1"/>
            </p:cNvSpPr>
            <p:nvPr/>
          </p:nvSpPr>
          <p:spPr bwMode="auto">
            <a:xfrm>
              <a:off x="717176" y="66879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5" name="Oval 444">
              <a:extLst>
                <a:ext uri="{FF2B5EF4-FFF2-40B4-BE49-F238E27FC236}">
                  <a16:creationId xmlns:a16="http://schemas.microsoft.com/office/drawing/2014/main" id="{CAC2CEA0-89B5-7280-A2FB-BC573C68FDDB}"/>
                </a:ext>
              </a:extLst>
            </p:cNvPr>
            <p:cNvSpPr>
              <a:spLocks noChangeArrowheads="1"/>
            </p:cNvSpPr>
            <p:nvPr/>
          </p:nvSpPr>
          <p:spPr bwMode="auto">
            <a:xfrm>
              <a:off x="647907" y="740164"/>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6" name="Freeform 445">
              <a:extLst>
                <a:ext uri="{FF2B5EF4-FFF2-40B4-BE49-F238E27FC236}">
                  <a16:creationId xmlns:a16="http://schemas.microsoft.com/office/drawing/2014/main" id="{266F0AAA-F8D7-D66B-E1BE-6D479AC5565E}"/>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7" name="Freeform 446">
              <a:extLst>
                <a:ext uri="{FF2B5EF4-FFF2-40B4-BE49-F238E27FC236}">
                  <a16:creationId xmlns:a16="http://schemas.microsoft.com/office/drawing/2014/main" id="{36C8C9D0-DE7B-E665-7049-FC2A94707371}"/>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9" name="Freeform 458">
              <a:extLst>
                <a:ext uri="{FF2B5EF4-FFF2-40B4-BE49-F238E27FC236}">
                  <a16:creationId xmlns:a16="http://schemas.microsoft.com/office/drawing/2014/main" id="{7483B195-54B5-2A6E-2304-EC6A90CA8110}"/>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0" name="Freeform 459">
              <a:extLst>
                <a:ext uri="{FF2B5EF4-FFF2-40B4-BE49-F238E27FC236}">
                  <a16:creationId xmlns:a16="http://schemas.microsoft.com/office/drawing/2014/main" id="{A95AEC97-C398-A47F-318D-1A6812B9B380}"/>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1" name="Freeform 460">
              <a:extLst>
                <a:ext uri="{FF2B5EF4-FFF2-40B4-BE49-F238E27FC236}">
                  <a16:creationId xmlns:a16="http://schemas.microsoft.com/office/drawing/2014/main" id="{93CED6FD-E5AC-9F7E-9102-D0C9BDD90103}"/>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2" name="Freeform 461">
              <a:extLst>
                <a:ext uri="{FF2B5EF4-FFF2-40B4-BE49-F238E27FC236}">
                  <a16:creationId xmlns:a16="http://schemas.microsoft.com/office/drawing/2014/main" id="{F9D41022-7154-735D-9D3A-677B76EC7B1F}"/>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3" name="Freeform 462">
              <a:extLst>
                <a:ext uri="{FF2B5EF4-FFF2-40B4-BE49-F238E27FC236}">
                  <a16:creationId xmlns:a16="http://schemas.microsoft.com/office/drawing/2014/main" id="{4E7FC0AE-EF04-3CC1-9F99-2728E5101B3C}"/>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4" name="Freeform 463">
              <a:extLst>
                <a:ext uri="{FF2B5EF4-FFF2-40B4-BE49-F238E27FC236}">
                  <a16:creationId xmlns:a16="http://schemas.microsoft.com/office/drawing/2014/main" id="{66114033-ADF8-7D75-A37B-29DDF69D5693}"/>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5" name="Freeform 464">
              <a:extLst>
                <a:ext uri="{FF2B5EF4-FFF2-40B4-BE49-F238E27FC236}">
                  <a16:creationId xmlns:a16="http://schemas.microsoft.com/office/drawing/2014/main" id="{18E5126F-81BA-C2E5-7D08-F1794C1F53FC}"/>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6" name="Freeform 465">
              <a:extLst>
                <a:ext uri="{FF2B5EF4-FFF2-40B4-BE49-F238E27FC236}">
                  <a16:creationId xmlns:a16="http://schemas.microsoft.com/office/drawing/2014/main" id="{8E6867C4-9075-9B1B-A494-751361F565DF}"/>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7" name="Freeform 466">
              <a:extLst>
                <a:ext uri="{FF2B5EF4-FFF2-40B4-BE49-F238E27FC236}">
                  <a16:creationId xmlns:a16="http://schemas.microsoft.com/office/drawing/2014/main" id="{B15389D8-4CD6-3AFB-D1BA-029BD1067D56}"/>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9" name="Freeform 478">
              <a:extLst>
                <a:ext uri="{FF2B5EF4-FFF2-40B4-BE49-F238E27FC236}">
                  <a16:creationId xmlns:a16="http://schemas.microsoft.com/office/drawing/2014/main" id="{208BEE9F-DE3F-E3EF-52E5-248F2427E236}"/>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0" name="Freeform 479">
              <a:extLst>
                <a:ext uri="{FF2B5EF4-FFF2-40B4-BE49-F238E27FC236}">
                  <a16:creationId xmlns:a16="http://schemas.microsoft.com/office/drawing/2014/main" id="{5F1AEF56-EC69-FD20-2512-5901D5049024}"/>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1" name="Freeform 480">
              <a:extLst>
                <a:ext uri="{FF2B5EF4-FFF2-40B4-BE49-F238E27FC236}">
                  <a16:creationId xmlns:a16="http://schemas.microsoft.com/office/drawing/2014/main" id="{43BB429D-9C15-71F9-9C96-6DEE3623FFF2}"/>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2" name="Freeform 481">
              <a:extLst>
                <a:ext uri="{FF2B5EF4-FFF2-40B4-BE49-F238E27FC236}">
                  <a16:creationId xmlns:a16="http://schemas.microsoft.com/office/drawing/2014/main" id="{8227264F-76C8-A5EB-1622-CCD8923F8A29}"/>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3" name="Freeform 482">
              <a:extLst>
                <a:ext uri="{FF2B5EF4-FFF2-40B4-BE49-F238E27FC236}">
                  <a16:creationId xmlns:a16="http://schemas.microsoft.com/office/drawing/2014/main" id="{0BD540E0-57EA-0B56-381E-AED639152E21}"/>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4" name="Freeform 483">
              <a:extLst>
                <a:ext uri="{FF2B5EF4-FFF2-40B4-BE49-F238E27FC236}">
                  <a16:creationId xmlns:a16="http://schemas.microsoft.com/office/drawing/2014/main" id="{86A60579-EF71-2700-B079-DD879F7CDFE9}"/>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5" name="Freeform 484">
              <a:extLst>
                <a:ext uri="{FF2B5EF4-FFF2-40B4-BE49-F238E27FC236}">
                  <a16:creationId xmlns:a16="http://schemas.microsoft.com/office/drawing/2014/main" id="{B7BDC6E5-D406-D3C5-18AA-B196CE3A2037}"/>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6" name="Freeform 485">
              <a:extLst>
                <a:ext uri="{FF2B5EF4-FFF2-40B4-BE49-F238E27FC236}">
                  <a16:creationId xmlns:a16="http://schemas.microsoft.com/office/drawing/2014/main" id="{204366AF-2048-41EE-4D33-2D15313C6A19}"/>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7" name="Oval 486">
              <a:extLst>
                <a:ext uri="{FF2B5EF4-FFF2-40B4-BE49-F238E27FC236}">
                  <a16:creationId xmlns:a16="http://schemas.microsoft.com/office/drawing/2014/main" id="{4521AED5-04E4-4302-0989-3136C55711D5}"/>
                </a:ext>
              </a:extLst>
            </p:cNvPr>
            <p:cNvSpPr>
              <a:spLocks noChangeArrowheads="1"/>
            </p:cNvSpPr>
            <p:nvPr/>
          </p:nvSpPr>
          <p:spPr bwMode="auto">
            <a:xfrm>
              <a:off x="389725" y="765353"/>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9" name="Oval 498">
              <a:extLst>
                <a:ext uri="{FF2B5EF4-FFF2-40B4-BE49-F238E27FC236}">
                  <a16:creationId xmlns:a16="http://schemas.microsoft.com/office/drawing/2014/main" id="{3FEBACA5-0CDE-D98F-C554-A9513B01563B}"/>
                </a:ext>
              </a:extLst>
            </p:cNvPr>
            <p:cNvSpPr>
              <a:spLocks noChangeArrowheads="1"/>
            </p:cNvSpPr>
            <p:nvPr/>
          </p:nvSpPr>
          <p:spPr bwMode="auto">
            <a:xfrm>
              <a:off x="899793" y="13983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0" name="Oval 499">
              <a:extLst>
                <a:ext uri="{FF2B5EF4-FFF2-40B4-BE49-F238E27FC236}">
                  <a16:creationId xmlns:a16="http://schemas.microsoft.com/office/drawing/2014/main" id="{184D834C-21F8-DE83-3EF7-144AA5C443E3}"/>
                </a:ext>
              </a:extLst>
            </p:cNvPr>
            <p:cNvSpPr>
              <a:spLocks noChangeArrowheads="1"/>
            </p:cNvSpPr>
            <p:nvPr/>
          </p:nvSpPr>
          <p:spPr bwMode="auto">
            <a:xfrm>
              <a:off x="828425" y="211205"/>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1" name="Freeform 500">
              <a:extLst>
                <a:ext uri="{FF2B5EF4-FFF2-40B4-BE49-F238E27FC236}">
                  <a16:creationId xmlns:a16="http://schemas.microsoft.com/office/drawing/2014/main" id="{B98AF20F-A7D5-AC96-3EF0-403AD1715387}"/>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2" name="Freeform 501">
              <a:extLst>
                <a:ext uri="{FF2B5EF4-FFF2-40B4-BE49-F238E27FC236}">
                  <a16:creationId xmlns:a16="http://schemas.microsoft.com/office/drawing/2014/main" id="{323F1CB4-AF88-C990-0FF6-3D238E4B3EE2}"/>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3" name="Freeform 502">
              <a:extLst>
                <a:ext uri="{FF2B5EF4-FFF2-40B4-BE49-F238E27FC236}">
                  <a16:creationId xmlns:a16="http://schemas.microsoft.com/office/drawing/2014/main" id="{1938E5C0-EDEA-7A7B-BD6D-21A69A14ADB2}"/>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4" name="Freeform 503">
              <a:extLst>
                <a:ext uri="{FF2B5EF4-FFF2-40B4-BE49-F238E27FC236}">
                  <a16:creationId xmlns:a16="http://schemas.microsoft.com/office/drawing/2014/main" id="{A82FA6B1-35A2-9451-8549-DDE3BF63CE3B}"/>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5" name="Freeform 504">
              <a:extLst>
                <a:ext uri="{FF2B5EF4-FFF2-40B4-BE49-F238E27FC236}">
                  <a16:creationId xmlns:a16="http://schemas.microsoft.com/office/drawing/2014/main" id="{352EB7DF-E31C-D285-11ED-240B3E10B8FE}"/>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6" name="Freeform 505">
              <a:extLst>
                <a:ext uri="{FF2B5EF4-FFF2-40B4-BE49-F238E27FC236}">
                  <a16:creationId xmlns:a16="http://schemas.microsoft.com/office/drawing/2014/main" id="{B36FF106-6985-75D4-7ED9-2AA832B5C2B9}"/>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7" name="Freeform 506">
              <a:extLst>
                <a:ext uri="{FF2B5EF4-FFF2-40B4-BE49-F238E27FC236}">
                  <a16:creationId xmlns:a16="http://schemas.microsoft.com/office/drawing/2014/main" id="{67EA654F-EF57-F5AA-4B0C-91B3A8FEB15D}"/>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9" name="Oval 518">
              <a:extLst>
                <a:ext uri="{FF2B5EF4-FFF2-40B4-BE49-F238E27FC236}">
                  <a16:creationId xmlns:a16="http://schemas.microsoft.com/office/drawing/2014/main" id="{BF6B3C17-6201-5BE5-E546-0D0B9219772E}"/>
                </a:ext>
              </a:extLst>
            </p:cNvPr>
            <p:cNvSpPr>
              <a:spLocks noChangeArrowheads="1"/>
            </p:cNvSpPr>
            <p:nvPr/>
          </p:nvSpPr>
          <p:spPr bwMode="auto">
            <a:xfrm>
              <a:off x="841020" y="81064"/>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0" name="Freeform 519">
              <a:extLst>
                <a:ext uri="{FF2B5EF4-FFF2-40B4-BE49-F238E27FC236}">
                  <a16:creationId xmlns:a16="http://schemas.microsoft.com/office/drawing/2014/main" id="{AA5D8B5E-A3AF-70F9-AFF7-412CDB8BB51A}"/>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1" name="Freeform 520">
              <a:extLst>
                <a:ext uri="{FF2B5EF4-FFF2-40B4-BE49-F238E27FC236}">
                  <a16:creationId xmlns:a16="http://schemas.microsoft.com/office/drawing/2014/main" id="{763C909C-03B4-5799-CA08-AF9F1193E856}"/>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2" name="Freeform 521">
              <a:extLst>
                <a:ext uri="{FF2B5EF4-FFF2-40B4-BE49-F238E27FC236}">
                  <a16:creationId xmlns:a16="http://schemas.microsoft.com/office/drawing/2014/main" id="{FBAFC703-6AE0-36E1-21D8-ECB0BBFAEFA2}"/>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3" name="Freeform 522">
              <a:extLst>
                <a:ext uri="{FF2B5EF4-FFF2-40B4-BE49-F238E27FC236}">
                  <a16:creationId xmlns:a16="http://schemas.microsoft.com/office/drawing/2014/main" id="{466FDF7A-9989-A831-1C11-B7B3F8B0C7D3}"/>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4" name="Freeform 523">
              <a:extLst>
                <a:ext uri="{FF2B5EF4-FFF2-40B4-BE49-F238E27FC236}">
                  <a16:creationId xmlns:a16="http://schemas.microsoft.com/office/drawing/2014/main" id="{90526AFD-7C5B-3FB0-F134-C3B682053AD4}"/>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5" name="Freeform 524">
              <a:extLst>
                <a:ext uri="{FF2B5EF4-FFF2-40B4-BE49-F238E27FC236}">
                  <a16:creationId xmlns:a16="http://schemas.microsoft.com/office/drawing/2014/main" id="{0185EF04-1089-4B36-74FE-8B917B40048B}"/>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6" name="Freeform 525">
              <a:extLst>
                <a:ext uri="{FF2B5EF4-FFF2-40B4-BE49-F238E27FC236}">
                  <a16:creationId xmlns:a16="http://schemas.microsoft.com/office/drawing/2014/main" id="{58109225-BF40-6B36-DFC7-F45D8288A0E1}"/>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7" name="Freeform 526">
              <a:extLst>
                <a:ext uri="{FF2B5EF4-FFF2-40B4-BE49-F238E27FC236}">
                  <a16:creationId xmlns:a16="http://schemas.microsoft.com/office/drawing/2014/main" id="{49386193-D0B7-3926-AE2E-FD5C851DF807}"/>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9" name="Freeform 538">
              <a:extLst>
                <a:ext uri="{FF2B5EF4-FFF2-40B4-BE49-F238E27FC236}">
                  <a16:creationId xmlns:a16="http://schemas.microsoft.com/office/drawing/2014/main" id="{1972BF12-7E46-D955-5EAF-53CC9D42EEC6}"/>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0" name="Freeform 539">
              <a:extLst>
                <a:ext uri="{FF2B5EF4-FFF2-40B4-BE49-F238E27FC236}">
                  <a16:creationId xmlns:a16="http://schemas.microsoft.com/office/drawing/2014/main" id="{B486A173-4A2E-A76D-208F-A48143838209}"/>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1" name="Oval 540">
              <a:extLst>
                <a:ext uri="{FF2B5EF4-FFF2-40B4-BE49-F238E27FC236}">
                  <a16:creationId xmlns:a16="http://schemas.microsoft.com/office/drawing/2014/main" id="{658989B4-B056-5E69-C5A3-326DEAD8A3E9}"/>
                </a:ext>
              </a:extLst>
            </p:cNvPr>
            <p:cNvSpPr>
              <a:spLocks noChangeArrowheads="1"/>
            </p:cNvSpPr>
            <p:nvPr/>
          </p:nvSpPr>
          <p:spPr bwMode="auto">
            <a:xfrm>
              <a:off x="641610" y="167125"/>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2" name="Oval 541">
              <a:extLst>
                <a:ext uri="{FF2B5EF4-FFF2-40B4-BE49-F238E27FC236}">
                  <a16:creationId xmlns:a16="http://schemas.microsoft.com/office/drawing/2014/main" id="{7B38FCB2-2093-F344-F034-8173516FADC8}"/>
                </a:ext>
              </a:extLst>
            </p:cNvPr>
            <p:cNvSpPr>
              <a:spLocks noChangeArrowheads="1"/>
            </p:cNvSpPr>
            <p:nvPr/>
          </p:nvSpPr>
          <p:spPr bwMode="auto">
            <a:xfrm>
              <a:off x="570243" y="236393"/>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3" name="Freeform 542">
              <a:extLst>
                <a:ext uri="{FF2B5EF4-FFF2-40B4-BE49-F238E27FC236}">
                  <a16:creationId xmlns:a16="http://schemas.microsoft.com/office/drawing/2014/main" id="{471F184D-1A95-F585-6704-95AFBDE37A4C}"/>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4" name="Freeform 543">
              <a:extLst>
                <a:ext uri="{FF2B5EF4-FFF2-40B4-BE49-F238E27FC236}">
                  <a16:creationId xmlns:a16="http://schemas.microsoft.com/office/drawing/2014/main" id="{E6FDB0DB-14D4-25B2-1A11-1CC8ECE3F1C6}"/>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5" name="Freeform 544">
              <a:extLst>
                <a:ext uri="{FF2B5EF4-FFF2-40B4-BE49-F238E27FC236}">
                  <a16:creationId xmlns:a16="http://schemas.microsoft.com/office/drawing/2014/main" id="{2790DAEE-4307-8103-3367-98C538B207B9}"/>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6" name="Freeform 545">
              <a:extLst>
                <a:ext uri="{FF2B5EF4-FFF2-40B4-BE49-F238E27FC236}">
                  <a16:creationId xmlns:a16="http://schemas.microsoft.com/office/drawing/2014/main" id="{BC2D9A8F-9BB2-D2F2-8F23-632321368F31}"/>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7" name="Freeform 546">
              <a:extLst>
                <a:ext uri="{FF2B5EF4-FFF2-40B4-BE49-F238E27FC236}">
                  <a16:creationId xmlns:a16="http://schemas.microsoft.com/office/drawing/2014/main" id="{930BC73C-D081-831B-C339-0DF1FF4EE98D}"/>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9" name="Freeform 558">
              <a:extLst>
                <a:ext uri="{FF2B5EF4-FFF2-40B4-BE49-F238E27FC236}">
                  <a16:creationId xmlns:a16="http://schemas.microsoft.com/office/drawing/2014/main" id="{F860DADA-2439-2D47-C354-B56BFAA6B7CE}"/>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0" name="Freeform 559">
              <a:extLst>
                <a:ext uri="{FF2B5EF4-FFF2-40B4-BE49-F238E27FC236}">
                  <a16:creationId xmlns:a16="http://schemas.microsoft.com/office/drawing/2014/main" id="{EC053987-4589-772D-18FE-5E8ACF407007}"/>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1" name="Oval 560">
              <a:extLst>
                <a:ext uri="{FF2B5EF4-FFF2-40B4-BE49-F238E27FC236}">
                  <a16:creationId xmlns:a16="http://schemas.microsoft.com/office/drawing/2014/main" id="{A67499B8-CD25-549B-AFE8-1B0D3A3CE685}"/>
                </a:ext>
              </a:extLst>
            </p:cNvPr>
            <p:cNvSpPr>
              <a:spLocks noChangeArrowheads="1"/>
            </p:cNvSpPr>
            <p:nvPr/>
          </p:nvSpPr>
          <p:spPr bwMode="auto">
            <a:xfrm>
              <a:off x="582837" y="108352"/>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2" name="Oval 561">
              <a:extLst>
                <a:ext uri="{FF2B5EF4-FFF2-40B4-BE49-F238E27FC236}">
                  <a16:creationId xmlns:a16="http://schemas.microsoft.com/office/drawing/2014/main" id="{8F7D970D-3FE1-840C-3C71-0AEBD98A3D73}"/>
                </a:ext>
              </a:extLst>
            </p:cNvPr>
            <p:cNvSpPr>
              <a:spLocks noChangeArrowheads="1"/>
            </p:cNvSpPr>
            <p:nvPr/>
          </p:nvSpPr>
          <p:spPr bwMode="auto">
            <a:xfrm>
              <a:off x="511469" y="179719"/>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3" name="Freeform 562">
              <a:extLst>
                <a:ext uri="{FF2B5EF4-FFF2-40B4-BE49-F238E27FC236}">
                  <a16:creationId xmlns:a16="http://schemas.microsoft.com/office/drawing/2014/main" id="{E1436035-627E-A663-FC3B-1F4F8BA6DE58}"/>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4" name="Freeform 563">
              <a:extLst>
                <a:ext uri="{FF2B5EF4-FFF2-40B4-BE49-F238E27FC236}">
                  <a16:creationId xmlns:a16="http://schemas.microsoft.com/office/drawing/2014/main" id="{5A431E9B-0F9F-0B25-E86C-45A253E6CBFB}"/>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5" name="Freeform 564">
              <a:extLst>
                <a:ext uri="{FF2B5EF4-FFF2-40B4-BE49-F238E27FC236}">
                  <a16:creationId xmlns:a16="http://schemas.microsoft.com/office/drawing/2014/main" id="{71ED66DD-11B9-884E-4D2E-18092884DC6B}"/>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6" name="Freeform 565">
              <a:extLst>
                <a:ext uri="{FF2B5EF4-FFF2-40B4-BE49-F238E27FC236}">
                  <a16:creationId xmlns:a16="http://schemas.microsoft.com/office/drawing/2014/main" id="{2C678590-7444-1B8E-893D-96407F5AE5F6}"/>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7" name="Freeform 566">
              <a:extLst>
                <a:ext uri="{FF2B5EF4-FFF2-40B4-BE49-F238E27FC236}">
                  <a16:creationId xmlns:a16="http://schemas.microsoft.com/office/drawing/2014/main" id="{CBAEC579-8A1F-064E-E6CA-55068211062E}"/>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9" name="Freeform 578">
              <a:extLst>
                <a:ext uri="{FF2B5EF4-FFF2-40B4-BE49-F238E27FC236}">
                  <a16:creationId xmlns:a16="http://schemas.microsoft.com/office/drawing/2014/main" id="{9323AEE0-8389-2FC5-6B16-E6B0171533FA}"/>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0" name="Freeform 579">
              <a:extLst>
                <a:ext uri="{FF2B5EF4-FFF2-40B4-BE49-F238E27FC236}">
                  <a16:creationId xmlns:a16="http://schemas.microsoft.com/office/drawing/2014/main" id="{A62B2BA2-4E31-DB35-12AF-206B87F71738}"/>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1" name="Freeform 580">
              <a:extLst>
                <a:ext uri="{FF2B5EF4-FFF2-40B4-BE49-F238E27FC236}">
                  <a16:creationId xmlns:a16="http://schemas.microsoft.com/office/drawing/2014/main" id="{6F20C815-2917-C752-6EE6-70E194792C84}"/>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2" name="Freeform 581">
              <a:extLst>
                <a:ext uri="{FF2B5EF4-FFF2-40B4-BE49-F238E27FC236}">
                  <a16:creationId xmlns:a16="http://schemas.microsoft.com/office/drawing/2014/main" id="{15C41560-EA16-96CF-8EE9-DB72277306F9}"/>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3" name="Freeform 582">
              <a:extLst>
                <a:ext uri="{FF2B5EF4-FFF2-40B4-BE49-F238E27FC236}">
                  <a16:creationId xmlns:a16="http://schemas.microsoft.com/office/drawing/2014/main" id="{998014A3-62BB-C122-9380-CF10C0900E84}"/>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4" name="Oval 583">
              <a:extLst>
                <a:ext uri="{FF2B5EF4-FFF2-40B4-BE49-F238E27FC236}">
                  <a16:creationId xmlns:a16="http://schemas.microsoft.com/office/drawing/2014/main" id="{3497931A-AB60-29B7-01EC-D84C42EC82D0}"/>
                </a:ext>
              </a:extLst>
            </p:cNvPr>
            <p:cNvSpPr>
              <a:spLocks noChangeArrowheads="1"/>
            </p:cNvSpPr>
            <p:nvPr/>
          </p:nvSpPr>
          <p:spPr bwMode="auto">
            <a:xfrm>
              <a:off x="312060" y="263681"/>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5" name="Freeform 584">
              <a:extLst>
                <a:ext uri="{FF2B5EF4-FFF2-40B4-BE49-F238E27FC236}">
                  <a16:creationId xmlns:a16="http://schemas.microsoft.com/office/drawing/2014/main" id="{91E34648-6711-5DA0-D2B8-3CA2D0ED974A}"/>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6" name="Freeform 585">
              <a:extLst>
                <a:ext uri="{FF2B5EF4-FFF2-40B4-BE49-F238E27FC236}">
                  <a16:creationId xmlns:a16="http://schemas.microsoft.com/office/drawing/2014/main" id="{D8FE6C3D-BDA5-8AF8-628D-69D0C34C6E59}"/>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7" name="Freeform 586">
              <a:extLst>
                <a:ext uri="{FF2B5EF4-FFF2-40B4-BE49-F238E27FC236}">
                  <a16:creationId xmlns:a16="http://schemas.microsoft.com/office/drawing/2014/main" id="{BF050303-E544-7B89-AE95-BE6C466C2F34}"/>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9" name="Freeform 598">
              <a:extLst>
                <a:ext uri="{FF2B5EF4-FFF2-40B4-BE49-F238E27FC236}">
                  <a16:creationId xmlns:a16="http://schemas.microsoft.com/office/drawing/2014/main" id="{87FA6D54-5462-F6A1-6591-A3A874BBBF7B}"/>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0" name="Freeform 599">
              <a:extLst>
                <a:ext uri="{FF2B5EF4-FFF2-40B4-BE49-F238E27FC236}">
                  <a16:creationId xmlns:a16="http://schemas.microsoft.com/office/drawing/2014/main" id="{7A3BD8F2-BE30-E7C0-7EFE-A69C79068E07}"/>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1" name="Freeform 600">
              <a:extLst>
                <a:ext uri="{FF2B5EF4-FFF2-40B4-BE49-F238E27FC236}">
                  <a16:creationId xmlns:a16="http://schemas.microsoft.com/office/drawing/2014/main" id="{F1A9EE57-FA36-6089-4193-40C32E4779E5}"/>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2" name="Freeform 601">
              <a:extLst>
                <a:ext uri="{FF2B5EF4-FFF2-40B4-BE49-F238E27FC236}">
                  <a16:creationId xmlns:a16="http://schemas.microsoft.com/office/drawing/2014/main" id="{FA3CEEE9-3B0D-5FA8-B007-F846A1D0E733}"/>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3" name="Freeform 602">
              <a:extLst>
                <a:ext uri="{FF2B5EF4-FFF2-40B4-BE49-F238E27FC236}">
                  <a16:creationId xmlns:a16="http://schemas.microsoft.com/office/drawing/2014/main" id="{26D6FBCD-BAEC-896F-023C-8F8C008A2480}"/>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4" name="Oval 603">
              <a:extLst>
                <a:ext uri="{FF2B5EF4-FFF2-40B4-BE49-F238E27FC236}">
                  <a16:creationId xmlns:a16="http://schemas.microsoft.com/office/drawing/2014/main" id="{7518349F-8E72-EBE2-AA43-39072C0B064D}"/>
                </a:ext>
              </a:extLst>
            </p:cNvPr>
            <p:cNvSpPr>
              <a:spLocks noChangeArrowheads="1"/>
            </p:cNvSpPr>
            <p:nvPr/>
          </p:nvSpPr>
          <p:spPr bwMode="auto">
            <a:xfrm>
              <a:off x="255386" y="204908"/>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5" name="Oval 604">
              <a:extLst>
                <a:ext uri="{FF2B5EF4-FFF2-40B4-BE49-F238E27FC236}">
                  <a16:creationId xmlns:a16="http://schemas.microsoft.com/office/drawing/2014/main" id="{7E13086A-B941-9586-5DB3-753B87420124}"/>
                </a:ext>
              </a:extLst>
            </p:cNvPr>
            <p:cNvSpPr>
              <a:spLocks noChangeArrowheads="1"/>
            </p:cNvSpPr>
            <p:nvPr/>
          </p:nvSpPr>
          <p:spPr bwMode="auto">
            <a:xfrm>
              <a:off x="184018" y="276275"/>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6" name="Freeform 605">
              <a:extLst>
                <a:ext uri="{FF2B5EF4-FFF2-40B4-BE49-F238E27FC236}">
                  <a16:creationId xmlns:a16="http://schemas.microsoft.com/office/drawing/2014/main" id="{AF2044F4-5561-5334-4EC4-CD0B007A4F8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7" name="Freeform 606">
              <a:extLst>
                <a:ext uri="{FF2B5EF4-FFF2-40B4-BE49-F238E27FC236}">
                  <a16:creationId xmlns:a16="http://schemas.microsoft.com/office/drawing/2014/main" id="{6ED7E0EB-F7AA-C94D-6290-F9A1BD35CB8C}"/>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726" name="Grupo 725">
            <a:extLst>
              <a:ext uri="{FF2B5EF4-FFF2-40B4-BE49-F238E27FC236}">
                <a16:creationId xmlns:a16="http://schemas.microsoft.com/office/drawing/2014/main" id="{8AEAD75F-E030-ABB7-BF13-67DF1095B02D}"/>
              </a:ext>
            </a:extLst>
          </p:cNvPr>
          <p:cNvGrpSpPr/>
          <p:nvPr userDrawn="1"/>
        </p:nvGrpSpPr>
        <p:grpSpPr>
          <a:xfrm flipH="1">
            <a:off x="8057475" y="4108380"/>
            <a:ext cx="1507863" cy="1510278"/>
            <a:chOff x="39184" y="-151930"/>
            <a:chExt cx="1309806" cy="1311904"/>
          </a:xfrm>
          <a:solidFill>
            <a:schemeClr val="accent1"/>
          </a:solidFill>
        </p:grpSpPr>
        <p:sp>
          <p:nvSpPr>
            <p:cNvPr id="727" name="Oval 357">
              <a:extLst>
                <a:ext uri="{FF2B5EF4-FFF2-40B4-BE49-F238E27FC236}">
                  <a16:creationId xmlns:a16="http://schemas.microsoft.com/office/drawing/2014/main" id="{57F9FB95-FEF0-3E40-CAE7-9F8FF90145C0}"/>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8" name="Freeform 358">
              <a:extLst>
                <a:ext uri="{FF2B5EF4-FFF2-40B4-BE49-F238E27FC236}">
                  <a16:creationId xmlns:a16="http://schemas.microsoft.com/office/drawing/2014/main" id="{743D8CD9-549E-4248-7AC1-EDEB0777BE51}"/>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9" name="Freeform 359">
              <a:extLst>
                <a:ext uri="{FF2B5EF4-FFF2-40B4-BE49-F238E27FC236}">
                  <a16:creationId xmlns:a16="http://schemas.microsoft.com/office/drawing/2014/main" id="{E194F68E-3275-5EA1-AABB-08A3FB914D00}"/>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0" name="Freeform 360">
              <a:extLst>
                <a:ext uri="{FF2B5EF4-FFF2-40B4-BE49-F238E27FC236}">
                  <a16:creationId xmlns:a16="http://schemas.microsoft.com/office/drawing/2014/main" id="{C0E45018-DD97-552A-B104-CE7382A94DCD}"/>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1" name="Freeform 361">
              <a:extLst>
                <a:ext uri="{FF2B5EF4-FFF2-40B4-BE49-F238E27FC236}">
                  <a16:creationId xmlns:a16="http://schemas.microsoft.com/office/drawing/2014/main" id="{A42610D8-5103-906D-8914-3600E3B36759}"/>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2" name="Freeform 362">
              <a:extLst>
                <a:ext uri="{FF2B5EF4-FFF2-40B4-BE49-F238E27FC236}">
                  <a16:creationId xmlns:a16="http://schemas.microsoft.com/office/drawing/2014/main" id="{98D2637C-6F70-5295-585F-6BF299BF0186}"/>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3" name="Freeform 363">
              <a:extLst>
                <a:ext uri="{FF2B5EF4-FFF2-40B4-BE49-F238E27FC236}">
                  <a16:creationId xmlns:a16="http://schemas.microsoft.com/office/drawing/2014/main" id="{A7D166C4-A63C-0E72-E65E-F766AB9C4418}"/>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4" name="Freeform 364">
              <a:extLst>
                <a:ext uri="{FF2B5EF4-FFF2-40B4-BE49-F238E27FC236}">
                  <a16:creationId xmlns:a16="http://schemas.microsoft.com/office/drawing/2014/main" id="{5A29841F-659F-760C-C485-85415BC4F0D8}"/>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5" name="Freeform 365">
              <a:extLst>
                <a:ext uri="{FF2B5EF4-FFF2-40B4-BE49-F238E27FC236}">
                  <a16:creationId xmlns:a16="http://schemas.microsoft.com/office/drawing/2014/main" id="{A0614BB2-58F4-231B-B298-57DB4C3F6D5E}"/>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6" name="Freeform 377">
              <a:extLst>
                <a:ext uri="{FF2B5EF4-FFF2-40B4-BE49-F238E27FC236}">
                  <a16:creationId xmlns:a16="http://schemas.microsoft.com/office/drawing/2014/main" id="{14A0869D-131C-78F8-D6B7-F86CAE70425F}"/>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7" name="Freeform 378">
              <a:extLst>
                <a:ext uri="{FF2B5EF4-FFF2-40B4-BE49-F238E27FC236}">
                  <a16:creationId xmlns:a16="http://schemas.microsoft.com/office/drawing/2014/main" id="{A5DEF6A9-B587-998F-44D5-3369A3669242}"/>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8" name="Oval 379">
              <a:extLst>
                <a:ext uri="{FF2B5EF4-FFF2-40B4-BE49-F238E27FC236}">
                  <a16:creationId xmlns:a16="http://schemas.microsoft.com/office/drawing/2014/main" id="{16D5D41E-45E8-9A14-C200-076B167BE813}"/>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9" name="Oval 380">
              <a:extLst>
                <a:ext uri="{FF2B5EF4-FFF2-40B4-BE49-F238E27FC236}">
                  <a16:creationId xmlns:a16="http://schemas.microsoft.com/office/drawing/2014/main" id="{C822B7E5-3FAA-7033-3371-1711C10D4707}"/>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0" name="Freeform 381">
              <a:extLst>
                <a:ext uri="{FF2B5EF4-FFF2-40B4-BE49-F238E27FC236}">
                  <a16:creationId xmlns:a16="http://schemas.microsoft.com/office/drawing/2014/main" id="{D4414924-3BE1-DB0F-91F0-3F4A4E0ED12F}"/>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1" name="Freeform 382">
              <a:extLst>
                <a:ext uri="{FF2B5EF4-FFF2-40B4-BE49-F238E27FC236}">
                  <a16:creationId xmlns:a16="http://schemas.microsoft.com/office/drawing/2014/main" id="{6D1E8881-FE1D-C082-8980-818A3F6EFF22}"/>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2" name="Freeform 383">
              <a:extLst>
                <a:ext uri="{FF2B5EF4-FFF2-40B4-BE49-F238E27FC236}">
                  <a16:creationId xmlns:a16="http://schemas.microsoft.com/office/drawing/2014/main" id="{A39DF565-2CBB-B41A-5B00-31AF745553EB}"/>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3" name="Freeform 384">
              <a:extLst>
                <a:ext uri="{FF2B5EF4-FFF2-40B4-BE49-F238E27FC236}">
                  <a16:creationId xmlns:a16="http://schemas.microsoft.com/office/drawing/2014/main" id="{A557B075-ED19-AD34-20E0-5CFA20550A2A}"/>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4" name="Freeform 385">
              <a:extLst>
                <a:ext uri="{FF2B5EF4-FFF2-40B4-BE49-F238E27FC236}">
                  <a16:creationId xmlns:a16="http://schemas.microsoft.com/office/drawing/2014/main" id="{0F906F40-1849-C3C1-5489-1C7188F047C2}"/>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5" name="Freeform 397">
              <a:extLst>
                <a:ext uri="{FF2B5EF4-FFF2-40B4-BE49-F238E27FC236}">
                  <a16:creationId xmlns:a16="http://schemas.microsoft.com/office/drawing/2014/main" id="{A63E48D6-D7A2-3A1B-21DC-17EBC92C1067}"/>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6" name="Freeform 398">
              <a:extLst>
                <a:ext uri="{FF2B5EF4-FFF2-40B4-BE49-F238E27FC236}">
                  <a16:creationId xmlns:a16="http://schemas.microsoft.com/office/drawing/2014/main" id="{D67F21DB-3F64-730D-1C3B-DDA4F20835B2}"/>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7" name="Oval 399">
              <a:extLst>
                <a:ext uri="{FF2B5EF4-FFF2-40B4-BE49-F238E27FC236}">
                  <a16:creationId xmlns:a16="http://schemas.microsoft.com/office/drawing/2014/main" id="{B7C6BA60-3579-CBF4-B4F0-2CEA31C11585}"/>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8" name="Oval 400">
              <a:extLst>
                <a:ext uri="{FF2B5EF4-FFF2-40B4-BE49-F238E27FC236}">
                  <a16:creationId xmlns:a16="http://schemas.microsoft.com/office/drawing/2014/main" id="{8895C11B-5FA1-AA3B-7ED2-00867CBAEE14}"/>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9" name="Freeform 401">
              <a:extLst>
                <a:ext uri="{FF2B5EF4-FFF2-40B4-BE49-F238E27FC236}">
                  <a16:creationId xmlns:a16="http://schemas.microsoft.com/office/drawing/2014/main" id="{972F5191-A3C3-7482-94ED-3E7313E539A8}"/>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0" name="Freeform 402">
              <a:extLst>
                <a:ext uri="{FF2B5EF4-FFF2-40B4-BE49-F238E27FC236}">
                  <a16:creationId xmlns:a16="http://schemas.microsoft.com/office/drawing/2014/main" id="{E8DD4D72-C6A3-7849-4D17-CFBA49F18124}"/>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1" name="Freeform 403">
              <a:extLst>
                <a:ext uri="{FF2B5EF4-FFF2-40B4-BE49-F238E27FC236}">
                  <a16:creationId xmlns:a16="http://schemas.microsoft.com/office/drawing/2014/main" id="{A107A2DB-DEE6-834F-7D6A-0A96D3061989}"/>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2" name="Freeform 404">
              <a:extLst>
                <a:ext uri="{FF2B5EF4-FFF2-40B4-BE49-F238E27FC236}">
                  <a16:creationId xmlns:a16="http://schemas.microsoft.com/office/drawing/2014/main" id="{C6EF5B9B-E144-7309-78AB-A97E4D36B613}"/>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3" name="Freeform 405">
              <a:extLst>
                <a:ext uri="{FF2B5EF4-FFF2-40B4-BE49-F238E27FC236}">
                  <a16:creationId xmlns:a16="http://schemas.microsoft.com/office/drawing/2014/main" id="{645C1517-D7E6-7D0D-7D08-33FFCB054319}"/>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4" name="Freeform 418">
              <a:extLst>
                <a:ext uri="{FF2B5EF4-FFF2-40B4-BE49-F238E27FC236}">
                  <a16:creationId xmlns:a16="http://schemas.microsoft.com/office/drawing/2014/main" id="{A8098AA2-1D3B-A49B-8FF8-318789526E39}"/>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5" name="Freeform 419">
              <a:extLst>
                <a:ext uri="{FF2B5EF4-FFF2-40B4-BE49-F238E27FC236}">
                  <a16:creationId xmlns:a16="http://schemas.microsoft.com/office/drawing/2014/main" id="{92D20F75-8D76-A0F7-FA0B-75D079A64C9A}"/>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6" name="Freeform 420">
              <a:extLst>
                <a:ext uri="{FF2B5EF4-FFF2-40B4-BE49-F238E27FC236}">
                  <a16:creationId xmlns:a16="http://schemas.microsoft.com/office/drawing/2014/main" id="{146A4FFB-BA9D-F2BA-16ED-030AD121A64D}"/>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7" name="Freeform 421">
              <a:extLst>
                <a:ext uri="{FF2B5EF4-FFF2-40B4-BE49-F238E27FC236}">
                  <a16:creationId xmlns:a16="http://schemas.microsoft.com/office/drawing/2014/main" id="{C63317DD-89EA-7D1B-1589-F14D80E03D65}"/>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8" name="Freeform 422">
              <a:extLst>
                <a:ext uri="{FF2B5EF4-FFF2-40B4-BE49-F238E27FC236}">
                  <a16:creationId xmlns:a16="http://schemas.microsoft.com/office/drawing/2014/main" id="{4B82967F-8999-D8B1-B5BA-818447216C24}"/>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9" name="Oval 423">
              <a:extLst>
                <a:ext uri="{FF2B5EF4-FFF2-40B4-BE49-F238E27FC236}">
                  <a16:creationId xmlns:a16="http://schemas.microsoft.com/office/drawing/2014/main" id="{B6C9D904-DD21-09CA-7332-000925DF5C61}"/>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0" name="Freeform 424">
              <a:extLst>
                <a:ext uri="{FF2B5EF4-FFF2-40B4-BE49-F238E27FC236}">
                  <a16:creationId xmlns:a16="http://schemas.microsoft.com/office/drawing/2014/main" id="{FF1D175F-9F0B-EB36-87DE-84BB2426BF63}"/>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1" name="Freeform 425">
              <a:extLst>
                <a:ext uri="{FF2B5EF4-FFF2-40B4-BE49-F238E27FC236}">
                  <a16:creationId xmlns:a16="http://schemas.microsoft.com/office/drawing/2014/main" id="{54D8241B-7EC7-FD8E-3959-A8E642807FCB}"/>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2" name="Freeform 426">
              <a:extLst>
                <a:ext uri="{FF2B5EF4-FFF2-40B4-BE49-F238E27FC236}">
                  <a16:creationId xmlns:a16="http://schemas.microsoft.com/office/drawing/2014/main" id="{A4AB88A2-D65F-51AA-7D41-FC35EA03DDBB}"/>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3" name="Freeform 438">
              <a:extLst>
                <a:ext uri="{FF2B5EF4-FFF2-40B4-BE49-F238E27FC236}">
                  <a16:creationId xmlns:a16="http://schemas.microsoft.com/office/drawing/2014/main" id="{604CD49E-9D34-4D68-4397-DB25478A92D0}"/>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4" name="Freeform 439">
              <a:extLst>
                <a:ext uri="{FF2B5EF4-FFF2-40B4-BE49-F238E27FC236}">
                  <a16:creationId xmlns:a16="http://schemas.microsoft.com/office/drawing/2014/main" id="{611E68C7-8E99-2A83-5148-C9A785F4EC75}"/>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5" name="Freeform 440">
              <a:extLst>
                <a:ext uri="{FF2B5EF4-FFF2-40B4-BE49-F238E27FC236}">
                  <a16:creationId xmlns:a16="http://schemas.microsoft.com/office/drawing/2014/main" id="{0D6A313E-697B-A60A-0320-7C97104FB79B}"/>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6" name="Freeform 441">
              <a:extLst>
                <a:ext uri="{FF2B5EF4-FFF2-40B4-BE49-F238E27FC236}">
                  <a16:creationId xmlns:a16="http://schemas.microsoft.com/office/drawing/2014/main" id="{6253362F-AEC1-C8CC-EE1F-52908C6DBBA4}"/>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7" name="Freeform 442">
              <a:extLst>
                <a:ext uri="{FF2B5EF4-FFF2-40B4-BE49-F238E27FC236}">
                  <a16:creationId xmlns:a16="http://schemas.microsoft.com/office/drawing/2014/main" id="{0512AA44-F8D4-5743-70A4-F447A4DD1CA2}"/>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8" name="Oval 443">
              <a:extLst>
                <a:ext uri="{FF2B5EF4-FFF2-40B4-BE49-F238E27FC236}">
                  <a16:creationId xmlns:a16="http://schemas.microsoft.com/office/drawing/2014/main" id="{AA7D2806-2C40-0F92-29B6-A866436ECC7F}"/>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9" name="Oval 444">
              <a:extLst>
                <a:ext uri="{FF2B5EF4-FFF2-40B4-BE49-F238E27FC236}">
                  <a16:creationId xmlns:a16="http://schemas.microsoft.com/office/drawing/2014/main" id="{1CAC8C45-9AE4-5E5A-F110-31F37C9E531A}"/>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0" name="Freeform 445">
              <a:extLst>
                <a:ext uri="{FF2B5EF4-FFF2-40B4-BE49-F238E27FC236}">
                  <a16:creationId xmlns:a16="http://schemas.microsoft.com/office/drawing/2014/main" id="{EE09C8B8-D369-42EE-0379-E45D547E70A1}"/>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1" name="Freeform 446">
              <a:extLst>
                <a:ext uri="{FF2B5EF4-FFF2-40B4-BE49-F238E27FC236}">
                  <a16:creationId xmlns:a16="http://schemas.microsoft.com/office/drawing/2014/main" id="{D581A0CB-C441-79A7-826A-DAC53D851452}"/>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2" name="Freeform 458">
              <a:extLst>
                <a:ext uri="{FF2B5EF4-FFF2-40B4-BE49-F238E27FC236}">
                  <a16:creationId xmlns:a16="http://schemas.microsoft.com/office/drawing/2014/main" id="{8EEAD1B4-88AE-7197-0227-419B04AFD287}"/>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3" name="Freeform 459">
              <a:extLst>
                <a:ext uri="{FF2B5EF4-FFF2-40B4-BE49-F238E27FC236}">
                  <a16:creationId xmlns:a16="http://schemas.microsoft.com/office/drawing/2014/main" id="{23EF815C-7A19-2111-E8BE-68A7CD889B36}"/>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4" name="Freeform 460">
              <a:extLst>
                <a:ext uri="{FF2B5EF4-FFF2-40B4-BE49-F238E27FC236}">
                  <a16:creationId xmlns:a16="http://schemas.microsoft.com/office/drawing/2014/main" id="{6A054086-331B-CF30-5482-5D0C5FBCEF05}"/>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5" name="Freeform 461">
              <a:extLst>
                <a:ext uri="{FF2B5EF4-FFF2-40B4-BE49-F238E27FC236}">
                  <a16:creationId xmlns:a16="http://schemas.microsoft.com/office/drawing/2014/main" id="{D43B3748-03FB-1568-9279-C41C761947F5}"/>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6" name="Freeform 462">
              <a:extLst>
                <a:ext uri="{FF2B5EF4-FFF2-40B4-BE49-F238E27FC236}">
                  <a16:creationId xmlns:a16="http://schemas.microsoft.com/office/drawing/2014/main" id="{CEAA486D-A12C-6648-183F-842EFB601C83}"/>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7" name="Freeform 463">
              <a:extLst>
                <a:ext uri="{FF2B5EF4-FFF2-40B4-BE49-F238E27FC236}">
                  <a16:creationId xmlns:a16="http://schemas.microsoft.com/office/drawing/2014/main" id="{566508DC-F286-E02E-F2D1-8DC732366DC1}"/>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8" name="Freeform 464">
              <a:extLst>
                <a:ext uri="{FF2B5EF4-FFF2-40B4-BE49-F238E27FC236}">
                  <a16:creationId xmlns:a16="http://schemas.microsoft.com/office/drawing/2014/main" id="{A1B45AA7-8523-1106-46E5-CCE0D084C1BB}"/>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9" name="Freeform 465">
              <a:extLst>
                <a:ext uri="{FF2B5EF4-FFF2-40B4-BE49-F238E27FC236}">
                  <a16:creationId xmlns:a16="http://schemas.microsoft.com/office/drawing/2014/main" id="{A880358E-2A84-401A-F81B-5D4076580786}"/>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0" name="Freeform 466">
              <a:extLst>
                <a:ext uri="{FF2B5EF4-FFF2-40B4-BE49-F238E27FC236}">
                  <a16:creationId xmlns:a16="http://schemas.microsoft.com/office/drawing/2014/main" id="{E9AFDE13-61A9-8AEE-8D3A-BC45D4830895}"/>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1" name="Freeform 478">
              <a:extLst>
                <a:ext uri="{FF2B5EF4-FFF2-40B4-BE49-F238E27FC236}">
                  <a16:creationId xmlns:a16="http://schemas.microsoft.com/office/drawing/2014/main" id="{B0DEC4AE-2C3A-C3BE-3454-0B92523EA220}"/>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2" name="Freeform 479">
              <a:extLst>
                <a:ext uri="{FF2B5EF4-FFF2-40B4-BE49-F238E27FC236}">
                  <a16:creationId xmlns:a16="http://schemas.microsoft.com/office/drawing/2014/main" id="{B2C8B2EF-DCAC-EB53-9260-972986942F87}"/>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3" name="Freeform 480">
              <a:extLst>
                <a:ext uri="{FF2B5EF4-FFF2-40B4-BE49-F238E27FC236}">
                  <a16:creationId xmlns:a16="http://schemas.microsoft.com/office/drawing/2014/main" id="{38CD58CB-0D19-024F-9C19-91239BA6ABEF}"/>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4" name="Freeform 481">
              <a:extLst>
                <a:ext uri="{FF2B5EF4-FFF2-40B4-BE49-F238E27FC236}">
                  <a16:creationId xmlns:a16="http://schemas.microsoft.com/office/drawing/2014/main" id="{D2D0D351-A7F0-90CB-91EF-059E02D2D72B}"/>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5" name="Freeform 482">
              <a:extLst>
                <a:ext uri="{FF2B5EF4-FFF2-40B4-BE49-F238E27FC236}">
                  <a16:creationId xmlns:a16="http://schemas.microsoft.com/office/drawing/2014/main" id="{6BAB85DE-4553-7D23-5113-9487BB2B4706}"/>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6" name="Freeform 483">
              <a:extLst>
                <a:ext uri="{FF2B5EF4-FFF2-40B4-BE49-F238E27FC236}">
                  <a16:creationId xmlns:a16="http://schemas.microsoft.com/office/drawing/2014/main" id="{E29FD8D8-49A7-4107-17AB-FE6FEFB1BD79}"/>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7" name="Freeform 484">
              <a:extLst>
                <a:ext uri="{FF2B5EF4-FFF2-40B4-BE49-F238E27FC236}">
                  <a16:creationId xmlns:a16="http://schemas.microsoft.com/office/drawing/2014/main" id="{0F056C79-C4A3-7B53-5D53-75F43A2EF34B}"/>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8" name="Freeform 485">
              <a:extLst>
                <a:ext uri="{FF2B5EF4-FFF2-40B4-BE49-F238E27FC236}">
                  <a16:creationId xmlns:a16="http://schemas.microsoft.com/office/drawing/2014/main" id="{6E118A41-F102-9D02-2785-75166499711A}"/>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9" name="Oval 486">
              <a:extLst>
                <a:ext uri="{FF2B5EF4-FFF2-40B4-BE49-F238E27FC236}">
                  <a16:creationId xmlns:a16="http://schemas.microsoft.com/office/drawing/2014/main" id="{A54B37E2-7543-3754-8570-1F3FEBB04309}"/>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0" name="Oval 498">
              <a:extLst>
                <a:ext uri="{FF2B5EF4-FFF2-40B4-BE49-F238E27FC236}">
                  <a16:creationId xmlns:a16="http://schemas.microsoft.com/office/drawing/2014/main" id="{18DB69E1-CA57-5952-8EC2-198125758D46}"/>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1" name="Oval 499">
              <a:extLst>
                <a:ext uri="{FF2B5EF4-FFF2-40B4-BE49-F238E27FC236}">
                  <a16:creationId xmlns:a16="http://schemas.microsoft.com/office/drawing/2014/main" id="{A216CEC0-74F5-9B32-EB1D-FEE065187286}"/>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2" name="Freeform 500">
              <a:extLst>
                <a:ext uri="{FF2B5EF4-FFF2-40B4-BE49-F238E27FC236}">
                  <a16:creationId xmlns:a16="http://schemas.microsoft.com/office/drawing/2014/main" id="{C252CAEB-BBBA-3C03-1826-A55A3045C068}"/>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3" name="Freeform 501">
              <a:extLst>
                <a:ext uri="{FF2B5EF4-FFF2-40B4-BE49-F238E27FC236}">
                  <a16:creationId xmlns:a16="http://schemas.microsoft.com/office/drawing/2014/main" id="{4FBA42FC-BAE1-B69C-6015-DFE73ACBECBF}"/>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4" name="Freeform 502">
              <a:extLst>
                <a:ext uri="{FF2B5EF4-FFF2-40B4-BE49-F238E27FC236}">
                  <a16:creationId xmlns:a16="http://schemas.microsoft.com/office/drawing/2014/main" id="{9BCF7193-658A-9E35-2555-03CDB8264E52}"/>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5" name="Freeform 503">
              <a:extLst>
                <a:ext uri="{FF2B5EF4-FFF2-40B4-BE49-F238E27FC236}">
                  <a16:creationId xmlns:a16="http://schemas.microsoft.com/office/drawing/2014/main" id="{C1C36DDB-04DF-0CC3-0A1E-5AECA6D7C632}"/>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6" name="Freeform 504">
              <a:extLst>
                <a:ext uri="{FF2B5EF4-FFF2-40B4-BE49-F238E27FC236}">
                  <a16:creationId xmlns:a16="http://schemas.microsoft.com/office/drawing/2014/main" id="{85794CDB-7756-DF3A-ED48-0CC9D869450E}"/>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7" name="Freeform 505">
              <a:extLst>
                <a:ext uri="{FF2B5EF4-FFF2-40B4-BE49-F238E27FC236}">
                  <a16:creationId xmlns:a16="http://schemas.microsoft.com/office/drawing/2014/main" id="{0FA68EB1-A7F7-FDDB-EDA5-74EB71123E05}"/>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8" name="Freeform 506">
              <a:extLst>
                <a:ext uri="{FF2B5EF4-FFF2-40B4-BE49-F238E27FC236}">
                  <a16:creationId xmlns:a16="http://schemas.microsoft.com/office/drawing/2014/main" id="{EDBDE501-767C-84D8-3DB9-639955B07346}"/>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9" name="Oval 518">
              <a:extLst>
                <a:ext uri="{FF2B5EF4-FFF2-40B4-BE49-F238E27FC236}">
                  <a16:creationId xmlns:a16="http://schemas.microsoft.com/office/drawing/2014/main" id="{DCEECDF5-413B-E1D5-7417-E637A7C8C1D7}"/>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0" name="Freeform 519">
              <a:extLst>
                <a:ext uri="{FF2B5EF4-FFF2-40B4-BE49-F238E27FC236}">
                  <a16:creationId xmlns:a16="http://schemas.microsoft.com/office/drawing/2014/main" id="{0F9A9E30-8373-E3E9-66C8-326136B2A0D0}"/>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1" name="Freeform 520">
              <a:extLst>
                <a:ext uri="{FF2B5EF4-FFF2-40B4-BE49-F238E27FC236}">
                  <a16:creationId xmlns:a16="http://schemas.microsoft.com/office/drawing/2014/main" id="{C4FA1CC1-F62B-6489-FC3D-EE8AD8793DB2}"/>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2" name="Freeform 521">
              <a:extLst>
                <a:ext uri="{FF2B5EF4-FFF2-40B4-BE49-F238E27FC236}">
                  <a16:creationId xmlns:a16="http://schemas.microsoft.com/office/drawing/2014/main" id="{BE0CD525-885E-4A6B-FD2A-A8AD59BAC5DF}"/>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3" name="Freeform 522">
              <a:extLst>
                <a:ext uri="{FF2B5EF4-FFF2-40B4-BE49-F238E27FC236}">
                  <a16:creationId xmlns:a16="http://schemas.microsoft.com/office/drawing/2014/main" id="{A896EB60-36C1-E358-DEEB-7AD377B1C89C}"/>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4" name="Freeform 523">
              <a:extLst>
                <a:ext uri="{FF2B5EF4-FFF2-40B4-BE49-F238E27FC236}">
                  <a16:creationId xmlns:a16="http://schemas.microsoft.com/office/drawing/2014/main" id="{BFA3C3A6-77D2-0B7A-F98E-CE9DC351D4E9}"/>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5" name="Freeform 524">
              <a:extLst>
                <a:ext uri="{FF2B5EF4-FFF2-40B4-BE49-F238E27FC236}">
                  <a16:creationId xmlns:a16="http://schemas.microsoft.com/office/drawing/2014/main" id="{4C767967-684A-8C05-4C81-D24F27375061}"/>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6" name="Freeform 525">
              <a:extLst>
                <a:ext uri="{FF2B5EF4-FFF2-40B4-BE49-F238E27FC236}">
                  <a16:creationId xmlns:a16="http://schemas.microsoft.com/office/drawing/2014/main" id="{0A76146A-917E-A3F4-1DE2-074807D13F5B}"/>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7" name="Freeform 526">
              <a:extLst>
                <a:ext uri="{FF2B5EF4-FFF2-40B4-BE49-F238E27FC236}">
                  <a16:creationId xmlns:a16="http://schemas.microsoft.com/office/drawing/2014/main" id="{40C00AF8-9061-81FF-9F42-5E310AF6C51F}"/>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8" name="Freeform 538">
              <a:extLst>
                <a:ext uri="{FF2B5EF4-FFF2-40B4-BE49-F238E27FC236}">
                  <a16:creationId xmlns:a16="http://schemas.microsoft.com/office/drawing/2014/main" id="{4C003E06-9588-1F4F-BDC4-68277633CE99}"/>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9" name="Freeform 539">
              <a:extLst>
                <a:ext uri="{FF2B5EF4-FFF2-40B4-BE49-F238E27FC236}">
                  <a16:creationId xmlns:a16="http://schemas.microsoft.com/office/drawing/2014/main" id="{AB44C031-3B0F-86EC-24AC-DCFB5463788C}"/>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0" name="Oval 540">
              <a:extLst>
                <a:ext uri="{FF2B5EF4-FFF2-40B4-BE49-F238E27FC236}">
                  <a16:creationId xmlns:a16="http://schemas.microsoft.com/office/drawing/2014/main" id="{B8028651-94A2-F4A9-D785-9DD1E0D4162A}"/>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1" name="Oval 541">
              <a:extLst>
                <a:ext uri="{FF2B5EF4-FFF2-40B4-BE49-F238E27FC236}">
                  <a16:creationId xmlns:a16="http://schemas.microsoft.com/office/drawing/2014/main" id="{74178A82-ABBD-840D-F12F-2AB07E423FC1}"/>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2" name="Freeform 542">
              <a:extLst>
                <a:ext uri="{FF2B5EF4-FFF2-40B4-BE49-F238E27FC236}">
                  <a16:creationId xmlns:a16="http://schemas.microsoft.com/office/drawing/2014/main" id="{3AA37D1C-EE64-46EB-6B56-D841811CD566}"/>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3" name="Freeform 543">
              <a:extLst>
                <a:ext uri="{FF2B5EF4-FFF2-40B4-BE49-F238E27FC236}">
                  <a16:creationId xmlns:a16="http://schemas.microsoft.com/office/drawing/2014/main" id="{5A27E7DF-FB11-0CB0-0639-BE9F6DC33420}"/>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4" name="Freeform 544">
              <a:extLst>
                <a:ext uri="{FF2B5EF4-FFF2-40B4-BE49-F238E27FC236}">
                  <a16:creationId xmlns:a16="http://schemas.microsoft.com/office/drawing/2014/main" id="{02216471-1B41-4590-064C-5D703A42E74F}"/>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5" name="Freeform 545">
              <a:extLst>
                <a:ext uri="{FF2B5EF4-FFF2-40B4-BE49-F238E27FC236}">
                  <a16:creationId xmlns:a16="http://schemas.microsoft.com/office/drawing/2014/main" id="{E09ADC0C-35DD-AD03-D2D4-9627363F25D9}"/>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6" name="Freeform 546">
              <a:extLst>
                <a:ext uri="{FF2B5EF4-FFF2-40B4-BE49-F238E27FC236}">
                  <a16:creationId xmlns:a16="http://schemas.microsoft.com/office/drawing/2014/main" id="{8376FA6B-5D0B-4193-1F35-932CE1E97569}"/>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7" name="Freeform 558">
              <a:extLst>
                <a:ext uri="{FF2B5EF4-FFF2-40B4-BE49-F238E27FC236}">
                  <a16:creationId xmlns:a16="http://schemas.microsoft.com/office/drawing/2014/main" id="{0A029C7D-ED04-6BE6-5343-D6DBAE0D2646}"/>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8" name="Freeform 559">
              <a:extLst>
                <a:ext uri="{FF2B5EF4-FFF2-40B4-BE49-F238E27FC236}">
                  <a16:creationId xmlns:a16="http://schemas.microsoft.com/office/drawing/2014/main" id="{19A7BBCD-0D72-86B7-5392-97D50E72890F}"/>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9" name="Oval 560">
              <a:extLst>
                <a:ext uri="{FF2B5EF4-FFF2-40B4-BE49-F238E27FC236}">
                  <a16:creationId xmlns:a16="http://schemas.microsoft.com/office/drawing/2014/main" id="{6CE8A130-6140-18BB-D750-3813959A1695}"/>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0" name="Oval 561">
              <a:extLst>
                <a:ext uri="{FF2B5EF4-FFF2-40B4-BE49-F238E27FC236}">
                  <a16:creationId xmlns:a16="http://schemas.microsoft.com/office/drawing/2014/main" id="{F1FD4FE4-07AA-318E-F672-D4FB755A05A8}"/>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1" name="Freeform 562">
              <a:extLst>
                <a:ext uri="{FF2B5EF4-FFF2-40B4-BE49-F238E27FC236}">
                  <a16:creationId xmlns:a16="http://schemas.microsoft.com/office/drawing/2014/main" id="{F0CC6463-BC30-FEB5-2095-C34D40E6366F}"/>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2" name="Freeform 563">
              <a:extLst>
                <a:ext uri="{FF2B5EF4-FFF2-40B4-BE49-F238E27FC236}">
                  <a16:creationId xmlns:a16="http://schemas.microsoft.com/office/drawing/2014/main" id="{B87D7174-3DE5-75C2-40C0-0752B3DC7739}"/>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3" name="Freeform 564">
              <a:extLst>
                <a:ext uri="{FF2B5EF4-FFF2-40B4-BE49-F238E27FC236}">
                  <a16:creationId xmlns:a16="http://schemas.microsoft.com/office/drawing/2014/main" id="{4C6BED71-958E-4C5A-EF47-2165F2768C4D}"/>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4" name="Freeform 565">
              <a:extLst>
                <a:ext uri="{FF2B5EF4-FFF2-40B4-BE49-F238E27FC236}">
                  <a16:creationId xmlns:a16="http://schemas.microsoft.com/office/drawing/2014/main" id="{C84E0CE3-2C26-C3C9-604B-9D1C91F40392}"/>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5" name="Freeform 566">
              <a:extLst>
                <a:ext uri="{FF2B5EF4-FFF2-40B4-BE49-F238E27FC236}">
                  <a16:creationId xmlns:a16="http://schemas.microsoft.com/office/drawing/2014/main" id="{3CBBF25B-2A11-236C-2394-9F67BE5E04E6}"/>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6" name="Freeform 578">
              <a:extLst>
                <a:ext uri="{FF2B5EF4-FFF2-40B4-BE49-F238E27FC236}">
                  <a16:creationId xmlns:a16="http://schemas.microsoft.com/office/drawing/2014/main" id="{E57AC27F-36E5-34D7-DECF-3D5CDEE1472F}"/>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7" name="Freeform 579">
              <a:extLst>
                <a:ext uri="{FF2B5EF4-FFF2-40B4-BE49-F238E27FC236}">
                  <a16:creationId xmlns:a16="http://schemas.microsoft.com/office/drawing/2014/main" id="{03DBC08B-8F50-A9C1-1A6F-293C4C2B8F08}"/>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8" name="Freeform 580">
              <a:extLst>
                <a:ext uri="{FF2B5EF4-FFF2-40B4-BE49-F238E27FC236}">
                  <a16:creationId xmlns:a16="http://schemas.microsoft.com/office/drawing/2014/main" id="{BC2052BD-D7D6-4761-FC11-34D981DFADC6}"/>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9" name="Freeform 581">
              <a:extLst>
                <a:ext uri="{FF2B5EF4-FFF2-40B4-BE49-F238E27FC236}">
                  <a16:creationId xmlns:a16="http://schemas.microsoft.com/office/drawing/2014/main" id="{1A2DB9DD-E623-21F9-B33A-75BAEAC71AF5}"/>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0" name="Freeform 582">
              <a:extLst>
                <a:ext uri="{FF2B5EF4-FFF2-40B4-BE49-F238E27FC236}">
                  <a16:creationId xmlns:a16="http://schemas.microsoft.com/office/drawing/2014/main" id="{D84F6333-54EA-A998-6653-89220EB77244}"/>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1" name="Oval 583">
              <a:extLst>
                <a:ext uri="{FF2B5EF4-FFF2-40B4-BE49-F238E27FC236}">
                  <a16:creationId xmlns:a16="http://schemas.microsoft.com/office/drawing/2014/main" id="{C13B34D1-0140-B970-2FC2-C90D7040F333}"/>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2" name="Freeform 584">
              <a:extLst>
                <a:ext uri="{FF2B5EF4-FFF2-40B4-BE49-F238E27FC236}">
                  <a16:creationId xmlns:a16="http://schemas.microsoft.com/office/drawing/2014/main" id="{3BD7B897-721A-7588-EF0D-86A79DA53CA6}"/>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3" name="Freeform 585">
              <a:extLst>
                <a:ext uri="{FF2B5EF4-FFF2-40B4-BE49-F238E27FC236}">
                  <a16:creationId xmlns:a16="http://schemas.microsoft.com/office/drawing/2014/main" id="{BA81557E-24E5-5C27-7024-E41F44742BCA}"/>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4" name="Freeform 586">
              <a:extLst>
                <a:ext uri="{FF2B5EF4-FFF2-40B4-BE49-F238E27FC236}">
                  <a16:creationId xmlns:a16="http://schemas.microsoft.com/office/drawing/2014/main" id="{42B1498C-D3C3-55B4-87D4-A4DEC06C34ED}"/>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5" name="Freeform 598">
              <a:extLst>
                <a:ext uri="{FF2B5EF4-FFF2-40B4-BE49-F238E27FC236}">
                  <a16:creationId xmlns:a16="http://schemas.microsoft.com/office/drawing/2014/main" id="{104A5A03-8D87-200D-5966-C793DD011ACD}"/>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6" name="Freeform 599">
              <a:extLst>
                <a:ext uri="{FF2B5EF4-FFF2-40B4-BE49-F238E27FC236}">
                  <a16:creationId xmlns:a16="http://schemas.microsoft.com/office/drawing/2014/main" id="{B1FFD565-27B6-A049-F1E6-8213ED184907}"/>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7" name="Freeform 600">
              <a:extLst>
                <a:ext uri="{FF2B5EF4-FFF2-40B4-BE49-F238E27FC236}">
                  <a16:creationId xmlns:a16="http://schemas.microsoft.com/office/drawing/2014/main" id="{24D2FA42-9146-AC7E-3AC5-862BE251508A}"/>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8" name="Freeform 601">
              <a:extLst>
                <a:ext uri="{FF2B5EF4-FFF2-40B4-BE49-F238E27FC236}">
                  <a16:creationId xmlns:a16="http://schemas.microsoft.com/office/drawing/2014/main" id="{7D63A218-AF72-E8EF-CF84-50A422EF077B}"/>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9" name="Freeform 602">
              <a:extLst>
                <a:ext uri="{FF2B5EF4-FFF2-40B4-BE49-F238E27FC236}">
                  <a16:creationId xmlns:a16="http://schemas.microsoft.com/office/drawing/2014/main" id="{1A8D5E33-51A1-37E1-222F-D8AA37812129}"/>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0" name="Oval 603">
              <a:extLst>
                <a:ext uri="{FF2B5EF4-FFF2-40B4-BE49-F238E27FC236}">
                  <a16:creationId xmlns:a16="http://schemas.microsoft.com/office/drawing/2014/main" id="{C65BA35B-0CDB-6380-B999-0BBA6CA9B1FD}"/>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1" name="Oval 604">
              <a:extLst>
                <a:ext uri="{FF2B5EF4-FFF2-40B4-BE49-F238E27FC236}">
                  <a16:creationId xmlns:a16="http://schemas.microsoft.com/office/drawing/2014/main" id="{632C896F-300C-9048-CBE3-53236D8F2ABE}"/>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2" name="Freeform 605">
              <a:extLst>
                <a:ext uri="{FF2B5EF4-FFF2-40B4-BE49-F238E27FC236}">
                  <a16:creationId xmlns:a16="http://schemas.microsoft.com/office/drawing/2014/main" id="{5730EF15-667E-31D8-D72E-6C6C478BC161}"/>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3" name="Freeform 606">
              <a:extLst>
                <a:ext uri="{FF2B5EF4-FFF2-40B4-BE49-F238E27FC236}">
                  <a16:creationId xmlns:a16="http://schemas.microsoft.com/office/drawing/2014/main" id="{273A069F-ED99-7ED6-BBF6-86D91D96CF95}"/>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25"/>
                                        </p:tgtEl>
                                        <p:attrNameLst>
                                          <p:attrName>style.visibility</p:attrName>
                                        </p:attrNameLst>
                                      </p:cBhvr>
                                      <p:to>
                                        <p:strVal val="visible"/>
                                      </p:to>
                                    </p:set>
                                    <p:anim calcmode="lin" valueType="num">
                                      <p:cBhvr additive="base">
                                        <p:cTn id="7" dur="500" fill="hold"/>
                                        <p:tgtEl>
                                          <p:spTgt spid="725"/>
                                        </p:tgtEl>
                                        <p:attrNameLst>
                                          <p:attrName>ppt_x</p:attrName>
                                        </p:attrNameLst>
                                      </p:cBhvr>
                                      <p:tavLst>
                                        <p:tav tm="0">
                                          <p:val>
                                            <p:strVal val="0-#ppt_w/2"/>
                                          </p:val>
                                        </p:tav>
                                        <p:tav tm="100000">
                                          <p:val>
                                            <p:strVal val="#ppt_x"/>
                                          </p:val>
                                        </p:tav>
                                      </p:tavLst>
                                    </p:anim>
                                    <p:anim calcmode="lin" valueType="num">
                                      <p:cBhvr additive="base">
                                        <p:cTn id="8" dur="500" fill="hold"/>
                                        <p:tgtEl>
                                          <p:spTgt spid="725"/>
                                        </p:tgtEl>
                                        <p:attrNameLst>
                                          <p:attrName>ppt_y</p:attrName>
                                        </p:attrNameLst>
                                      </p:cBhvr>
                                      <p:tavLst>
                                        <p:tav tm="0">
                                          <p:val>
                                            <p:strVal val="0-#ppt_h/2"/>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726"/>
                                        </p:tgtEl>
                                        <p:attrNameLst>
                                          <p:attrName>style.visibility</p:attrName>
                                        </p:attrNameLst>
                                      </p:cBhvr>
                                      <p:to>
                                        <p:strVal val="visible"/>
                                      </p:to>
                                    </p:set>
                                    <p:anim calcmode="lin" valueType="num">
                                      <p:cBhvr additive="base">
                                        <p:cTn id="11" dur="500" fill="hold"/>
                                        <p:tgtEl>
                                          <p:spTgt spid="726"/>
                                        </p:tgtEl>
                                        <p:attrNameLst>
                                          <p:attrName>ppt_x</p:attrName>
                                        </p:attrNameLst>
                                      </p:cBhvr>
                                      <p:tavLst>
                                        <p:tav tm="0">
                                          <p:val>
                                            <p:strVal val="1+#ppt_w/2"/>
                                          </p:val>
                                        </p:tav>
                                        <p:tav tm="100000">
                                          <p:val>
                                            <p:strVal val="#ppt_x"/>
                                          </p:val>
                                        </p:tav>
                                      </p:tavLst>
                                    </p:anim>
                                    <p:anim calcmode="lin" valueType="num">
                                      <p:cBhvr additive="base">
                                        <p:cTn id="12" dur="500" fill="hold"/>
                                        <p:tgtEl>
                                          <p:spTgt spid="7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userDrawn="1">
  <p:cSld name="Table of contents">
    <p:spTree>
      <p:nvGrpSpPr>
        <p:cNvPr id="1" name="Shape 17"/>
        <p:cNvGrpSpPr/>
        <p:nvPr/>
      </p:nvGrpSpPr>
      <p:grpSpPr>
        <a:xfrm>
          <a:off x="0" y="0"/>
          <a:ext cx="0" cy="0"/>
          <a:chOff x="0" y="0"/>
          <a:chExt cx="0" cy="0"/>
        </a:xfrm>
      </p:grpSpPr>
      <p:sp>
        <p:nvSpPr>
          <p:cNvPr id="18" name="Google Shape;18;p17"/>
          <p:cNvSpPr txBox="1">
            <a:spLocks noGrp="1"/>
          </p:cNvSpPr>
          <p:nvPr>
            <p:ph type="dt" idx="10"/>
          </p:nvPr>
        </p:nvSpPr>
        <p:spPr>
          <a:xfrm>
            <a:off x="723900" y="4767263"/>
            <a:ext cx="196215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6457950" y="4767263"/>
            <a:ext cx="196215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17"/>
          <p:cNvSpPr txBox="1">
            <a:spLocks noGrp="1"/>
          </p:cNvSpPr>
          <p:nvPr>
            <p:ph type="body" idx="1"/>
          </p:nvPr>
        </p:nvSpPr>
        <p:spPr>
          <a:xfrm>
            <a:off x="1252228" y="2327721"/>
            <a:ext cx="2867644" cy="525832"/>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400"/>
              <a:buNone/>
              <a:defRPr sz="1200">
                <a:solidFill>
                  <a:schemeClr val="tx1"/>
                </a:solidFill>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3" name="Google Shape;23;p17"/>
          <p:cNvSpPr txBox="1">
            <a:spLocks noGrp="1"/>
          </p:cNvSpPr>
          <p:nvPr>
            <p:ph type="body" idx="2"/>
          </p:nvPr>
        </p:nvSpPr>
        <p:spPr>
          <a:xfrm>
            <a:off x="2036322" y="1837963"/>
            <a:ext cx="2083549"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4" name="Google Shape;24;p17"/>
          <p:cNvSpPr txBox="1">
            <a:spLocks noGrp="1"/>
          </p:cNvSpPr>
          <p:nvPr>
            <p:ph type="body" idx="3"/>
          </p:nvPr>
        </p:nvSpPr>
        <p:spPr>
          <a:xfrm>
            <a:off x="1261145" y="1837962"/>
            <a:ext cx="775175" cy="392482"/>
          </a:xfrm>
          <a:prstGeom prst="rect">
            <a:avLst/>
          </a:prstGeom>
          <a:noFill/>
          <a:ln>
            <a:noFill/>
          </a:ln>
        </p:spPr>
        <p:txBody>
          <a:bodyPr spcFirstLastPara="1" wrap="square" lIns="91425" tIns="45700" rIns="91425" bIns="45700" anchor="t" anchorCtr="0">
            <a:noAutofit/>
          </a:bodyPr>
          <a:lstStyle>
            <a:lvl1pPr marL="0" lvl="0" indent="-228600" algn="ctr">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5" name="Google Shape;25;p17"/>
          <p:cNvSpPr txBox="1">
            <a:spLocks noGrp="1"/>
          </p:cNvSpPr>
          <p:nvPr>
            <p:ph type="body" idx="4"/>
          </p:nvPr>
        </p:nvSpPr>
        <p:spPr>
          <a:xfrm>
            <a:off x="5024130" y="2327720"/>
            <a:ext cx="2867642" cy="525832"/>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400"/>
              <a:buNone/>
              <a:defRPr sz="1200">
                <a:solidFill>
                  <a:schemeClr val="tx1"/>
                </a:solidFill>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6" name="Google Shape;26;p17"/>
          <p:cNvSpPr txBox="1">
            <a:spLocks noGrp="1"/>
          </p:cNvSpPr>
          <p:nvPr>
            <p:ph type="body" idx="5"/>
          </p:nvPr>
        </p:nvSpPr>
        <p:spPr>
          <a:xfrm>
            <a:off x="5808222" y="1837963"/>
            <a:ext cx="2083549"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7" name="Google Shape;27;p17"/>
          <p:cNvSpPr txBox="1">
            <a:spLocks noGrp="1"/>
          </p:cNvSpPr>
          <p:nvPr>
            <p:ph type="body" idx="6"/>
          </p:nvPr>
        </p:nvSpPr>
        <p:spPr>
          <a:xfrm>
            <a:off x="5024127" y="1837962"/>
            <a:ext cx="775173" cy="392482"/>
          </a:xfrm>
          <a:prstGeom prst="rect">
            <a:avLst/>
          </a:prstGeom>
          <a:noFill/>
          <a:ln>
            <a:noFill/>
          </a:ln>
        </p:spPr>
        <p:txBody>
          <a:bodyPr spcFirstLastPara="1" wrap="square" lIns="91425" tIns="45700" rIns="91425" bIns="45700" anchor="t" anchorCtr="0">
            <a:noAutofit/>
          </a:bodyPr>
          <a:lstStyle>
            <a:lvl1pPr marL="0" lvl="0" indent="-228600" algn="ctr">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8" name="Google Shape;28;p17"/>
          <p:cNvSpPr txBox="1">
            <a:spLocks noGrp="1"/>
          </p:cNvSpPr>
          <p:nvPr>
            <p:ph type="body" idx="7"/>
          </p:nvPr>
        </p:nvSpPr>
        <p:spPr>
          <a:xfrm>
            <a:off x="5024128" y="3797068"/>
            <a:ext cx="2867642" cy="525832"/>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400"/>
              <a:buNone/>
              <a:defRPr sz="1200">
                <a:solidFill>
                  <a:schemeClr val="tx1"/>
                </a:solidFill>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29" name="Google Shape;29;p17"/>
          <p:cNvSpPr txBox="1">
            <a:spLocks noGrp="1"/>
          </p:cNvSpPr>
          <p:nvPr>
            <p:ph type="body" idx="8"/>
          </p:nvPr>
        </p:nvSpPr>
        <p:spPr>
          <a:xfrm>
            <a:off x="5808218" y="3307310"/>
            <a:ext cx="2083551"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0" name="Google Shape;30;p17"/>
          <p:cNvSpPr txBox="1">
            <a:spLocks noGrp="1"/>
          </p:cNvSpPr>
          <p:nvPr>
            <p:ph type="body" idx="9"/>
          </p:nvPr>
        </p:nvSpPr>
        <p:spPr>
          <a:xfrm>
            <a:off x="5024126" y="3307310"/>
            <a:ext cx="775174" cy="392482"/>
          </a:xfrm>
          <a:prstGeom prst="rect">
            <a:avLst/>
          </a:prstGeom>
          <a:noFill/>
          <a:ln>
            <a:noFill/>
          </a:ln>
        </p:spPr>
        <p:txBody>
          <a:bodyPr spcFirstLastPara="1" wrap="square" lIns="91425" tIns="45700" rIns="91425" bIns="45700" anchor="t" anchorCtr="0">
            <a:noAutofit/>
          </a:bodyPr>
          <a:lstStyle>
            <a:lvl1pPr marL="0" lvl="0" indent="-228600" algn="ctr">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1" name="Google Shape;31;p17"/>
          <p:cNvSpPr txBox="1">
            <a:spLocks noGrp="1"/>
          </p:cNvSpPr>
          <p:nvPr>
            <p:ph type="body" idx="13"/>
          </p:nvPr>
        </p:nvSpPr>
        <p:spPr>
          <a:xfrm>
            <a:off x="1252228" y="3797069"/>
            <a:ext cx="2867644" cy="525832"/>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400"/>
              <a:buNone/>
              <a:defRPr sz="1200">
                <a:solidFill>
                  <a:schemeClr val="tx1"/>
                </a:solidFill>
                <a:latin typeface="Arimo" panose="020B0604020202020204" pitchFamily="34" charset="0"/>
                <a:ea typeface="Arimo" panose="020B0604020202020204" pitchFamily="34" charset="0"/>
                <a:cs typeface="Arimo" panose="020B0604020202020204" pitchFamily="34" charset="0"/>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2" name="Google Shape;32;p17"/>
          <p:cNvSpPr txBox="1">
            <a:spLocks noGrp="1"/>
          </p:cNvSpPr>
          <p:nvPr>
            <p:ph type="body" idx="14"/>
          </p:nvPr>
        </p:nvSpPr>
        <p:spPr>
          <a:xfrm>
            <a:off x="2036322" y="3307311"/>
            <a:ext cx="2083550" cy="392482"/>
          </a:xfrm>
          <a:prstGeom prst="rect">
            <a:avLst/>
          </a:prstGeom>
          <a:noFill/>
          <a:ln>
            <a:noFill/>
          </a:ln>
        </p:spPr>
        <p:txBody>
          <a:bodyPr spcFirstLastPara="1" wrap="square" lIns="91425" tIns="45700" rIns="91425" bIns="45700" anchor="t" anchorCtr="0">
            <a:noAutofit/>
          </a:bodyPr>
          <a:lstStyle>
            <a:lvl1pPr marL="0" lvl="0" indent="-228600" algn="l">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3" name="Google Shape;33;p17"/>
          <p:cNvSpPr txBox="1">
            <a:spLocks noGrp="1"/>
          </p:cNvSpPr>
          <p:nvPr>
            <p:ph type="body" idx="15"/>
          </p:nvPr>
        </p:nvSpPr>
        <p:spPr>
          <a:xfrm>
            <a:off x="1261146" y="3307310"/>
            <a:ext cx="775174" cy="392482"/>
          </a:xfrm>
          <a:prstGeom prst="rect">
            <a:avLst/>
          </a:prstGeom>
          <a:noFill/>
          <a:ln>
            <a:noFill/>
          </a:ln>
        </p:spPr>
        <p:txBody>
          <a:bodyPr spcFirstLastPara="1" wrap="square" lIns="91425" tIns="45700" rIns="91425" bIns="45700" anchor="t" anchorCtr="0">
            <a:noAutofit/>
          </a:bodyPr>
          <a:lstStyle>
            <a:lvl1pPr marL="0" lvl="0" indent="-228600" algn="ctr">
              <a:lnSpc>
                <a:spcPct val="90000"/>
              </a:lnSpc>
              <a:spcBef>
                <a:spcPts val="750"/>
              </a:spcBef>
              <a:spcAft>
                <a:spcPts val="0"/>
              </a:spcAft>
              <a:buClr>
                <a:schemeClr val="dk1"/>
              </a:buClr>
              <a:buSzPts val="2500"/>
              <a:buNone/>
              <a:defRPr sz="2400">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Bebas Neue"/>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dirty="0"/>
          </a:p>
        </p:txBody>
      </p:sp>
      <p:sp>
        <p:nvSpPr>
          <p:cNvPr id="3" name="Google Shape;15;p16">
            <a:extLst>
              <a:ext uri="{FF2B5EF4-FFF2-40B4-BE49-F238E27FC236}">
                <a16:creationId xmlns:a16="http://schemas.microsoft.com/office/drawing/2014/main" id="{D9067C2C-3848-317F-906D-F0CD3CB11721}"/>
              </a:ext>
            </a:extLst>
          </p:cNvPr>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 name="Freeform 352">
            <a:extLst>
              <a:ext uri="{FF2B5EF4-FFF2-40B4-BE49-F238E27FC236}">
                <a16:creationId xmlns:a16="http://schemas.microsoft.com/office/drawing/2014/main" id="{D8233E44-D3DF-43C4-A7B5-5BEC33D21FA6}"/>
              </a:ext>
            </a:extLst>
          </p:cNvPr>
          <p:cNvSpPr>
            <a:spLocks/>
          </p:cNvSpPr>
          <p:nvPr userDrawn="1"/>
        </p:nvSpPr>
        <p:spPr bwMode="auto">
          <a:xfrm flipH="1" flipV="1">
            <a:off x="-605116" y="4164123"/>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4" name="Group 283">
            <a:extLst>
              <a:ext uri="{FF2B5EF4-FFF2-40B4-BE49-F238E27FC236}">
                <a16:creationId xmlns:a16="http://schemas.microsoft.com/office/drawing/2014/main" id="{FEDC3551-890A-F083-B564-6E1D4675BABB}"/>
              </a:ext>
            </a:extLst>
          </p:cNvPr>
          <p:cNvGrpSpPr/>
          <p:nvPr userDrawn="1"/>
        </p:nvGrpSpPr>
        <p:grpSpPr>
          <a:xfrm>
            <a:off x="7891769" y="-388070"/>
            <a:ext cx="1658248" cy="1282517"/>
            <a:chOff x="5136226" y="2246221"/>
            <a:chExt cx="1254126" cy="969962"/>
          </a:xfrm>
        </p:grpSpPr>
        <p:sp>
          <p:nvSpPr>
            <p:cNvPr id="5" name="Freeform 353">
              <a:extLst>
                <a:ext uri="{FF2B5EF4-FFF2-40B4-BE49-F238E27FC236}">
                  <a16:creationId xmlns:a16="http://schemas.microsoft.com/office/drawing/2014/main" id="{9FC52FF2-765A-8D90-DE21-01FBCA3D88E8}"/>
                </a:ext>
              </a:extLst>
            </p:cNvPr>
            <p:cNvSpPr>
              <a:spLocks/>
            </p:cNvSpPr>
            <p:nvPr/>
          </p:nvSpPr>
          <p:spPr bwMode="auto">
            <a:xfrm>
              <a:off x="5448964" y="2246221"/>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54">
              <a:extLst>
                <a:ext uri="{FF2B5EF4-FFF2-40B4-BE49-F238E27FC236}">
                  <a16:creationId xmlns:a16="http://schemas.microsoft.com/office/drawing/2014/main" id="{CDA05B6A-B80E-B5ED-3AE3-CE4FBCE60A2F}"/>
                </a:ext>
              </a:extLst>
            </p:cNvPr>
            <p:cNvSpPr>
              <a:spLocks/>
            </p:cNvSpPr>
            <p:nvPr/>
          </p:nvSpPr>
          <p:spPr bwMode="auto">
            <a:xfrm>
              <a:off x="5136226" y="2558958"/>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355">
              <a:extLst>
                <a:ext uri="{FF2B5EF4-FFF2-40B4-BE49-F238E27FC236}">
                  <a16:creationId xmlns:a16="http://schemas.microsoft.com/office/drawing/2014/main" id="{A7CAC858-2232-7A55-8973-7C9A5663B592}"/>
                </a:ext>
              </a:extLst>
            </p:cNvPr>
            <p:cNvSpPr>
              <a:spLocks/>
            </p:cNvSpPr>
            <p:nvPr/>
          </p:nvSpPr>
          <p:spPr bwMode="auto">
            <a:xfrm>
              <a:off x="5521989" y="2570071"/>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356">
              <a:extLst>
                <a:ext uri="{FF2B5EF4-FFF2-40B4-BE49-F238E27FC236}">
                  <a16:creationId xmlns:a16="http://schemas.microsoft.com/office/drawing/2014/main" id="{3F2CF98C-BB48-C545-30C3-7410963CEAD3}"/>
                </a:ext>
              </a:extLst>
            </p:cNvPr>
            <p:cNvSpPr>
              <a:spLocks/>
            </p:cNvSpPr>
            <p:nvPr/>
          </p:nvSpPr>
          <p:spPr bwMode="auto">
            <a:xfrm>
              <a:off x="5604539" y="2487521"/>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286" name="Grupo 285">
            <a:extLst>
              <a:ext uri="{FF2B5EF4-FFF2-40B4-BE49-F238E27FC236}">
                <a16:creationId xmlns:a16="http://schemas.microsoft.com/office/drawing/2014/main" id="{7413F4A8-4181-9112-1C1F-BCC1766037DC}"/>
              </a:ext>
            </a:extLst>
          </p:cNvPr>
          <p:cNvGrpSpPr/>
          <p:nvPr userDrawn="1"/>
        </p:nvGrpSpPr>
        <p:grpSpPr>
          <a:xfrm>
            <a:off x="-883944" y="2944653"/>
            <a:ext cx="1507863" cy="1510278"/>
            <a:chOff x="39184" y="-151930"/>
            <a:chExt cx="1309806" cy="1311904"/>
          </a:xfrm>
        </p:grpSpPr>
        <p:sp>
          <p:nvSpPr>
            <p:cNvPr id="287" name="Oval 357">
              <a:extLst>
                <a:ext uri="{FF2B5EF4-FFF2-40B4-BE49-F238E27FC236}">
                  <a16:creationId xmlns:a16="http://schemas.microsoft.com/office/drawing/2014/main" id="{854A60CD-81C3-DA56-1D8D-5282BD700766}"/>
                </a:ext>
              </a:extLst>
            </p:cNvPr>
            <p:cNvSpPr>
              <a:spLocks noChangeArrowheads="1"/>
            </p:cNvSpPr>
            <p:nvPr/>
          </p:nvSpPr>
          <p:spPr bwMode="auto">
            <a:xfrm>
              <a:off x="1304909" y="544953"/>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8" name="Freeform 358">
              <a:extLst>
                <a:ext uri="{FF2B5EF4-FFF2-40B4-BE49-F238E27FC236}">
                  <a16:creationId xmlns:a16="http://schemas.microsoft.com/office/drawing/2014/main" id="{DD72D7BA-EE33-AC52-6450-011659F6DA7C}"/>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9" name="Freeform 359">
              <a:extLst>
                <a:ext uri="{FF2B5EF4-FFF2-40B4-BE49-F238E27FC236}">
                  <a16:creationId xmlns:a16="http://schemas.microsoft.com/office/drawing/2014/main" id="{FD99C857-90CA-EBCF-D0D1-7F12A8C776CE}"/>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0" name="Freeform 360">
              <a:extLst>
                <a:ext uri="{FF2B5EF4-FFF2-40B4-BE49-F238E27FC236}">
                  <a16:creationId xmlns:a16="http://schemas.microsoft.com/office/drawing/2014/main" id="{1DF382DC-D007-0393-56E5-C1BDF9386F00}"/>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1" name="Freeform 361">
              <a:extLst>
                <a:ext uri="{FF2B5EF4-FFF2-40B4-BE49-F238E27FC236}">
                  <a16:creationId xmlns:a16="http://schemas.microsoft.com/office/drawing/2014/main" id="{0332A23B-5E77-28BA-8888-77BBA27591AD}"/>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2" name="Freeform 362">
              <a:extLst>
                <a:ext uri="{FF2B5EF4-FFF2-40B4-BE49-F238E27FC236}">
                  <a16:creationId xmlns:a16="http://schemas.microsoft.com/office/drawing/2014/main" id="{D2318061-2883-186F-A07A-A6C69F715C91}"/>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3" name="Freeform 363">
              <a:extLst>
                <a:ext uri="{FF2B5EF4-FFF2-40B4-BE49-F238E27FC236}">
                  <a16:creationId xmlns:a16="http://schemas.microsoft.com/office/drawing/2014/main" id="{3B321C53-AD8B-1E32-565F-F0820587D0A2}"/>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4" name="Freeform 364">
              <a:extLst>
                <a:ext uri="{FF2B5EF4-FFF2-40B4-BE49-F238E27FC236}">
                  <a16:creationId xmlns:a16="http://schemas.microsoft.com/office/drawing/2014/main" id="{D7AAE601-6230-F6DB-D958-688619CB0CC3}"/>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5" name="Freeform 365">
              <a:extLst>
                <a:ext uri="{FF2B5EF4-FFF2-40B4-BE49-F238E27FC236}">
                  <a16:creationId xmlns:a16="http://schemas.microsoft.com/office/drawing/2014/main" id="{6FA439C8-C3BD-1CD9-68A7-47D0D241BA65}"/>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6" name="Freeform 377">
              <a:extLst>
                <a:ext uri="{FF2B5EF4-FFF2-40B4-BE49-F238E27FC236}">
                  <a16:creationId xmlns:a16="http://schemas.microsoft.com/office/drawing/2014/main" id="{DF1E9D25-0C3F-0B8E-91D1-0970D15FC7AA}"/>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7" name="Freeform 378">
              <a:extLst>
                <a:ext uri="{FF2B5EF4-FFF2-40B4-BE49-F238E27FC236}">
                  <a16:creationId xmlns:a16="http://schemas.microsoft.com/office/drawing/2014/main" id="{27CB2677-3C87-5A48-0FF6-AFFF92D1F4B7}"/>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8" name="Oval 379">
              <a:extLst>
                <a:ext uri="{FF2B5EF4-FFF2-40B4-BE49-F238E27FC236}">
                  <a16:creationId xmlns:a16="http://schemas.microsoft.com/office/drawing/2014/main" id="{94D30B59-4D5A-4141-3F50-7CE228B01CDA}"/>
                </a:ext>
              </a:extLst>
            </p:cNvPr>
            <p:cNvSpPr>
              <a:spLocks noChangeArrowheads="1"/>
            </p:cNvSpPr>
            <p:nvPr/>
          </p:nvSpPr>
          <p:spPr bwMode="auto">
            <a:xfrm>
              <a:off x="1105499" y="628915"/>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9" name="Oval 380">
              <a:extLst>
                <a:ext uri="{FF2B5EF4-FFF2-40B4-BE49-F238E27FC236}">
                  <a16:creationId xmlns:a16="http://schemas.microsoft.com/office/drawing/2014/main" id="{27DFE1F6-8A00-5390-1187-577A9DCA5A3A}"/>
                </a:ext>
              </a:extLst>
            </p:cNvPr>
            <p:cNvSpPr>
              <a:spLocks noChangeArrowheads="1"/>
            </p:cNvSpPr>
            <p:nvPr/>
          </p:nvSpPr>
          <p:spPr bwMode="auto">
            <a:xfrm>
              <a:off x="1034132" y="700282"/>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0" name="Freeform 381">
              <a:extLst>
                <a:ext uri="{FF2B5EF4-FFF2-40B4-BE49-F238E27FC236}">
                  <a16:creationId xmlns:a16="http://schemas.microsoft.com/office/drawing/2014/main" id="{2A028B3D-CA26-FDE8-B970-81247C691ABB}"/>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1" name="Freeform 382">
              <a:extLst>
                <a:ext uri="{FF2B5EF4-FFF2-40B4-BE49-F238E27FC236}">
                  <a16:creationId xmlns:a16="http://schemas.microsoft.com/office/drawing/2014/main" id="{EDE0FB8E-C217-AFD8-58E3-8C5B2A796BE0}"/>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2" name="Freeform 383">
              <a:extLst>
                <a:ext uri="{FF2B5EF4-FFF2-40B4-BE49-F238E27FC236}">
                  <a16:creationId xmlns:a16="http://schemas.microsoft.com/office/drawing/2014/main" id="{D2845F67-400D-27C6-352D-01035DC1DE24}"/>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3" name="Freeform 384">
              <a:extLst>
                <a:ext uri="{FF2B5EF4-FFF2-40B4-BE49-F238E27FC236}">
                  <a16:creationId xmlns:a16="http://schemas.microsoft.com/office/drawing/2014/main" id="{5F2DE5D9-D023-D4B5-50DC-9EF640D13582}"/>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4" name="Freeform 385">
              <a:extLst>
                <a:ext uri="{FF2B5EF4-FFF2-40B4-BE49-F238E27FC236}">
                  <a16:creationId xmlns:a16="http://schemas.microsoft.com/office/drawing/2014/main" id="{3034083D-1A5E-C804-4DAC-C2EF75EE009D}"/>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5" name="Freeform 397">
              <a:extLst>
                <a:ext uri="{FF2B5EF4-FFF2-40B4-BE49-F238E27FC236}">
                  <a16:creationId xmlns:a16="http://schemas.microsoft.com/office/drawing/2014/main" id="{C11CD43E-5764-B297-80D9-C1F2E2C0F862}"/>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6" name="Freeform 398">
              <a:extLst>
                <a:ext uri="{FF2B5EF4-FFF2-40B4-BE49-F238E27FC236}">
                  <a16:creationId xmlns:a16="http://schemas.microsoft.com/office/drawing/2014/main" id="{CA11FC51-FFEE-510B-433B-D63060E94E23}"/>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7" name="Oval 399">
              <a:extLst>
                <a:ext uri="{FF2B5EF4-FFF2-40B4-BE49-F238E27FC236}">
                  <a16:creationId xmlns:a16="http://schemas.microsoft.com/office/drawing/2014/main" id="{5632CB16-99EF-64C7-30A4-680D29D6690C}"/>
                </a:ext>
              </a:extLst>
            </p:cNvPr>
            <p:cNvSpPr>
              <a:spLocks noChangeArrowheads="1"/>
            </p:cNvSpPr>
            <p:nvPr/>
          </p:nvSpPr>
          <p:spPr bwMode="auto">
            <a:xfrm>
              <a:off x="1046726" y="572240"/>
              <a:ext cx="44081" cy="440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8" name="Oval 400">
              <a:extLst>
                <a:ext uri="{FF2B5EF4-FFF2-40B4-BE49-F238E27FC236}">
                  <a16:creationId xmlns:a16="http://schemas.microsoft.com/office/drawing/2014/main" id="{3EE265E8-8CB7-27EF-317C-DECFB476EC20}"/>
                </a:ext>
              </a:extLst>
            </p:cNvPr>
            <p:cNvSpPr>
              <a:spLocks noChangeArrowheads="1"/>
            </p:cNvSpPr>
            <p:nvPr/>
          </p:nvSpPr>
          <p:spPr bwMode="auto">
            <a:xfrm>
              <a:off x="975359" y="643608"/>
              <a:ext cx="44081"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9" name="Freeform 401">
              <a:extLst>
                <a:ext uri="{FF2B5EF4-FFF2-40B4-BE49-F238E27FC236}">
                  <a16:creationId xmlns:a16="http://schemas.microsoft.com/office/drawing/2014/main" id="{89E67B44-DB4A-9865-C6CE-7C935F840491}"/>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0" name="Freeform 402">
              <a:extLst>
                <a:ext uri="{FF2B5EF4-FFF2-40B4-BE49-F238E27FC236}">
                  <a16:creationId xmlns:a16="http://schemas.microsoft.com/office/drawing/2014/main" id="{8663AE0E-61B5-3FFB-C47B-3D10E7C2DF78}"/>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1" name="Freeform 403">
              <a:extLst>
                <a:ext uri="{FF2B5EF4-FFF2-40B4-BE49-F238E27FC236}">
                  <a16:creationId xmlns:a16="http://schemas.microsoft.com/office/drawing/2014/main" id="{4972585C-1D08-D2DB-5425-012036AB4500}"/>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2" name="Freeform 404">
              <a:extLst>
                <a:ext uri="{FF2B5EF4-FFF2-40B4-BE49-F238E27FC236}">
                  <a16:creationId xmlns:a16="http://schemas.microsoft.com/office/drawing/2014/main" id="{C37782ED-CE95-95B5-3B07-02DC670914D7}"/>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3" name="Freeform 405">
              <a:extLst>
                <a:ext uri="{FF2B5EF4-FFF2-40B4-BE49-F238E27FC236}">
                  <a16:creationId xmlns:a16="http://schemas.microsoft.com/office/drawing/2014/main" id="{5DC7D07F-275C-3AC0-DBF1-EE6852C295B5}"/>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4" name="Freeform 418">
              <a:extLst>
                <a:ext uri="{FF2B5EF4-FFF2-40B4-BE49-F238E27FC236}">
                  <a16:creationId xmlns:a16="http://schemas.microsoft.com/office/drawing/2014/main" id="{0B13BCAC-1CFF-A570-634D-A25EC477542C}"/>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5" name="Freeform 419">
              <a:extLst>
                <a:ext uri="{FF2B5EF4-FFF2-40B4-BE49-F238E27FC236}">
                  <a16:creationId xmlns:a16="http://schemas.microsoft.com/office/drawing/2014/main" id="{B021C2AD-FD94-B619-7C8D-1FE04FBAB30E}"/>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6" name="Freeform 420">
              <a:extLst>
                <a:ext uri="{FF2B5EF4-FFF2-40B4-BE49-F238E27FC236}">
                  <a16:creationId xmlns:a16="http://schemas.microsoft.com/office/drawing/2014/main" id="{7A46687E-E7BD-4FBF-5A60-B9924175BEA8}"/>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7" name="Freeform 421">
              <a:extLst>
                <a:ext uri="{FF2B5EF4-FFF2-40B4-BE49-F238E27FC236}">
                  <a16:creationId xmlns:a16="http://schemas.microsoft.com/office/drawing/2014/main" id="{26B5959E-07CC-CCE6-8A27-D426D044CB99}"/>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8" name="Freeform 422">
              <a:extLst>
                <a:ext uri="{FF2B5EF4-FFF2-40B4-BE49-F238E27FC236}">
                  <a16:creationId xmlns:a16="http://schemas.microsoft.com/office/drawing/2014/main" id="{764AD0B1-E478-F777-DA01-1B79A9D842F2}"/>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9" name="Oval 423">
              <a:extLst>
                <a:ext uri="{FF2B5EF4-FFF2-40B4-BE49-F238E27FC236}">
                  <a16:creationId xmlns:a16="http://schemas.microsoft.com/office/drawing/2014/main" id="{A9316B60-F54B-E757-BA72-09B41050CAE0}"/>
                </a:ext>
              </a:extLst>
            </p:cNvPr>
            <p:cNvSpPr>
              <a:spLocks noChangeArrowheads="1"/>
            </p:cNvSpPr>
            <p:nvPr/>
          </p:nvSpPr>
          <p:spPr bwMode="auto">
            <a:xfrm>
              <a:off x="775949" y="727570"/>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0" name="Freeform 424">
              <a:extLst>
                <a:ext uri="{FF2B5EF4-FFF2-40B4-BE49-F238E27FC236}">
                  <a16:creationId xmlns:a16="http://schemas.microsoft.com/office/drawing/2014/main" id="{C838BD51-D045-5926-5A6C-0A1D8820C897}"/>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1" name="Freeform 425">
              <a:extLst>
                <a:ext uri="{FF2B5EF4-FFF2-40B4-BE49-F238E27FC236}">
                  <a16:creationId xmlns:a16="http://schemas.microsoft.com/office/drawing/2014/main" id="{3BECAFB3-B640-B7A7-5652-0D49E3AC6088}"/>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2" name="Freeform 426">
              <a:extLst>
                <a:ext uri="{FF2B5EF4-FFF2-40B4-BE49-F238E27FC236}">
                  <a16:creationId xmlns:a16="http://schemas.microsoft.com/office/drawing/2014/main" id="{6D9AF534-D791-7CC6-5A63-93127095C829}"/>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3" name="Freeform 438">
              <a:extLst>
                <a:ext uri="{FF2B5EF4-FFF2-40B4-BE49-F238E27FC236}">
                  <a16:creationId xmlns:a16="http://schemas.microsoft.com/office/drawing/2014/main" id="{3CE7963F-2093-A83D-F84D-35D5C98112CD}"/>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4" name="Freeform 439">
              <a:extLst>
                <a:ext uri="{FF2B5EF4-FFF2-40B4-BE49-F238E27FC236}">
                  <a16:creationId xmlns:a16="http://schemas.microsoft.com/office/drawing/2014/main" id="{AC898CFF-0C05-6026-ACB4-A825CE938FFC}"/>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5" name="Freeform 440">
              <a:extLst>
                <a:ext uri="{FF2B5EF4-FFF2-40B4-BE49-F238E27FC236}">
                  <a16:creationId xmlns:a16="http://schemas.microsoft.com/office/drawing/2014/main" id="{30D2BFBC-DFCE-2A5F-C40E-D4FDBB113FA5}"/>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6" name="Freeform 441">
              <a:extLst>
                <a:ext uri="{FF2B5EF4-FFF2-40B4-BE49-F238E27FC236}">
                  <a16:creationId xmlns:a16="http://schemas.microsoft.com/office/drawing/2014/main" id="{CD36F45B-D90C-E763-4723-3C10B10BBB5A}"/>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7" name="Freeform 442">
              <a:extLst>
                <a:ext uri="{FF2B5EF4-FFF2-40B4-BE49-F238E27FC236}">
                  <a16:creationId xmlns:a16="http://schemas.microsoft.com/office/drawing/2014/main" id="{EFBD7F8A-7356-CEF5-837F-50B41B43B624}"/>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8" name="Oval 443">
              <a:extLst>
                <a:ext uri="{FF2B5EF4-FFF2-40B4-BE49-F238E27FC236}">
                  <a16:creationId xmlns:a16="http://schemas.microsoft.com/office/drawing/2014/main" id="{19814A7C-0B1E-F263-DBDC-405A0A540FCF}"/>
                </a:ext>
              </a:extLst>
            </p:cNvPr>
            <p:cNvSpPr>
              <a:spLocks noChangeArrowheads="1"/>
            </p:cNvSpPr>
            <p:nvPr/>
          </p:nvSpPr>
          <p:spPr bwMode="auto">
            <a:xfrm>
              <a:off x="717176" y="66879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9" name="Oval 444">
              <a:extLst>
                <a:ext uri="{FF2B5EF4-FFF2-40B4-BE49-F238E27FC236}">
                  <a16:creationId xmlns:a16="http://schemas.microsoft.com/office/drawing/2014/main" id="{5808FEC4-47F0-E30B-476A-14FE39EFA121}"/>
                </a:ext>
              </a:extLst>
            </p:cNvPr>
            <p:cNvSpPr>
              <a:spLocks noChangeArrowheads="1"/>
            </p:cNvSpPr>
            <p:nvPr/>
          </p:nvSpPr>
          <p:spPr bwMode="auto">
            <a:xfrm>
              <a:off x="647907" y="740164"/>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0" name="Freeform 445">
              <a:extLst>
                <a:ext uri="{FF2B5EF4-FFF2-40B4-BE49-F238E27FC236}">
                  <a16:creationId xmlns:a16="http://schemas.microsoft.com/office/drawing/2014/main" id="{00868AA2-D972-0810-5022-C9AA3259157D}"/>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1" name="Freeform 446">
              <a:extLst>
                <a:ext uri="{FF2B5EF4-FFF2-40B4-BE49-F238E27FC236}">
                  <a16:creationId xmlns:a16="http://schemas.microsoft.com/office/drawing/2014/main" id="{3731C75D-4500-7DE3-B4D2-F35A671E145A}"/>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2" name="Freeform 458">
              <a:extLst>
                <a:ext uri="{FF2B5EF4-FFF2-40B4-BE49-F238E27FC236}">
                  <a16:creationId xmlns:a16="http://schemas.microsoft.com/office/drawing/2014/main" id="{7D75C381-EC72-3D7E-2166-58934675C0DE}"/>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3" name="Freeform 459">
              <a:extLst>
                <a:ext uri="{FF2B5EF4-FFF2-40B4-BE49-F238E27FC236}">
                  <a16:creationId xmlns:a16="http://schemas.microsoft.com/office/drawing/2014/main" id="{F8A838B7-A95C-C085-5C88-C6499FD4F49E}"/>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4" name="Freeform 460">
              <a:extLst>
                <a:ext uri="{FF2B5EF4-FFF2-40B4-BE49-F238E27FC236}">
                  <a16:creationId xmlns:a16="http://schemas.microsoft.com/office/drawing/2014/main" id="{C7AF0470-3DAA-8BD7-B836-69622D251592}"/>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5" name="Freeform 461">
              <a:extLst>
                <a:ext uri="{FF2B5EF4-FFF2-40B4-BE49-F238E27FC236}">
                  <a16:creationId xmlns:a16="http://schemas.microsoft.com/office/drawing/2014/main" id="{41AADC33-5272-6440-6CEA-3BEA2D844AD4}"/>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6" name="Freeform 462">
              <a:extLst>
                <a:ext uri="{FF2B5EF4-FFF2-40B4-BE49-F238E27FC236}">
                  <a16:creationId xmlns:a16="http://schemas.microsoft.com/office/drawing/2014/main" id="{346CC0A1-324C-2DF1-610D-BFC9EC1EA44C}"/>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7" name="Freeform 463">
              <a:extLst>
                <a:ext uri="{FF2B5EF4-FFF2-40B4-BE49-F238E27FC236}">
                  <a16:creationId xmlns:a16="http://schemas.microsoft.com/office/drawing/2014/main" id="{E342B639-BC9D-3056-B021-5DDF2A0A0AE1}"/>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8" name="Freeform 464">
              <a:extLst>
                <a:ext uri="{FF2B5EF4-FFF2-40B4-BE49-F238E27FC236}">
                  <a16:creationId xmlns:a16="http://schemas.microsoft.com/office/drawing/2014/main" id="{E96D5D0E-A8F2-0835-73B7-B8BA12063A64}"/>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9" name="Freeform 465">
              <a:extLst>
                <a:ext uri="{FF2B5EF4-FFF2-40B4-BE49-F238E27FC236}">
                  <a16:creationId xmlns:a16="http://schemas.microsoft.com/office/drawing/2014/main" id="{99E2F8F4-47E9-D15A-59ED-513D3AA8B888}"/>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0" name="Freeform 466">
              <a:extLst>
                <a:ext uri="{FF2B5EF4-FFF2-40B4-BE49-F238E27FC236}">
                  <a16:creationId xmlns:a16="http://schemas.microsoft.com/office/drawing/2014/main" id="{A9B2779B-5355-C591-94E0-AE25CBCF0010}"/>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1" name="Freeform 478">
              <a:extLst>
                <a:ext uri="{FF2B5EF4-FFF2-40B4-BE49-F238E27FC236}">
                  <a16:creationId xmlns:a16="http://schemas.microsoft.com/office/drawing/2014/main" id="{C28C3F78-CDB7-C4D3-DAF2-C158108568F8}"/>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2" name="Freeform 479">
              <a:extLst>
                <a:ext uri="{FF2B5EF4-FFF2-40B4-BE49-F238E27FC236}">
                  <a16:creationId xmlns:a16="http://schemas.microsoft.com/office/drawing/2014/main" id="{86C455A4-39A1-77A8-85A2-C8109AEB242F}"/>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3" name="Freeform 480">
              <a:extLst>
                <a:ext uri="{FF2B5EF4-FFF2-40B4-BE49-F238E27FC236}">
                  <a16:creationId xmlns:a16="http://schemas.microsoft.com/office/drawing/2014/main" id="{48D5FEDB-36CC-F02B-B576-9820587D39DD}"/>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4" name="Freeform 481">
              <a:extLst>
                <a:ext uri="{FF2B5EF4-FFF2-40B4-BE49-F238E27FC236}">
                  <a16:creationId xmlns:a16="http://schemas.microsoft.com/office/drawing/2014/main" id="{C4F76CC8-D0C1-B624-9AE6-B1049114041F}"/>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5" name="Freeform 482">
              <a:extLst>
                <a:ext uri="{FF2B5EF4-FFF2-40B4-BE49-F238E27FC236}">
                  <a16:creationId xmlns:a16="http://schemas.microsoft.com/office/drawing/2014/main" id="{A6A62C6A-DB9D-B774-1AFB-8FC99590FA81}"/>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6" name="Freeform 483">
              <a:extLst>
                <a:ext uri="{FF2B5EF4-FFF2-40B4-BE49-F238E27FC236}">
                  <a16:creationId xmlns:a16="http://schemas.microsoft.com/office/drawing/2014/main" id="{BA103E8C-BAC4-F33B-7812-E3088D175870}"/>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7" name="Freeform 484">
              <a:extLst>
                <a:ext uri="{FF2B5EF4-FFF2-40B4-BE49-F238E27FC236}">
                  <a16:creationId xmlns:a16="http://schemas.microsoft.com/office/drawing/2014/main" id="{639CB2A7-F69E-6FD7-96BF-F3DA336E1C38}"/>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8" name="Freeform 485">
              <a:extLst>
                <a:ext uri="{FF2B5EF4-FFF2-40B4-BE49-F238E27FC236}">
                  <a16:creationId xmlns:a16="http://schemas.microsoft.com/office/drawing/2014/main" id="{1D440ADA-8C1E-1619-11E9-50246DD03907}"/>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9" name="Oval 486">
              <a:extLst>
                <a:ext uri="{FF2B5EF4-FFF2-40B4-BE49-F238E27FC236}">
                  <a16:creationId xmlns:a16="http://schemas.microsoft.com/office/drawing/2014/main" id="{1FF11037-3C80-47B9-DF7E-FA601D836DA1}"/>
                </a:ext>
              </a:extLst>
            </p:cNvPr>
            <p:cNvSpPr>
              <a:spLocks noChangeArrowheads="1"/>
            </p:cNvSpPr>
            <p:nvPr/>
          </p:nvSpPr>
          <p:spPr bwMode="auto">
            <a:xfrm>
              <a:off x="389725" y="765353"/>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0" name="Oval 498">
              <a:extLst>
                <a:ext uri="{FF2B5EF4-FFF2-40B4-BE49-F238E27FC236}">
                  <a16:creationId xmlns:a16="http://schemas.microsoft.com/office/drawing/2014/main" id="{B0DD1C67-F2A0-52A2-B84C-C92A78D15965}"/>
                </a:ext>
              </a:extLst>
            </p:cNvPr>
            <p:cNvSpPr>
              <a:spLocks noChangeArrowheads="1"/>
            </p:cNvSpPr>
            <p:nvPr/>
          </p:nvSpPr>
          <p:spPr bwMode="auto">
            <a:xfrm>
              <a:off x="899793" y="139837"/>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1" name="Oval 499">
              <a:extLst>
                <a:ext uri="{FF2B5EF4-FFF2-40B4-BE49-F238E27FC236}">
                  <a16:creationId xmlns:a16="http://schemas.microsoft.com/office/drawing/2014/main" id="{B6486C25-24A6-88DD-95D5-F7C345EE257B}"/>
                </a:ext>
              </a:extLst>
            </p:cNvPr>
            <p:cNvSpPr>
              <a:spLocks noChangeArrowheads="1"/>
            </p:cNvSpPr>
            <p:nvPr/>
          </p:nvSpPr>
          <p:spPr bwMode="auto">
            <a:xfrm>
              <a:off x="828425" y="211205"/>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2" name="Freeform 500">
              <a:extLst>
                <a:ext uri="{FF2B5EF4-FFF2-40B4-BE49-F238E27FC236}">
                  <a16:creationId xmlns:a16="http://schemas.microsoft.com/office/drawing/2014/main" id="{0F2BF4CC-652D-420E-35FA-BB3D65542DA4}"/>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3" name="Freeform 501">
              <a:extLst>
                <a:ext uri="{FF2B5EF4-FFF2-40B4-BE49-F238E27FC236}">
                  <a16:creationId xmlns:a16="http://schemas.microsoft.com/office/drawing/2014/main" id="{844C8F2B-0238-C125-7408-1E7F53664291}"/>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4" name="Freeform 502">
              <a:extLst>
                <a:ext uri="{FF2B5EF4-FFF2-40B4-BE49-F238E27FC236}">
                  <a16:creationId xmlns:a16="http://schemas.microsoft.com/office/drawing/2014/main" id="{533FCA49-5A13-1B4C-89D6-5BE850697A35}"/>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5" name="Freeform 503">
              <a:extLst>
                <a:ext uri="{FF2B5EF4-FFF2-40B4-BE49-F238E27FC236}">
                  <a16:creationId xmlns:a16="http://schemas.microsoft.com/office/drawing/2014/main" id="{C723EFE2-537D-FEEB-3FCF-5A9EF428B88B}"/>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6" name="Freeform 504">
              <a:extLst>
                <a:ext uri="{FF2B5EF4-FFF2-40B4-BE49-F238E27FC236}">
                  <a16:creationId xmlns:a16="http://schemas.microsoft.com/office/drawing/2014/main" id="{82CBACCC-1851-9487-7D34-35858E19E4F6}"/>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7" name="Freeform 505">
              <a:extLst>
                <a:ext uri="{FF2B5EF4-FFF2-40B4-BE49-F238E27FC236}">
                  <a16:creationId xmlns:a16="http://schemas.microsoft.com/office/drawing/2014/main" id="{35B68258-44A5-DE9C-ABCD-EE1A67A63967}"/>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8" name="Freeform 506">
              <a:extLst>
                <a:ext uri="{FF2B5EF4-FFF2-40B4-BE49-F238E27FC236}">
                  <a16:creationId xmlns:a16="http://schemas.microsoft.com/office/drawing/2014/main" id="{926E34D2-640E-6EE9-B9CA-62B37250C185}"/>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9" name="Oval 518">
              <a:extLst>
                <a:ext uri="{FF2B5EF4-FFF2-40B4-BE49-F238E27FC236}">
                  <a16:creationId xmlns:a16="http://schemas.microsoft.com/office/drawing/2014/main" id="{8CD4C38D-1FBF-3E96-3806-6AFAC1782F68}"/>
                </a:ext>
              </a:extLst>
            </p:cNvPr>
            <p:cNvSpPr>
              <a:spLocks noChangeArrowheads="1"/>
            </p:cNvSpPr>
            <p:nvPr/>
          </p:nvSpPr>
          <p:spPr bwMode="auto">
            <a:xfrm>
              <a:off x="841020" y="81064"/>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0" name="Freeform 519">
              <a:extLst>
                <a:ext uri="{FF2B5EF4-FFF2-40B4-BE49-F238E27FC236}">
                  <a16:creationId xmlns:a16="http://schemas.microsoft.com/office/drawing/2014/main" id="{0EE20D84-F12F-9E0F-0B23-826621B09109}"/>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1" name="Freeform 520">
              <a:extLst>
                <a:ext uri="{FF2B5EF4-FFF2-40B4-BE49-F238E27FC236}">
                  <a16:creationId xmlns:a16="http://schemas.microsoft.com/office/drawing/2014/main" id="{B946905E-0D3F-1AA7-9A44-BBEDF71409AE}"/>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2" name="Freeform 521">
              <a:extLst>
                <a:ext uri="{FF2B5EF4-FFF2-40B4-BE49-F238E27FC236}">
                  <a16:creationId xmlns:a16="http://schemas.microsoft.com/office/drawing/2014/main" id="{B93F3207-F823-3168-6824-064BC64EEBF2}"/>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3" name="Freeform 522">
              <a:extLst>
                <a:ext uri="{FF2B5EF4-FFF2-40B4-BE49-F238E27FC236}">
                  <a16:creationId xmlns:a16="http://schemas.microsoft.com/office/drawing/2014/main" id="{6633FB73-D025-39B2-FDD8-0B7D214FABD4}"/>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4" name="Freeform 523">
              <a:extLst>
                <a:ext uri="{FF2B5EF4-FFF2-40B4-BE49-F238E27FC236}">
                  <a16:creationId xmlns:a16="http://schemas.microsoft.com/office/drawing/2014/main" id="{6FB64B2F-CC1F-D90D-653B-9282837FB431}"/>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5" name="Freeform 524">
              <a:extLst>
                <a:ext uri="{FF2B5EF4-FFF2-40B4-BE49-F238E27FC236}">
                  <a16:creationId xmlns:a16="http://schemas.microsoft.com/office/drawing/2014/main" id="{6491D525-D5C4-8768-44D6-95BFB491E276}"/>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6" name="Freeform 525">
              <a:extLst>
                <a:ext uri="{FF2B5EF4-FFF2-40B4-BE49-F238E27FC236}">
                  <a16:creationId xmlns:a16="http://schemas.microsoft.com/office/drawing/2014/main" id="{D8C3BDA2-0F56-35F9-3F1D-D92D47F2596F}"/>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7" name="Freeform 526">
              <a:extLst>
                <a:ext uri="{FF2B5EF4-FFF2-40B4-BE49-F238E27FC236}">
                  <a16:creationId xmlns:a16="http://schemas.microsoft.com/office/drawing/2014/main" id="{1293162B-13BC-C418-79A6-5C6F82FF0C2E}"/>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8" name="Freeform 538">
              <a:extLst>
                <a:ext uri="{FF2B5EF4-FFF2-40B4-BE49-F238E27FC236}">
                  <a16:creationId xmlns:a16="http://schemas.microsoft.com/office/drawing/2014/main" id="{3CDFF3D2-5D99-729B-FFEC-FDDFB0C7B8B5}"/>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9" name="Freeform 539">
              <a:extLst>
                <a:ext uri="{FF2B5EF4-FFF2-40B4-BE49-F238E27FC236}">
                  <a16:creationId xmlns:a16="http://schemas.microsoft.com/office/drawing/2014/main" id="{79C3F17B-2859-4FF6-D077-D88CCD3019F1}"/>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0" name="Oval 540">
              <a:extLst>
                <a:ext uri="{FF2B5EF4-FFF2-40B4-BE49-F238E27FC236}">
                  <a16:creationId xmlns:a16="http://schemas.microsoft.com/office/drawing/2014/main" id="{AD6E7A58-6663-0FD0-EC2A-F46C7DEB0AF2}"/>
                </a:ext>
              </a:extLst>
            </p:cNvPr>
            <p:cNvSpPr>
              <a:spLocks noChangeArrowheads="1"/>
            </p:cNvSpPr>
            <p:nvPr/>
          </p:nvSpPr>
          <p:spPr bwMode="auto">
            <a:xfrm>
              <a:off x="641610" y="167125"/>
              <a:ext cx="44080" cy="41981"/>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1" name="Oval 541">
              <a:extLst>
                <a:ext uri="{FF2B5EF4-FFF2-40B4-BE49-F238E27FC236}">
                  <a16:creationId xmlns:a16="http://schemas.microsoft.com/office/drawing/2014/main" id="{B4206378-5FF9-0373-4C33-349CECDEC8AA}"/>
                </a:ext>
              </a:extLst>
            </p:cNvPr>
            <p:cNvSpPr>
              <a:spLocks noChangeArrowheads="1"/>
            </p:cNvSpPr>
            <p:nvPr/>
          </p:nvSpPr>
          <p:spPr bwMode="auto">
            <a:xfrm>
              <a:off x="570243" y="236393"/>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2" name="Freeform 542">
              <a:extLst>
                <a:ext uri="{FF2B5EF4-FFF2-40B4-BE49-F238E27FC236}">
                  <a16:creationId xmlns:a16="http://schemas.microsoft.com/office/drawing/2014/main" id="{3C424545-73F0-5160-CB22-9377F3109608}"/>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3" name="Freeform 543">
              <a:extLst>
                <a:ext uri="{FF2B5EF4-FFF2-40B4-BE49-F238E27FC236}">
                  <a16:creationId xmlns:a16="http://schemas.microsoft.com/office/drawing/2014/main" id="{67D5A224-B369-A3CC-C073-7B5CE73321B2}"/>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4" name="Freeform 544">
              <a:extLst>
                <a:ext uri="{FF2B5EF4-FFF2-40B4-BE49-F238E27FC236}">
                  <a16:creationId xmlns:a16="http://schemas.microsoft.com/office/drawing/2014/main" id="{9A3290F1-7D4E-A0E6-65FE-0340D39F1882}"/>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5" name="Freeform 545">
              <a:extLst>
                <a:ext uri="{FF2B5EF4-FFF2-40B4-BE49-F238E27FC236}">
                  <a16:creationId xmlns:a16="http://schemas.microsoft.com/office/drawing/2014/main" id="{B56AAEDE-24D7-4386-7458-0998CEA74B52}"/>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6" name="Freeform 546">
              <a:extLst>
                <a:ext uri="{FF2B5EF4-FFF2-40B4-BE49-F238E27FC236}">
                  <a16:creationId xmlns:a16="http://schemas.microsoft.com/office/drawing/2014/main" id="{CD0919A5-7F09-7618-DC57-36A3ACDDF3BB}"/>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7" name="Freeform 558">
              <a:extLst>
                <a:ext uri="{FF2B5EF4-FFF2-40B4-BE49-F238E27FC236}">
                  <a16:creationId xmlns:a16="http://schemas.microsoft.com/office/drawing/2014/main" id="{BE8D593F-787D-83B8-B565-D4E4E60BC6C8}"/>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8" name="Freeform 559">
              <a:extLst>
                <a:ext uri="{FF2B5EF4-FFF2-40B4-BE49-F238E27FC236}">
                  <a16:creationId xmlns:a16="http://schemas.microsoft.com/office/drawing/2014/main" id="{F75865B6-2CA2-109D-3D2A-C608398389AC}"/>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9" name="Oval 560">
              <a:extLst>
                <a:ext uri="{FF2B5EF4-FFF2-40B4-BE49-F238E27FC236}">
                  <a16:creationId xmlns:a16="http://schemas.microsoft.com/office/drawing/2014/main" id="{CB9916F1-AB4A-583A-4B01-08A144696B4F}"/>
                </a:ext>
              </a:extLst>
            </p:cNvPr>
            <p:cNvSpPr>
              <a:spLocks noChangeArrowheads="1"/>
            </p:cNvSpPr>
            <p:nvPr/>
          </p:nvSpPr>
          <p:spPr bwMode="auto">
            <a:xfrm>
              <a:off x="582837" y="108352"/>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0" name="Oval 561">
              <a:extLst>
                <a:ext uri="{FF2B5EF4-FFF2-40B4-BE49-F238E27FC236}">
                  <a16:creationId xmlns:a16="http://schemas.microsoft.com/office/drawing/2014/main" id="{B5376169-C494-4BD6-66D9-A5ACDEA737DE}"/>
                </a:ext>
              </a:extLst>
            </p:cNvPr>
            <p:cNvSpPr>
              <a:spLocks noChangeArrowheads="1"/>
            </p:cNvSpPr>
            <p:nvPr/>
          </p:nvSpPr>
          <p:spPr bwMode="auto">
            <a:xfrm>
              <a:off x="511469" y="179719"/>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1" name="Freeform 562">
              <a:extLst>
                <a:ext uri="{FF2B5EF4-FFF2-40B4-BE49-F238E27FC236}">
                  <a16:creationId xmlns:a16="http://schemas.microsoft.com/office/drawing/2014/main" id="{8102451F-96B3-BAF8-3166-8B2E81F10095}"/>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2" name="Freeform 563">
              <a:extLst>
                <a:ext uri="{FF2B5EF4-FFF2-40B4-BE49-F238E27FC236}">
                  <a16:creationId xmlns:a16="http://schemas.microsoft.com/office/drawing/2014/main" id="{B41D3A78-0368-BA96-E0F2-A32916FE941A}"/>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3" name="Freeform 564">
              <a:extLst>
                <a:ext uri="{FF2B5EF4-FFF2-40B4-BE49-F238E27FC236}">
                  <a16:creationId xmlns:a16="http://schemas.microsoft.com/office/drawing/2014/main" id="{C4766303-AE74-9407-46BF-85AA8590A091}"/>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4" name="Freeform 565">
              <a:extLst>
                <a:ext uri="{FF2B5EF4-FFF2-40B4-BE49-F238E27FC236}">
                  <a16:creationId xmlns:a16="http://schemas.microsoft.com/office/drawing/2014/main" id="{CE1E6F12-DBD1-0023-B4E7-9BFA6BAB6A96}"/>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5" name="Freeform 566">
              <a:extLst>
                <a:ext uri="{FF2B5EF4-FFF2-40B4-BE49-F238E27FC236}">
                  <a16:creationId xmlns:a16="http://schemas.microsoft.com/office/drawing/2014/main" id="{575D266F-DDA8-FD70-4B8A-9ACE923E6A4A}"/>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6" name="Freeform 578">
              <a:extLst>
                <a:ext uri="{FF2B5EF4-FFF2-40B4-BE49-F238E27FC236}">
                  <a16:creationId xmlns:a16="http://schemas.microsoft.com/office/drawing/2014/main" id="{125CE159-6DCA-CA27-7DDA-981ACC9A4AD7}"/>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7" name="Freeform 579">
              <a:extLst>
                <a:ext uri="{FF2B5EF4-FFF2-40B4-BE49-F238E27FC236}">
                  <a16:creationId xmlns:a16="http://schemas.microsoft.com/office/drawing/2014/main" id="{A8FFCA21-C4C9-F7F3-2970-D912D8F6FC0D}"/>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8" name="Freeform 580">
              <a:extLst>
                <a:ext uri="{FF2B5EF4-FFF2-40B4-BE49-F238E27FC236}">
                  <a16:creationId xmlns:a16="http://schemas.microsoft.com/office/drawing/2014/main" id="{B22A6798-D125-9871-8124-3588620853A0}"/>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9" name="Freeform 581">
              <a:extLst>
                <a:ext uri="{FF2B5EF4-FFF2-40B4-BE49-F238E27FC236}">
                  <a16:creationId xmlns:a16="http://schemas.microsoft.com/office/drawing/2014/main" id="{03CC8649-501B-C9C6-2B3F-144EECA96B4B}"/>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0" name="Freeform 582">
              <a:extLst>
                <a:ext uri="{FF2B5EF4-FFF2-40B4-BE49-F238E27FC236}">
                  <a16:creationId xmlns:a16="http://schemas.microsoft.com/office/drawing/2014/main" id="{5FE625A6-520C-4793-2C4D-1C94C7B93F6A}"/>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1" name="Oval 583">
              <a:extLst>
                <a:ext uri="{FF2B5EF4-FFF2-40B4-BE49-F238E27FC236}">
                  <a16:creationId xmlns:a16="http://schemas.microsoft.com/office/drawing/2014/main" id="{33F1ED4C-6BF8-761D-917E-5BF8657A57ED}"/>
                </a:ext>
              </a:extLst>
            </p:cNvPr>
            <p:cNvSpPr>
              <a:spLocks noChangeArrowheads="1"/>
            </p:cNvSpPr>
            <p:nvPr/>
          </p:nvSpPr>
          <p:spPr bwMode="auto">
            <a:xfrm>
              <a:off x="312060" y="263681"/>
              <a:ext cx="44080"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2" name="Freeform 584">
              <a:extLst>
                <a:ext uri="{FF2B5EF4-FFF2-40B4-BE49-F238E27FC236}">
                  <a16:creationId xmlns:a16="http://schemas.microsoft.com/office/drawing/2014/main" id="{DEDAB198-A4B4-DDF8-21F2-25C33ABF518C}"/>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3" name="Freeform 585">
              <a:extLst>
                <a:ext uri="{FF2B5EF4-FFF2-40B4-BE49-F238E27FC236}">
                  <a16:creationId xmlns:a16="http://schemas.microsoft.com/office/drawing/2014/main" id="{EC188A2F-2D80-73F2-BF06-79699985CD62}"/>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4" name="Freeform 586">
              <a:extLst>
                <a:ext uri="{FF2B5EF4-FFF2-40B4-BE49-F238E27FC236}">
                  <a16:creationId xmlns:a16="http://schemas.microsoft.com/office/drawing/2014/main" id="{699E8E68-988C-32D1-3AB3-F8A2D7E059AB}"/>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5" name="Freeform 598">
              <a:extLst>
                <a:ext uri="{FF2B5EF4-FFF2-40B4-BE49-F238E27FC236}">
                  <a16:creationId xmlns:a16="http://schemas.microsoft.com/office/drawing/2014/main" id="{565C55CF-C135-9AA4-C48D-96951544B9C8}"/>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6" name="Freeform 599">
              <a:extLst>
                <a:ext uri="{FF2B5EF4-FFF2-40B4-BE49-F238E27FC236}">
                  <a16:creationId xmlns:a16="http://schemas.microsoft.com/office/drawing/2014/main" id="{8BD9DDCD-CC2B-A1D9-9031-DB3F60B23D99}"/>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7" name="Freeform 600">
              <a:extLst>
                <a:ext uri="{FF2B5EF4-FFF2-40B4-BE49-F238E27FC236}">
                  <a16:creationId xmlns:a16="http://schemas.microsoft.com/office/drawing/2014/main" id="{A3F4C5A3-2CE4-053E-B4ED-058ACE8E8C85}"/>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8" name="Freeform 601">
              <a:extLst>
                <a:ext uri="{FF2B5EF4-FFF2-40B4-BE49-F238E27FC236}">
                  <a16:creationId xmlns:a16="http://schemas.microsoft.com/office/drawing/2014/main" id="{D412C261-1395-FC70-660F-13BF4607E0FE}"/>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9" name="Freeform 602">
              <a:extLst>
                <a:ext uri="{FF2B5EF4-FFF2-40B4-BE49-F238E27FC236}">
                  <a16:creationId xmlns:a16="http://schemas.microsoft.com/office/drawing/2014/main" id="{654C88B9-7E58-3016-96A2-F5915B146FB7}"/>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0" name="Oval 603">
              <a:extLst>
                <a:ext uri="{FF2B5EF4-FFF2-40B4-BE49-F238E27FC236}">
                  <a16:creationId xmlns:a16="http://schemas.microsoft.com/office/drawing/2014/main" id="{ADFA4A2D-5B47-3641-89A9-1E453BAE93F1}"/>
                </a:ext>
              </a:extLst>
            </p:cNvPr>
            <p:cNvSpPr>
              <a:spLocks noChangeArrowheads="1"/>
            </p:cNvSpPr>
            <p:nvPr/>
          </p:nvSpPr>
          <p:spPr bwMode="auto">
            <a:xfrm>
              <a:off x="255386" y="204908"/>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1" name="Oval 604">
              <a:extLst>
                <a:ext uri="{FF2B5EF4-FFF2-40B4-BE49-F238E27FC236}">
                  <a16:creationId xmlns:a16="http://schemas.microsoft.com/office/drawing/2014/main" id="{BB02B951-C161-1320-4C0E-784482FDB740}"/>
                </a:ext>
              </a:extLst>
            </p:cNvPr>
            <p:cNvSpPr>
              <a:spLocks noChangeArrowheads="1"/>
            </p:cNvSpPr>
            <p:nvPr/>
          </p:nvSpPr>
          <p:spPr bwMode="auto">
            <a:xfrm>
              <a:off x="184018" y="276275"/>
              <a:ext cx="41981" cy="44080"/>
            </a:xfrm>
            <a:prstGeom prst="ellipse">
              <a:avLst/>
            </a:pr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2" name="Freeform 605">
              <a:extLst>
                <a:ext uri="{FF2B5EF4-FFF2-40B4-BE49-F238E27FC236}">
                  <a16:creationId xmlns:a16="http://schemas.microsoft.com/office/drawing/2014/main" id="{DE69210E-1BCC-1FC8-C95F-4A916BE29427}"/>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3" name="Freeform 606">
              <a:extLst>
                <a:ext uri="{FF2B5EF4-FFF2-40B4-BE49-F238E27FC236}">
                  <a16:creationId xmlns:a16="http://schemas.microsoft.com/office/drawing/2014/main" id="{9CD88471-9D47-FE97-9E85-3FF0F53F180D}"/>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1+#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86"/>
                                        </p:tgtEl>
                                        <p:attrNameLst>
                                          <p:attrName>style.visibility</p:attrName>
                                        </p:attrNameLst>
                                      </p:cBhvr>
                                      <p:to>
                                        <p:strVal val="visible"/>
                                      </p:to>
                                    </p:set>
                                    <p:anim calcmode="lin" valueType="num">
                                      <p:cBhvr additive="base">
                                        <p:cTn id="15" dur="500" fill="hold"/>
                                        <p:tgtEl>
                                          <p:spTgt spid="286"/>
                                        </p:tgtEl>
                                        <p:attrNameLst>
                                          <p:attrName>ppt_x</p:attrName>
                                        </p:attrNameLst>
                                      </p:cBhvr>
                                      <p:tavLst>
                                        <p:tav tm="0">
                                          <p:val>
                                            <p:strVal val="#ppt_x"/>
                                          </p:val>
                                        </p:tav>
                                        <p:tav tm="100000">
                                          <p:val>
                                            <p:strVal val="#ppt_x"/>
                                          </p:val>
                                        </p:tav>
                                      </p:tavLst>
                                    </p:anim>
                                    <p:anim calcmode="lin" valueType="num">
                                      <p:cBhvr additive="base">
                                        <p:cTn id="16" dur="500" fill="hold"/>
                                        <p:tgtEl>
                                          <p:spTgt spid="2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userDrawn="1">
  <p:cSld name="One column text">
    <p:spTree>
      <p:nvGrpSpPr>
        <p:cNvPr id="1" name="Shape 38"/>
        <p:cNvGrpSpPr/>
        <p:nvPr/>
      </p:nvGrpSpPr>
      <p:grpSpPr>
        <a:xfrm>
          <a:off x="0" y="0"/>
          <a:ext cx="0" cy="0"/>
          <a:chOff x="0" y="0"/>
          <a:chExt cx="0" cy="0"/>
        </a:xfrm>
      </p:grpSpPr>
      <p:sp>
        <p:nvSpPr>
          <p:cNvPr id="39" name="Google Shape;39;p19"/>
          <p:cNvSpPr txBox="1">
            <a:spLocks noGrp="1"/>
          </p:cNvSpPr>
          <p:nvPr>
            <p:ph type="body" idx="1"/>
          </p:nvPr>
        </p:nvSpPr>
        <p:spPr>
          <a:xfrm>
            <a:off x="723901" y="1329448"/>
            <a:ext cx="3848100" cy="2295727"/>
          </a:xfrm>
          <a:prstGeom prst="rect">
            <a:avLst/>
          </a:prstGeom>
          <a:noFill/>
          <a:ln>
            <a:noFill/>
          </a:ln>
        </p:spPr>
        <p:txBody>
          <a:bodyPr spcFirstLastPara="1" wrap="square" lIns="91425" tIns="45700" rIns="91425" bIns="45700" anchor="t" anchorCtr="0">
            <a:normAutofit/>
          </a:bodyPr>
          <a:lstStyle>
            <a:lvl1pPr marL="0" lvl="0" indent="-228600" algn="l">
              <a:lnSpc>
                <a:spcPct val="90000"/>
              </a:lnSpc>
              <a:spcBef>
                <a:spcPts val="750"/>
              </a:spcBef>
              <a:spcAft>
                <a:spcPts val="0"/>
              </a:spcAft>
              <a:buClr>
                <a:schemeClr val="dk1"/>
              </a:buClr>
              <a:buSzPts val="1600"/>
              <a:buNone/>
              <a:defRPr sz="1200">
                <a:latin typeface="Arimo" panose="020B0604020202020204" pitchFamily="34" charset="0"/>
                <a:ea typeface="Arimo" panose="020B0604020202020204" pitchFamily="34" charset="0"/>
                <a:cs typeface="Arimo" panose="020B0604020202020204" pitchFamily="34" charset="0"/>
              </a:defRPr>
            </a:lvl1pPr>
            <a:lvl2pPr marL="914400" lvl="1" indent="-330200" algn="l">
              <a:lnSpc>
                <a:spcPct val="90000"/>
              </a:lnSpc>
              <a:spcBef>
                <a:spcPts val="375"/>
              </a:spcBef>
              <a:spcAft>
                <a:spcPts val="0"/>
              </a:spcAft>
              <a:buClr>
                <a:schemeClr val="dk1"/>
              </a:buClr>
              <a:buSzPts val="1600"/>
              <a:buChar char="•"/>
              <a:defRPr sz="1600"/>
            </a:lvl2pPr>
            <a:lvl3pPr marL="1371600" lvl="2" indent="-330200" algn="l">
              <a:lnSpc>
                <a:spcPct val="90000"/>
              </a:lnSpc>
              <a:spcBef>
                <a:spcPts val="375"/>
              </a:spcBef>
              <a:spcAft>
                <a:spcPts val="0"/>
              </a:spcAft>
              <a:buClr>
                <a:schemeClr val="dk1"/>
              </a:buClr>
              <a:buSzPts val="1600"/>
              <a:buChar char="•"/>
              <a:defRPr sz="1600"/>
            </a:lvl3pPr>
            <a:lvl4pPr marL="1828800" lvl="3" indent="-330200" algn="l">
              <a:lnSpc>
                <a:spcPct val="90000"/>
              </a:lnSpc>
              <a:spcBef>
                <a:spcPts val="375"/>
              </a:spcBef>
              <a:spcAft>
                <a:spcPts val="0"/>
              </a:spcAft>
              <a:buClr>
                <a:schemeClr val="dk1"/>
              </a:buClr>
              <a:buSzPts val="1600"/>
              <a:buChar char="•"/>
              <a:defRPr sz="1600"/>
            </a:lvl4pPr>
            <a:lvl5pPr marL="2286000" lvl="4" indent="-330200" algn="l">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2" name="Google Shape;15;p16">
            <a:extLst>
              <a:ext uri="{FF2B5EF4-FFF2-40B4-BE49-F238E27FC236}">
                <a16:creationId xmlns:a16="http://schemas.microsoft.com/office/drawing/2014/main" id="{D6B7CA12-FE1F-2746-7F5B-05BDFED037C8}"/>
              </a:ext>
            </a:extLst>
          </p:cNvPr>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29" name="Freeform 881">
            <a:extLst>
              <a:ext uri="{FF2B5EF4-FFF2-40B4-BE49-F238E27FC236}">
                <a16:creationId xmlns:a16="http://schemas.microsoft.com/office/drawing/2014/main" id="{33D62BF4-CE4A-CC32-6749-C82822B15E27}"/>
              </a:ext>
            </a:extLst>
          </p:cNvPr>
          <p:cNvSpPr>
            <a:spLocks/>
          </p:cNvSpPr>
          <p:nvPr userDrawn="1"/>
        </p:nvSpPr>
        <p:spPr bwMode="auto">
          <a:xfrm>
            <a:off x="8421714" y="4402286"/>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Marcador de posición de imagen 3">
            <a:extLst>
              <a:ext uri="{FF2B5EF4-FFF2-40B4-BE49-F238E27FC236}">
                <a16:creationId xmlns:a16="http://schemas.microsoft.com/office/drawing/2014/main" id="{78163A04-F440-4CB0-883C-6D1759740DAF}"/>
              </a:ext>
            </a:extLst>
          </p:cNvPr>
          <p:cNvSpPr>
            <a:spLocks noGrp="1"/>
          </p:cNvSpPr>
          <p:nvPr>
            <p:ph type="pic" sz="quarter" idx="10"/>
          </p:nvPr>
        </p:nvSpPr>
        <p:spPr>
          <a:xfrm>
            <a:off x="5124450" y="1337435"/>
            <a:ext cx="3295650" cy="2804616"/>
          </a:xfrm>
          <a:prstGeom prst="roundRect">
            <a:avLst>
              <a:gd name="adj" fmla="val 7665"/>
            </a:avLst>
          </a:prstGeom>
        </p:spPr>
        <p:txBody>
          <a:bodyPr/>
          <a:lstStyle/>
          <a:p>
            <a:endParaRPr lang="es-ES" dirty="0"/>
          </a:p>
        </p:txBody>
      </p:sp>
      <p:grpSp>
        <p:nvGrpSpPr>
          <p:cNvPr id="578" name="Grupo 577">
            <a:extLst>
              <a:ext uri="{FF2B5EF4-FFF2-40B4-BE49-F238E27FC236}">
                <a16:creationId xmlns:a16="http://schemas.microsoft.com/office/drawing/2014/main" id="{00D8ADC7-E891-4522-BF50-4F26751CD6C8}"/>
              </a:ext>
            </a:extLst>
          </p:cNvPr>
          <p:cNvGrpSpPr/>
          <p:nvPr userDrawn="1"/>
        </p:nvGrpSpPr>
        <p:grpSpPr>
          <a:xfrm flipH="1">
            <a:off x="-132623" y="3762786"/>
            <a:ext cx="1507863" cy="1510278"/>
            <a:chOff x="39184" y="-151930"/>
            <a:chExt cx="1309806" cy="1311904"/>
          </a:xfrm>
          <a:solidFill>
            <a:schemeClr val="accent1"/>
          </a:solidFill>
        </p:grpSpPr>
        <p:sp>
          <p:nvSpPr>
            <p:cNvPr id="579" name="Oval 357">
              <a:extLst>
                <a:ext uri="{FF2B5EF4-FFF2-40B4-BE49-F238E27FC236}">
                  <a16:creationId xmlns:a16="http://schemas.microsoft.com/office/drawing/2014/main" id="{79653F58-25F7-7579-CCB7-93F993438483}"/>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0" name="Freeform 358">
              <a:extLst>
                <a:ext uri="{FF2B5EF4-FFF2-40B4-BE49-F238E27FC236}">
                  <a16:creationId xmlns:a16="http://schemas.microsoft.com/office/drawing/2014/main" id="{F925F502-36A2-7DF8-047B-C36B6CAE904D}"/>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1" name="Freeform 359">
              <a:extLst>
                <a:ext uri="{FF2B5EF4-FFF2-40B4-BE49-F238E27FC236}">
                  <a16:creationId xmlns:a16="http://schemas.microsoft.com/office/drawing/2014/main" id="{A3D07A5F-7B8C-1E31-01E7-321357EDFDE2}"/>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2" name="Freeform 360">
              <a:extLst>
                <a:ext uri="{FF2B5EF4-FFF2-40B4-BE49-F238E27FC236}">
                  <a16:creationId xmlns:a16="http://schemas.microsoft.com/office/drawing/2014/main" id="{BB2BD9EF-F417-CE5D-5F70-BD79146DFB6F}"/>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3" name="Freeform 361">
              <a:extLst>
                <a:ext uri="{FF2B5EF4-FFF2-40B4-BE49-F238E27FC236}">
                  <a16:creationId xmlns:a16="http://schemas.microsoft.com/office/drawing/2014/main" id="{439D1C34-888D-556F-AE64-F188A9DFB46E}"/>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4" name="Freeform 362">
              <a:extLst>
                <a:ext uri="{FF2B5EF4-FFF2-40B4-BE49-F238E27FC236}">
                  <a16:creationId xmlns:a16="http://schemas.microsoft.com/office/drawing/2014/main" id="{0FB9D91C-A73A-B292-5291-2525575E67C7}"/>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5" name="Freeform 363">
              <a:extLst>
                <a:ext uri="{FF2B5EF4-FFF2-40B4-BE49-F238E27FC236}">
                  <a16:creationId xmlns:a16="http://schemas.microsoft.com/office/drawing/2014/main" id="{8C2D492C-8FCF-61F3-BFB2-D95BF3308A7E}"/>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6" name="Freeform 364">
              <a:extLst>
                <a:ext uri="{FF2B5EF4-FFF2-40B4-BE49-F238E27FC236}">
                  <a16:creationId xmlns:a16="http://schemas.microsoft.com/office/drawing/2014/main" id="{2804C858-571F-7066-80C5-36312EF1A740}"/>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7" name="Freeform 365">
              <a:extLst>
                <a:ext uri="{FF2B5EF4-FFF2-40B4-BE49-F238E27FC236}">
                  <a16:creationId xmlns:a16="http://schemas.microsoft.com/office/drawing/2014/main" id="{C5A88FA7-5AE9-C482-BAA0-BBA2D2D483C6}"/>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8" name="Freeform 377">
              <a:extLst>
                <a:ext uri="{FF2B5EF4-FFF2-40B4-BE49-F238E27FC236}">
                  <a16:creationId xmlns:a16="http://schemas.microsoft.com/office/drawing/2014/main" id="{BF746621-3FC2-1AA3-4477-46F5C849EA87}"/>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9" name="Freeform 378">
              <a:extLst>
                <a:ext uri="{FF2B5EF4-FFF2-40B4-BE49-F238E27FC236}">
                  <a16:creationId xmlns:a16="http://schemas.microsoft.com/office/drawing/2014/main" id="{77B0826C-0D13-65F7-2576-47F2F0A1EBE6}"/>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0" name="Oval 379">
              <a:extLst>
                <a:ext uri="{FF2B5EF4-FFF2-40B4-BE49-F238E27FC236}">
                  <a16:creationId xmlns:a16="http://schemas.microsoft.com/office/drawing/2014/main" id="{76F2B53E-AA98-A5A3-FC31-9F201E245AF7}"/>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1" name="Oval 380">
              <a:extLst>
                <a:ext uri="{FF2B5EF4-FFF2-40B4-BE49-F238E27FC236}">
                  <a16:creationId xmlns:a16="http://schemas.microsoft.com/office/drawing/2014/main" id="{9D7CD264-F0B7-101E-C9BB-7CE280CCBB3A}"/>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2" name="Freeform 381">
              <a:extLst>
                <a:ext uri="{FF2B5EF4-FFF2-40B4-BE49-F238E27FC236}">
                  <a16:creationId xmlns:a16="http://schemas.microsoft.com/office/drawing/2014/main" id="{2E7B0038-45C4-315E-3CA3-1ABB864254D8}"/>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3" name="Freeform 382">
              <a:extLst>
                <a:ext uri="{FF2B5EF4-FFF2-40B4-BE49-F238E27FC236}">
                  <a16:creationId xmlns:a16="http://schemas.microsoft.com/office/drawing/2014/main" id="{FB88DAAC-328B-E5E6-36AD-C4F88286CB1B}"/>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4" name="Freeform 383">
              <a:extLst>
                <a:ext uri="{FF2B5EF4-FFF2-40B4-BE49-F238E27FC236}">
                  <a16:creationId xmlns:a16="http://schemas.microsoft.com/office/drawing/2014/main" id="{B6FF4721-F5DD-D643-D5EA-B7A2444AB28C}"/>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5" name="Freeform 384">
              <a:extLst>
                <a:ext uri="{FF2B5EF4-FFF2-40B4-BE49-F238E27FC236}">
                  <a16:creationId xmlns:a16="http://schemas.microsoft.com/office/drawing/2014/main" id="{FB6552C2-E8AF-A7F9-BF28-5A8317354270}"/>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6" name="Freeform 385">
              <a:extLst>
                <a:ext uri="{FF2B5EF4-FFF2-40B4-BE49-F238E27FC236}">
                  <a16:creationId xmlns:a16="http://schemas.microsoft.com/office/drawing/2014/main" id="{26D4220F-586D-96C2-7013-0162E8BA6EA2}"/>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7" name="Freeform 397">
              <a:extLst>
                <a:ext uri="{FF2B5EF4-FFF2-40B4-BE49-F238E27FC236}">
                  <a16:creationId xmlns:a16="http://schemas.microsoft.com/office/drawing/2014/main" id="{2AB60C06-B3BD-3336-B2B5-181C6A13296B}"/>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8" name="Freeform 398">
              <a:extLst>
                <a:ext uri="{FF2B5EF4-FFF2-40B4-BE49-F238E27FC236}">
                  <a16:creationId xmlns:a16="http://schemas.microsoft.com/office/drawing/2014/main" id="{023AE478-FDFF-A76D-8F8D-D6511CDEECAE}"/>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9" name="Oval 399">
              <a:extLst>
                <a:ext uri="{FF2B5EF4-FFF2-40B4-BE49-F238E27FC236}">
                  <a16:creationId xmlns:a16="http://schemas.microsoft.com/office/drawing/2014/main" id="{436CCADC-EE90-3883-C143-291045E64DC7}"/>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0" name="Oval 400">
              <a:extLst>
                <a:ext uri="{FF2B5EF4-FFF2-40B4-BE49-F238E27FC236}">
                  <a16:creationId xmlns:a16="http://schemas.microsoft.com/office/drawing/2014/main" id="{24CCB7D4-70BC-C439-2D14-087826983FEA}"/>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1" name="Freeform 401">
              <a:extLst>
                <a:ext uri="{FF2B5EF4-FFF2-40B4-BE49-F238E27FC236}">
                  <a16:creationId xmlns:a16="http://schemas.microsoft.com/office/drawing/2014/main" id="{4B7B3F07-AB41-3C8F-F88B-81FD17BC6C93}"/>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2" name="Freeform 402">
              <a:extLst>
                <a:ext uri="{FF2B5EF4-FFF2-40B4-BE49-F238E27FC236}">
                  <a16:creationId xmlns:a16="http://schemas.microsoft.com/office/drawing/2014/main" id="{75290AFC-814D-4866-5434-BD365BF51F88}"/>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3" name="Freeform 403">
              <a:extLst>
                <a:ext uri="{FF2B5EF4-FFF2-40B4-BE49-F238E27FC236}">
                  <a16:creationId xmlns:a16="http://schemas.microsoft.com/office/drawing/2014/main" id="{9AED5218-B5A1-DFA6-2F38-772370657D73}"/>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4" name="Freeform 404">
              <a:extLst>
                <a:ext uri="{FF2B5EF4-FFF2-40B4-BE49-F238E27FC236}">
                  <a16:creationId xmlns:a16="http://schemas.microsoft.com/office/drawing/2014/main" id="{4E997065-DC09-6558-53F0-2055DD01033C}"/>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5" name="Freeform 405">
              <a:extLst>
                <a:ext uri="{FF2B5EF4-FFF2-40B4-BE49-F238E27FC236}">
                  <a16:creationId xmlns:a16="http://schemas.microsoft.com/office/drawing/2014/main" id="{1FC2B492-CA3C-E997-C813-80B6D04B553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6" name="Freeform 418">
              <a:extLst>
                <a:ext uri="{FF2B5EF4-FFF2-40B4-BE49-F238E27FC236}">
                  <a16:creationId xmlns:a16="http://schemas.microsoft.com/office/drawing/2014/main" id="{E8979222-37CF-59F8-F769-3232233A3DB6}"/>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7" name="Freeform 419">
              <a:extLst>
                <a:ext uri="{FF2B5EF4-FFF2-40B4-BE49-F238E27FC236}">
                  <a16:creationId xmlns:a16="http://schemas.microsoft.com/office/drawing/2014/main" id="{78635079-B048-AF9B-A49E-930F5F3EB399}"/>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8" name="Freeform 420">
              <a:extLst>
                <a:ext uri="{FF2B5EF4-FFF2-40B4-BE49-F238E27FC236}">
                  <a16:creationId xmlns:a16="http://schemas.microsoft.com/office/drawing/2014/main" id="{CD59F882-D4C7-3678-4DCE-12ABAC51AEF5}"/>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9" name="Freeform 421">
              <a:extLst>
                <a:ext uri="{FF2B5EF4-FFF2-40B4-BE49-F238E27FC236}">
                  <a16:creationId xmlns:a16="http://schemas.microsoft.com/office/drawing/2014/main" id="{12425F26-A64B-7D95-2485-FE8AF40F3679}"/>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0" name="Freeform 422">
              <a:extLst>
                <a:ext uri="{FF2B5EF4-FFF2-40B4-BE49-F238E27FC236}">
                  <a16:creationId xmlns:a16="http://schemas.microsoft.com/office/drawing/2014/main" id="{2E07A129-7B59-01D9-A617-91000174515A}"/>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1" name="Oval 423">
              <a:extLst>
                <a:ext uri="{FF2B5EF4-FFF2-40B4-BE49-F238E27FC236}">
                  <a16:creationId xmlns:a16="http://schemas.microsoft.com/office/drawing/2014/main" id="{FDFD7E96-392F-D3DA-F1CB-4E49D9C5B53F}"/>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2" name="Freeform 424">
              <a:extLst>
                <a:ext uri="{FF2B5EF4-FFF2-40B4-BE49-F238E27FC236}">
                  <a16:creationId xmlns:a16="http://schemas.microsoft.com/office/drawing/2014/main" id="{7C6C95A9-3F6A-AE0E-FDE7-E839CC492B3E}"/>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3" name="Freeform 425">
              <a:extLst>
                <a:ext uri="{FF2B5EF4-FFF2-40B4-BE49-F238E27FC236}">
                  <a16:creationId xmlns:a16="http://schemas.microsoft.com/office/drawing/2014/main" id="{18BD09AC-C195-E1D0-0C09-924BBB36F800}"/>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4" name="Freeform 426">
              <a:extLst>
                <a:ext uri="{FF2B5EF4-FFF2-40B4-BE49-F238E27FC236}">
                  <a16:creationId xmlns:a16="http://schemas.microsoft.com/office/drawing/2014/main" id="{099C463A-C32B-B2BA-1CAC-33E73B8E4718}"/>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5" name="Freeform 438">
              <a:extLst>
                <a:ext uri="{FF2B5EF4-FFF2-40B4-BE49-F238E27FC236}">
                  <a16:creationId xmlns:a16="http://schemas.microsoft.com/office/drawing/2014/main" id="{12A33860-5D2A-2D78-295F-8CD5345BB387}"/>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6" name="Freeform 439">
              <a:extLst>
                <a:ext uri="{FF2B5EF4-FFF2-40B4-BE49-F238E27FC236}">
                  <a16:creationId xmlns:a16="http://schemas.microsoft.com/office/drawing/2014/main" id="{B3D10206-E208-E679-035F-A556DDCDFD5F}"/>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7" name="Freeform 440">
              <a:extLst>
                <a:ext uri="{FF2B5EF4-FFF2-40B4-BE49-F238E27FC236}">
                  <a16:creationId xmlns:a16="http://schemas.microsoft.com/office/drawing/2014/main" id="{A51EBC09-168E-0130-2159-309E285DA7E3}"/>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8" name="Freeform 441">
              <a:extLst>
                <a:ext uri="{FF2B5EF4-FFF2-40B4-BE49-F238E27FC236}">
                  <a16:creationId xmlns:a16="http://schemas.microsoft.com/office/drawing/2014/main" id="{C4402B8B-29A4-BF30-611B-8133336E2966}"/>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9" name="Freeform 442">
              <a:extLst>
                <a:ext uri="{FF2B5EF4-FFF2-40B4-BE49-F238E27FC236}">
                  <a16:creationId xmlns:a16="http://schemas.microsoft.com/office/drawing/2014/main" id="{721509AE-D02C-9FEA-B587-8EBCBF09A771}"/>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0" name="Oval 443">
              <a:extLst>
                <a:ext uri="{FF2B5EF4-FFF2-40B4-BE49-F238E27FC236}">
                  <a16:creationId xmlns:a16="http://schemas.microsoft.com/office/drawing/2014/main" id="{787BC33F-D530-B0FE-C1F9-17CAF5A654DF}"/>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1" name="Oval 444">
              <a:extLst>
                <a:ext uri="{FF2B5EF4-FFF2-40B4-BE49-F238E27FC236}">
                  <a16:creationId xmlns:a16="http://schemas.microsoft.com/office/drawing/2014/main" id="{455A4D88-1EBA-304D-762B-3A0E9CB85109}"/>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2" name="Freeform 445">
              <a:extLst>
                <a:ext uri="{FF2B5EF4-FFF2-40B4-BE49-F238E27FC236}">
                  <a16:creationId xmlns:a16="http://schemas.microsoft.com/office/drawing/2014/main" id="{FD53EBBF-8A5D-54E1-35C1-F0C852447BA6}"/>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3" name="Freeform 446">
              <a:extLst>
                <a:ext uri="{FF2B5EF4-FFF2-40B4-BE49-F238E27FC236}">
                  <a16:creationId xmlns:a16="http://schemas.microsoft.com/office/drawing/2014/main" id="{F7F4936A-9B65-208E-0C9D-19DD9DA387F4}"/>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4" name="Freeform 458">
              <a:extLst>
                <a:ext uri="{FF2B5EF4-FFF2-40B4-BE49-F238E27FC236}">
                  <a16:creationId xmlns:a16="http://schemas.microsoft.com/office/drawing/2014/main" id="{36B1001A-8950-D531-5685-EDC322A91271}"/>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5" name="Freeform 459">
              <a:extLst>
                <a:ext uri="{FF2B5EF4-FFF2-40B4-BE49-F238E27FC236}">
                  <a16:creationId xmlns:a16="http://schemas.microsoft.com/office/drawing/2014/main" id="{FDB0D192-F3F2-0B2F-A58B-139DA20636E8}"/>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6" name="Freeform 460">
              <a:extLst>
                <a:ext uri="{FF2B5EF4-FFF2-40B4-BE49-F238E27FC236}">
                  <a16:creationId xmlns:a16="http://schemas.microsoft.com/office/drawing/2014/main" id="{84D317F8-6BDA-949C-ADB7-BB7ED3556C05}"/>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7" name="Freeform 461">
              <a:extLst>
                <a:ext uri="{FF2B5EF4-FFF2-40B4-BE49-F238E27FC236}">
                  <a16:creationId xmlns:a16="http://schemas.microsoft.com/office/drawing/2014/main" id="{259BDD6C-E6DB-ACF9-BD62-3A4C6750E93B}"/>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8" name="Freeform 462">
              <a:extLst>
                <a:ext uri="{FF2B5EF4-FFF2-40B4-BE49-F238E27FC236}">
                  <a16:creationId xmlns:a16="http://schemas.microsoft.com/office/drawing/2014/main" id="{689B75B9-2D80-9D74-C83D-31B73433E171}"/>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9" name="Freeform 463">
              <a:extLst>
                <a:ext uri="{FF2B5EF4-FFF2-40B4-BE49-F238E27FC236}">
                  <a16:creationId xmlns:a16="http://schemas.microsoft.com/office/drawing/2014/main" id="{4EFF6B8D-BD63-97FF-83F2-596F9C573F81}"/>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0" name="Freeform 464">
              <a:extLst>
                <a:ext uri="{FF2B5EF4-FFF2-40B4-BE49-F238E27FC236}">
                  <a16:creationId xmlns:a16="http://schemas.microsoft.com/office/drawing/2014/main" id="{9542918E-FD73-871E-3612-510D1C404D28}"/>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1" name="Freeform 465">
              <a:extLst>
                <a:ext uri="{FF2B5EF4-FFF2-40B4-BE49-F238E27FC236}">
                  <a16:creationId xmlns:a16="http://schemas.microsoft.com/office/drawing/2014/main" id="{64048E43-342C-3461-54EA-1B89FBB11BD2}"/>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2" name="Freeform 466">
              <a:extLst>
                <a:ext uri="{FF2B5EF4-FFF2-40B4-BE49-F238E27FC236}">
                  <a16:creationId xmlns:a16="http://schemas.microsoft.com/office/drawing/2014/main" id="{1630A430-F2AD-5DA9-2559-774211197CC5}"/>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3" name="Freeform 478">
              <a:extLst>
                <a:ext uri="{FF2B5EF4-FFF2-40B4-BE49-F238E27FC236}">
                  <a16:creationId xmlns:a16="http://schemas.microsoft.com/office/drawing/2014/main" id="{415F4B21-115D-438C-2D95-209C6D2CE4AD}"/>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4" name="Freeform 479">
              <a:extLst>
                <a:ext uri="{FF2B5EF4-FFF2-40B4-BE49-F238E27FC236}">
                  <a16:creationId xmlns:a16="http://schemas.microsoft.com/office/drawing/2014/main" id="{883A6B40-FF67-52EC-4734-F9AF04A3BA53}"/>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5" name="Freeform 480">
              <a:extLst>
                <a:ext uri="{FF2B5EF4-FFF2-40B4-BE49-F238E27FC236}">
                  <a16:creationId xmlns:a16="http://schemas.microsoft.com/office/drawing/2014/main" id="{1D34B30E-40A4-723C-F9B7-CE6966EFAFB1}"/>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6" name="Freeform 481">
              <a:extLst>
                <a:ext uri="{FF2B5EF4-FFF2-40B4-BE49-F238E27FC236}">
                  <a16:creationId xmlns:a16="http://schemas.microsoft.com/office/drawing/2014/main" id="{6B1C4AB8-D854-FA07-6C8E-A5A5E7786DBE}"/>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7" name="Freeform 482">
              <a:extLst>
                <a:ext uri="{FF2B5EF4-FFF2-40B4-BE49-F238E27FC236}">
                  <a16:creationId xmlns:a16="http://schemas.microsoft.com/office/drawing/2014/main" id="{03196FFB-60C8-1A61-DE5F-DA87EFB11D45}"/>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8" name="Freeform 483">
              <a:extLst>
                <a:ext uri="{FF2B5EF4-FFF2-40B4-BE49-F238E27FC236}">
                  <a16:creationId xmlns:a16="http://schemas.microsoft.com/office/drawing/2014/main" id="{4966A9E6-A74B-84DA-3AB8-430F05EA1323}"/>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9" name="Freeform 484">
              <a:extLst>
                <a:ext uri="{FF2B5EF4-FFF2-40B4-BE49-F238E27FC236}">
                  <a16:creationId xmlns:a16="http://schemas.microsoft.com/office/drawing/2014/main" id="{0D54B2A3-5E00-C2E7-04E6-391DED8C5858}"/>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0" name="Freeform 485">
              <a:extLst>
                <a:ext uri="{FF2B5EF4-FFF2-40B4-BE49-F238E27FC236}">
                  <a16:creationId xmlns:a16="http://schemas.microsoft.com/office/drawing/2014/main" id="{2F5C6050-56B9-0E99-EC56-B8EC33FE168F}"/>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1" name="Oval 486">
              <a:extLst>
                <a:ext uri="{FF2B5EF4-FFF2-40B4-BE49-F238E27FC236}">
                  <a16:creationId xmlns:a16="http://schemas.microsoft.com/office/drawing/2014/main" id="{4762E9A9-9270-BF9B-4A0B-B1707E5A8567}"/>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2" name="Oval 498">
              <a:extLst>
                <a:ext uri="{FF2B5EF4-FFF2-40B4-BE49-F238E27FC236}">
                  <a16:creationId xmlns:a16="http://schemas.microsoft.com/office/drawing/2014/main" id="{BA6C803E-54BF-A106-A560-3C99E853DB32}"/>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3" name="Oval 499">
              <a:extLst>
                <a:ext uri="{FF2B5EF4-FFF2-40B4-BE49-F238E27FC236}">
                  <a16:creationId xmlns:a16="http://schemas.microsoft.com/office/drawing/2014/main" id="{2F3D6513-6C12-8C4E-8DEC-0C8EE3E11063}"/>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4" name="Freeform 500">
              <a:extLst>
                <a:ext uri="{FF2B5EF4-FFF2-40B4-BE49-F238E27FC236}">
                  <a16:creationId xmlns:a16="http://schemas.microsoft.com/office/drawing/2014/main" id="{DDAC18A7-FEE2-F005-7D3E-035FAB86198C}"/>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5" name="Freeform 501">
              <a:extLst>
                <a:ext uri="{FF2B5EF4-FFF2-40B4-BE49-F238E27FC236}">
                  <a16:creationId xmlns:a16="http://schemas.microsoft.com/office/drawing/2014/main" id="{58EAA11F-2531-E7E9-4665-4C5A59599774}"/>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6" name="Freeform 502">
              <a:extLst>
                <a:ext uri="{FF2B5EF4-FFF2-40B4-BE49-F238E27FC236}">
                  <a16:creationId xmlns:a16="http://schemas.microsoft.com/office/drawing/2014/main" id="{F72F5351-9B83-E8B2-DCF6-6CA67DE53A27}"/>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7" name="Freeform 503">
              <a:extLst>
                <a:ext uri="{FF2B5EF4-FFF2-40B4-BE49-F238E27FC236}">
                  <a16:creationId xmlns:a16="http://schemas.microsoft.com/office/drawing/2014/main" id="{BC2763A8-5AEA-4542-1A73-4CA69D18294C}"/>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8" name="Freeform 504">
              <a:extLst>
                <a:ext uri="{FF2B5EF4-FFF2-40B4-BE49-F238E27FC236}">
                  <a16:creationId xmlns:a16="http://schemas.microsoft.com/office/drawing/2014/main" id="{168BA17E-4672-6558-F49E-674AD76555FD}"/>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9" name="Freeform 505">
              <a:extLst>
                <a:ext uri="{FF2B5EF4-FFF2-40B4-BE49-F238E27FC236}">
                  <a16:creationId xmlns:a16="http://schemas.microsoft.com/office/drawing/2014/main" id="{9DF9D880-AFCA-CF0A-8055-75E45A971DCE}"/>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0" name="Freeform 506">
              <a:extLst>
                <a:ext uri="{FF2B5EF4-FFF2-40B4-BE49-F238E27FC236}">
                  <a16:creationId xmlns:a16="http://schemas.microsoft.com/office/drawing/2014/main" id="{6F6EC4A8-65A1-FBE8-2C12-6A3DD3F580F2}"/>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1" name="Oval 518">
              <a:extLst>
                <a:ext uri="{FF2B5EF4-FFF2-40B4-BE49-F238E27FC236}">
                  <a16:creationId xmlns:a16="http://schemas.microsoft.com/office/drawing/2014/main" id="{66E58AEA-5BE1-DF37-5DA5-8275BB6D41BE}"/>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2" name="Freeform 519">
              <a:extLst>
                <a:ext uri="{FF2B5EF4-FFF2-40B4-BE49-F238E27FC236}">
                  <a16:creationId xmlns:a16="http://schemas.microsoft.com/office/drawing/2014/main" id="{AEAAECA5-BC97-E8CA-023C-A850BB089519}"/>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3" name="Freeform 520">
              <a:extLst>
                <a:ext uri="{FF2B5EF4-FFF2-40B4-BE49-F238E27FC236}">
                  <a16:creationId xmlns:a16="http://schemas.microsoft.com/office/drawing/2014/main" id="{0722834B-486C-7822-5015-AEBCE7018A0D}"/>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4" name="Freeform 521">
              <a:extLst>
                <a:ext uri="{FF2B5EF4-FFF2-40B4-BE49-F238E27FC236}">
                  <a16:creationId xmlns:a16="http://schemas.microsoft.com/office/drawing/2014/main" id="{CC256974-C51E-3E08-B54B-4A40CC6D17D2}"/>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5" name="Freeform 522">
              <a:extLst>
                <a:ext uri="{FF2B5EF4-FFF2-40B4-BE49-F238E27FC236}">
                  <a16:creationId xmlns:a16="http://schemas.microsoft.com/office/drawing/2014/main" id="{98C17D6B-814F-B76F-51EE-BCAA8775BCB0}"/>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6" name="Freeform 523">
              <a:extLst>
                <a:ext uri="{FF2B5EF4-FFF2-40B4-BE49-F238E27FC236}">
                  <a16:creationId xmlns:a16="http://schemas.microsoft.com/office/drawing/2014/main" id="{7D0BA41D-45DC-1F42-89C5-3B770D125D82}"/>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7" name="Freeform 524">
              <a:extLst>
                <a:ext uri="{FF2B5EF4-FFF2-40B4-BE49-F238E27FC236}">
                  <a16:creationId xmlns:a16="http://schemas.microsoft.com/office/drawing/2014/main" id="{3B5C7677-95E0-27C4-14F6-65C047361DC2}"/>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8" name="Freeform 525">
              <a:extLst>
                <a:ext uri="{FF2B5EF4-FFF2-40B4-BE49-F238E27FC236}">
                  <a16:creationId xmlns:a16="http://schemas.microsoft.com/office/drawing/2014/main" id="{B276CAAA-4345-FDA6-EFB0-CFE2ED412ABF}"/>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9" name="Freeform 526">
              <a:extLst>
                <a:ext uri="{FF2B5EF4-FFF2-40B4-BE49-F238E27FC236}">
                  <a16:creationId xmlns:a16="http://schemas.microsoft.com/office/drawing/2014/main" id="{51A0ED6F-695B-B659-46A4-BD0E65972D25}"/>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0" name="Freeform 538">
              <a:extLst>
                <a:ext uri="{FF2B5EF4-FFF2-40B4-BE49-F238E27FC236}">
                  <a16:creationId xmlns:a16="http://schemas.microsoft.com/office/drawing/2014/main" id="{DF37DF1B-B926-D842-E49B-26A15143D4CE}"/>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1" name="Freeform 539">
              <a:extLst>
                <a:ext uri="{FF2B5EF4-FFF2-40B4-BE49-F238E27FC236}">
                  <a16:creationId xmlns:a16="http://schemas.microsoft.com/office/drawing/2014/main" id="{BC7266E5-3CB7-4BB6-4565-162D4AD232EA}"/>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2" name="Oval 540">
              <a:extLst>
                <a:ext uri="{FF2B5EF4-FFF2-40B4-BE49-F238E27FC236}">
                  <a16:creationId xmlns:a16="http://schemas.microsoft.com/office/drawing/2014/main" id="{1A67E7FE-160E-B7CD-F6F0-3F7631F13F37}"/>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3" name="Oval 541">
              <a:extLst>
                <a:ext uri="{FF2B5EF4-FFF2-40B4-BE49-F238E27FC236}">
                  <a16:creationId xmlns:a16="http://schemas.microsoft.com/office/drawing/2014/main" id="{8723EBED-0FF9-E79E-9168-800AAFF3E889}"/>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4" name="Freeform 542">
              <a:extLst>
                <a:ext uri="{FF2B5EF4-FFF2-40B4-BE49-F238E27FC236}">
                  <a16:creationId xmlns:a16="http://schemas.microsoft.com/office/drawing/2014/main" id="{27A3E18D-0AF0-342B-2F7F-8D95ECEC4CA3}"/>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5" name="Freeform 543">
              <a:extLst>
                <a:ext uri="{FF2B5EF4-FFF2-40B4-BE49-F238E27FC236}">
                  <a16:creationId xmlns:a16="http://schemas.microsoft.com/office/drawing/2014/main" id="{79934ACD-B4DA-3C00-3834-933BB422C5C2}"/>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6" name="Freeform 544">
              <a:extLst>
                <a:ext uri="{FF2B5EF4-FFF2-40B4-BE49-F238E27FC236}">
                  <a16:creationId xmlns:a16="http://schemas.microsoft.com/office/drawing/2014/main" id="{A8C91725-39EC-5D78-3C72-20E4E10A58BC}"/>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7" name="Freeform 545">
              <a:extLst>
                <a:ext uri="{FF2B5EF4-FFF2-40B4-BE49-F238E27FC236}">
                  <a16:creationId xmlns:a16="http://schemas.microsoft.com/office/drawing/2014/main" id="{FD04B0CB-215B-C65B-2502-11D5D6775448}"/>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8" name="Freeform 546">
              <a:extLst>
                <a:ext uri="{FF2B5EF4-FFF2-40B4-BE49-F238E27FC236}">
                  <a16:creationId xmlns:a16="http://schemas.microsoft.com/office/drawing/2014/main" id="{E1C29662-3F74-7225-CDD2-C8E411A0BE0B}"/>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9" name="Freeform 558">
              <a:extLst>
                <a:ext uri="{FF2B5EF4-FFF2-40B4-BE49-F238E27FC236}">
                  <a16:creationId xmlns:a16="http://schemas.microsoft.com/office/drawing/2014/main" id="{7FC3C914-B401-BB3E-1493-C76EFF58C64D}"/>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0" name="Freeform 559">
              <a:extLst>
                <a:ext uri="{FF2B5EF4-FFF2-40B4-BE49-F238E27FC236}">
                  <a16:creationId xmlns:a16="http://schemas.microsoft.com/office/drawing/2014/main" id="{17A568BE-3F09-9398-AB6C-13139C7A2DCD}"/>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1" name="Oval 560">
              <a:extLst>
                <a:ext uri="{FF2B5EF4-FFF2-40B4-BE49-F238E27FC236}">
                  <a16:creationId xmlns:a16="http://schemas.microsoft.com/office/drawing/2014/main" id="{FF1480DA-C366-F8C4-C5DF-F0747EA0DD30}"/>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2" name="Oval 561">
              <a:extLst>
                <a:ext uri="{FF2B5EF4-FFF2-40B4-BE49-F238E27FC236}">
                  <a16:creationId xmlns:a16="http://schemas.microsoft.com/office/drawing/2014/main" id="{1D8402A5-90E4-1BF4-1342-944D4EE4B0C4}"/>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3" name="Freeform 562">
              <a:extLst>
                <a:ext uri="{FF2B5EF4-FFF2-40B4-BE49-F238E27FC236}">
                  <a16:creationId xmlns:a16="http://schemas.microsoft.com/office/drawing/2014/main" id="{815D2393-8386-581E-EBBD-13995ACF7F66}"/>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4" name="Freeform 563">
              <a:extLst>
                <a:ext uri="{FF2B5EF4-FFF2-40B4-BE49-F238E27FC236}">
                  <a16:creationId xmlns:a16="http://schemas.microsoft.com/office/drawing/2014/main" id="{42696A4D-C98B-F9E9-AD0A-222BD5977ACA}"/>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5" name="Freeform 564">
              <a:extLst>
                <a:ext uri="{FF2B5EF4-FFF2-40B4-BE49-F238E27FC236}">
                  <a16:creationId xmlns:a16="http://schemas.microsoft.com/office/drawing/2014/main" id="{953675CF-0E79-5DF3-8387-D93BB1D61A8E}"/>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6" name="Freeform 565">
              <a:extLst>
                <a:ext uri="{FF2B5EF4-FFF2-40B4-BE49-F238E27FC236}">
                  <a16:creationId xmlns:a16="http://schemas.microsoft.com/office/drawing/2014/main" id="{691C7A8F-DC56-7288-4D5E-FC7AEF875629}"/>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7" name="Freeform 566">
              <a:extLst>
                <a:ext uri="{FF2B5EF4-FFF2-40B4-BE49-F238E27FC236}">
                  <a16:creationId xmlns:a16="http://schemas.microsoft.com/office/drawing/2014/main" id="{64A4BB3A-242D-3C10-82F1-9CF256BC31F5}"/>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8" name="Freeform 578">
              <a:extLst>
                <a:ext uri="{FF2B5EF4-FFF2-40B4-BE49-F238E27FC236}">
                  <a16:creationId xmlns:a16="http://schemas.microsoft.com/office/drawing/2014/main" id="{D4E112E4-F7D8-5AF2-0C88-6374587E2C4E}"/>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9" name="Freeform 579">
              <a:extLst>
                <a:ext uri="{FF2B5EF4-FFF2-40B4-BE49-F238E27FC236}">
                  <a16:creationId xmlns:a16="http://schemas.microsoft.com/office/drawing/2014/main" id="{27D13CB9-5E06-E789-AA9B-0F7EEE6857C8}"/>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0" name="Freeform 580">
              <a:extLst>
                <a:ext uri="{FF2B5EF4-FFF2-40B4-BE49-F238E27FC236}">
                  <a16:creationId xmlns:a16="http://schemas.microsoft.com/office/drawing/2014/main" id="{16F91511-7B41-2AA0-A26D-1E78F98FFFE2}"/>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1" name="Freeform 581">
              <a:extLst>
                <a:ext uri="{FF2B5EF4-FFF2-40B4-BE49-F238E27FC236}">
                  <a16:creationId xmlns:a16="http://schemas.microsoft.com/office/drawing/2014/main" id="{46D9FB95-3B72-223D-663B-A66BC643966C}"/>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2" name="Freeform 582">
              <a:extLst>
                <a:ext uri="{FF2B5EF4-FFF2-40B4-BE49-F238E27FC236}">
                  <a16:creationId xmlns:a16="http://schemas.microsoft.com/office/drawing/2014/main" id="{47C7F0C8-69A1-4A1C-3110-032BFBB939C0}"/>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3" name="Oval 583">
              <a:extLst>
                <a:ext uri="{FF2B5EF4-FFF2-40B4-BE49-F238E27FC236}">
                  <a16:creationId xmlns:a16="http://schemas.microsoft.com/office/drawing/2014/main" id="{7C56413F-847D-A66A-06FD-61BAE4C5607C}"/>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4" name="Freeform 584">
              <a:extLst>
                <a:ext uri="{FF2B5EF4-FFF2-40B4-BE49-F238E27FC236}">
                  <a16:creationId xmlns:a16="http://schemas.microsoft.com/office/drawing/2014/main" id="{71E6FB58-42FD-C39F-0618-1CF54836DF69}"/>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5" name="Freeform 585">
              <a:extLst>
                <a:ext uri="{FF2B5EF4-FFF2-40B4-BE49-F238E27FC236}">
                  <a16:creationId xmlns:a16="http://schemas.microsoft.com/office/drawing/2014/main" id="{60072C04-BF23-C23D-13F3-B4D130F1BAD2}"/>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6" name="Freeform 586">
              <a:extLst>
                <a:ext uri="{FF2B5EF4-FFF2-40B4-BE49-F238E27FC236}">
                  <a16:creationId xmlns:a16="http://schemas.microsoft.com/office/drawing/2014/main" id="{C4E819E7-FB19-73D6-700F-69152A931DA0}"/>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7" name="Freeform 598">
              <a:extLst>
                <a:ext uri="{FF2B5EF4-FFF2-40B4-BE49-F238E27FC236}">
                  <a16:creationId xmlns:a16="http://schemas.microsoft.com/office/drawing/2014/main" id="{846B525B-1190-DD2E-C4DD-75F3AA7C6107}"/>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8" name="Freeform 599">
              <a:extLst>
                <a:ext uri="{FF2B5EF4-FFF2-40B4-BE49-F238E27FC236}">
                  <a16:creationId xmlns:a16="http://schemas.microsoft.com/office/drawing/2014/main" id="{D74CD22D-F495-5579-DA78-14E3BECFFA1D}"/>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9" name="Freeform 600">
              <a:extLst>
                <a:ext uri="{FF2B5EF4-FFF2-40B4-BE49-F238E27FC236}">
                  <a16:creationId xmlns:a16="http://schemas.microsoft.com/office/drawing/2014/main" id="{F469D46C-D189-9C7C-0E5C-8149279604A5}"/>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0" name="Freeform 601">
              <a:extLst>
                <a:ext uri="{FF2B5EF4-FFF2-40B4-BE49-F238E27FC236}">
                  <a16:creationId xmlns:a16="http://schemas.microsoft.com/office/drawing/2014/main" id="{0414734B-B99A-AC6C-A2BD-FAF9864251D8}"/>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1" name="Freeform 602">
              <a:extLst>
                <a:ext uri="{FF2B5EF4-FFF2-40B4-BE49-F238E27FC236}">
                  <a16:creationId xmlns:a16="http://schemas.microsoft.com/office/drawing/2014/main" id="{DDD60A29-A8BC-3196-E111-CA33F43D0074}"/>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2" name="Oval 603">
              <a:extLst>
                <a:ext uri="{FF2B5EF4-FFF2-40B4-BE49-F238E27FC236}">
                  <a16:creationId xmlns:a16="http://schemas.microsoft.com/office/drawing/2014/main" id="{EDF7134F-5EE7-F384-36C9-A6470E43F051}"/>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3" name="Oval 604">
              <a:extLst>
                <a:ext uri="{FF2B5EF4-FFF2-40B4-BE49-F238E27FC236}">
                  <a16:creationId xmlns:a16="http://schemas.microsoft.com/office/drawing/2014/main" id="{FA1FEBCE-3CAC-1B79-58B9-92F5D4261900}"/>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4" name="Freeform 605">
              <a:extLst>
                <a:ext uri="{FF2B5EF4-FFF2-40B4-BE49-F238E27FC236}">
                  <a16:creationId xmlns:a16="http://schemas.microsoft.com/office/drawing/2014/main" id="{038AB99D-57B1-D3B3-34A2-99C00834D0F8}"/>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5" name="Freeform 606">
              <a:extLst>
                <a:ext uri="{FF2B5EF4-FFF2-40B4-BE49-F238E27FC236}">
                  <a16:creationId xmlns:a16="http://schemas.microsoft.com/office/drawing/2014/main" id="{5292A1F7-7602-8DE3-0709-7ED62DC180B6}"/>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29"/>
                                        </p:tgtEl>
                                        <p:attrNameLst>
                                          <p:attrName>style.visibility</p:attrName>
                                        </p:attrNameLst>
                                      </p:cBhvr>
                                      <p:to>
                                        <p:strVal val="visible"/>
                                      </p:to>
                                    </p:set>
                                    <p:anim calcmode="lin" valueType="num">
                                      <p:cBhvr additive="base">
                                        <p:cTn id="7" dur="500" fill="hold"/>
                                        <p:tgtEl>
                                          <p:spTgt spid="529"/>
                                        </p:tgtEl>
                                        <p:attrNameLst>
                                          <p:attrName>ppt_x</p:attrName>
                                        </p:attrNameLst>
                                      </p:cBhvr>
                                      <p:tavLst>
                                        <p:tav tm="0">
                                          <p:val>
                                            <p:strVal val="1+#ppt_w/2"/>
                                          </p:val>
                                        </p:tav>
                                        <p:tav tm="100000">
                                          <p:val>
                                            <p:strVal val="#ppt_x"/>
                                          </p:val>
                                        </p:tav>
                                      </p:tavLst>
                                    </p:anim>
                                    <p:anim calcmode="lin" valueType="num">
                                      <p:cBhvr additive="base">
                                        <p:cTn id="8" dur="500" fill="hold"/>
                                        <p:tgtEl>
                                          <p:spTgt spid="52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78"/>
                                        </p:tgtEl>
                                        <p:attrNameLst>
                                          <p:attrName>style.visibility</p:attrName>
                                        </p:attrNameLst>
                                      </p:cBhvr>
                                      <p:to>
                                        <p:strVal val="visible"/>
                                      </p:to>
                                    </p:set>
                                    <p:anim calcmode="lin" valueType="num">
                                      <p:cBhvr additive="base">
                                        <p:cTn id="11" dur="500" fill="hold"/>
                                        <p:tgtEl>
                                          <p:spTgt spid="578"/>
                                        </p:tgtEl>
                                        <p:attrNameLst>
                                          <p:attrName>ppt_x</p:attrName>
                                        </p:attrNameLst>
                                      </p:cBhvr>
                                      <p:tavLst>
                                        <p:tav tm="0">
                                          <p:val>
                                            <p:strVal val="0-#ppt_w/2"/>
                                          </p:val>
                                        </p:tav>
                                        <p:tav tm="100000">
                                          <p:val>
                                            <p:strVal val="#ppt_x"/>
                                          </p:val>
                                        </p:tav>
                                      </p:tavLst>
                                    </p:anim>
                                    <p:anim calcmode="lin" valueType="num">
                                      <p:cBhvr additive="base">
                                        <p:cTn id="12" dur="500" fill="hold"/>
                                        <p:tgtEl>
                                          <p:spTgt spid="5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1">
    <p:spTree>
      <p:nvGrpSpPr>
        <p:cNvPr id="1" name="Shape 59"/>
        <p:cNvGrpSpPr/>
        <p:nvPr/>
      </p:nvGrpSpPr>
      <p:grpSpPr>
        <a:xfrm>
          <a:off x="0" y="0"/>
          <a:ext cx="0" cy="0"/>
          <a:chOff x="0" y="0"/>
          <a:chExt cx="0" cy="0"/>
        </a:xfrm>
      </p:grpSpPr>
      <p:sp>
        <p:nvSpPr>
          <p:cNvPr id="2" name="Google Shape;15;p16">
            <a:extLst>
              <a:ext uri="{FF2B5EF4-FFF2-40B4-BE49-F238E27FC236}">
                <a16:creationId xmlns:a16="http://schemas.microsoft.com/office/drawing/2014/main" id="{11AA3C7D-7CE8-40C4-CB27-634D521DBE90}"/>
              </a:ext>
            </a:extLst>
          </p:cNvPr>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tx1"/>
                </a:solidFill>
                <a:latin typeface="Poppins ExtraBold" panose="00000900000000000000" pitchFamily="2" charset="0"/>
                <a:cs typeface="Poppins ExtraBold" panose="00000900000000000000"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32" name="Freeform 881">
            <a:extLst>
              <a:ext uri="{FF2B5EF4-FFF2-40B4-BE49-F238E27FC236}">
                <a16:creationId xmlns:a16="http://schemas.microsoft.com/office/drawing/2014/main" id="{19A0085F-6F17-AF39-B504-CDC88FE6E004}"/>
              </a:ext>
            </a:extLst>
          </p:cNvPr>
          <p:cNvSpPr>
            <a:spLocks/>
          </p:cNvSpPr>
          <p:nvPr userDrawn="1"/>
        </p:nvSpPr>
        <p:spPr bwMode="auto">
          <a:xfrm>
            <a:off x="8420420" y="4398962"/>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527" name="Grupo 526">
            <a:extLst>
              <a:ext uri="{FF2B5EF4-FFF2-40B4-BE49-F238E27FC236}">
                <a16:creationId xmlns:a16="http://schemas.microsoft.com/office/drawing/2014/main" id="{7199CD34-E81B-DEBC-1868-D0EBC671B874}"/>
              </a:ext>
            </a:extLst>
          </p:cNvPr>
          <p:cNvGrpSpPr/>
          <p:nvPr userDrawn="1"/>
        </p:nvGrpSpPr>
        <p:grpSpPr>
          <a:xfrm>
            <a:off x="-481750" y="4102338"/>
            <a:ext cx="1507863" cy="1510278"/>
            <a:chOff x="39184" y="-151930"/>
            <a:chExt cx="1309806" cy="1311904"/>
          </a:xfrm>
          <a:solidFill>
            <a:schemeClr val="bg2"/>
          </a:solidFill>
        </p:grpSpPr>
        <p:sp>
          <p:nvSpPr>
            <p:cNvPr id="528" name="Oval 357">
              <a:extLst>
                <a:ext uri="{FF2B5EF4-FFF2-40B4-BE49-F238E27FC236}">
                  <a16:creationId xmlns:a16="http://schemas.microsoft.com/office/drawing/2014/main" id="{7DE5C326-86CD-6426-ADDA-64284D2A36A1}"/>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9" name="Freeform 358">
              <a:extLst>
                <a:ext uri="{FF2B5EF4-FFF2-40B4-BE49-F238E27FC236}">
                  <a16:creationId xmlns:a16="http://schemas.microsoft.com/office/drawing/2014/main" id="{5BA8993C-9FE2-A5FC-CB99-8080BE8FFC37}"/>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0" name="Freeform 359">
              <a:extLst>
                <a:ext uri="{FF2B5EF4-FFF2-40B4-BE49-F238E27FC236}">
                  <a16:creationId xmlns:a16="http://schemas.microsoft.com/office/drawing/2014/main" id="{7F7C8FA8-211F-AFC8-8431-3D37914245E4}"/>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1" name="Freeform 360">
              <a:extLst>
                <a:ext uri="{FF2B5EF4-FFF2-40B4-BE49-F238E27FC236}">
                  <a16:creationId xmlns:a16="http://schemas.microsoft.com/office/drawing/2014/main" id="{BFFE6BB9-B73C-5DB2-49D0-D1C4D3006EDE}"/>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3" name="Freeform 361">
              <a:extLst>
                <a:ext uri="{FF2B5EF4-FFF2-40B4-BE49-F238E27FC236}">
                  <a16:creationId xmlns:a16="http://schemas.microsoft.com/office/drawing/2014/main" id="{4C247B38-BF32-C515-AC16-4E203EE3E124}"/>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4" name="Freeform 362">
              <a:extLst>
                <a:ext uri="{FF2B5EF4-FFF2-40B4-BE49-F238E27FC236}">
                  <a16:creationId xmlns:a16="http://schemas.microsoft.com/office/drawing/2014/main" id="{63F6E132-3013-8285-7294-11DD7A73C734}"/>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5" name="Freeform 363">
              <a:extLst>
                <a:ext uri="{FF2B5EF4-FFF2-40B4-BE49-F238E27FC236}">
                  <a16:creationId xmlns:a16="http://schemas.microsoft.com/office/drawing/2014/main" id="{8BFD6815-1899-4C65-84B4-D347AC4DD1BF}"/>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6" name="Freeform 364">
              <a:extLst>
                <a:ext uri="{FF2B5EF4-FFF2-40B4-BE49-F238E27FC236}">
                  <a16:creationId xmlns:a16="http://schemas.microsoft.com/office/drawing/2014/main" id="{323432DA-3FFB-8165-CA10-A55173CCF5B2}"/>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7" name="Freeform 365">
              <a:extLst>
                <a:ext uri="{FF2B5EF4-FFF2-40B4-BE49-F238E27FC236}">
                  <a16:creationId xmlns:a16="http://schemas.microsoft.com/office/drawing/2014/main" id="{83C0D049-E83E-5FB7-172B-2CC9DE0C3FA0}"/>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8" name="Freeform 377">
              <a:extLst>
                <a:ext uri="{FF2B5EF4-FFF2-40B4-BE49-F238E27FC236}">
                  <a16:creationId xmlns:a16="http://schemas.microsoft.com/office/drawing/2014/main" id="{B40D7070-E1EF-E424-3126-F85DE71B596F}"/>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9" name="Freeform 378">
              <a:extLst>
                <a:ext uri="{FF2B5EF4-FFF2-40B4-BE49-F238E27FC236}">
                  <a16:creationId xmlns:a16="http://schemas.microsoft.com/office/drawing/2014/main" id="{5E2DC23C-5AF8-4B38-678C-676F3FBFCF38}"/>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0" name="Oval 379">
              <a:extLst>
                <a:ext uri="{FF2B5EF4-FFF2-40B4-BE49-F238E27FC236}">
                  <a16:creationId xmlns:a16="http://schemas.microsoft.com/office/drawing/2014/main" id="{DA7F6BB9-5C68-AD71-779B-3E64FFD0F8CB}"/>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1" name="Oval 380">
              <a:extLst>
                <a:ext uri="{FF2B5EF4-FFF2-40B4-BE49-F238E27FC236}">
                  <a16:creationId xmlns:a16="http://schemas.microsoft.com/office/drawing/2014/main" id="{DCFB791F-1763-B985-BA80-AD150B7AFBFA}"/>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2" name="Freeform 381">
              <a:extLst>
                <a:ext uri="{FF2B5EF4-FFF2-40B4-BE49-F238E27FC236}">
                  <a16:creationId xmlns:a16="http://schemas.microsoft.com/office/drawing/2014/main" id="{5373AD66-273F-CFD4-185B-9713E3DDE0E8}"/>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3" name="Freeform 382">
              <a:extLst>
                <a:ext uri="{FF2B5EF4-FFF2-40B4-BE49-F238E27FC236}">
                  <a16:creationId xmlns:a16="http://schemas.microsoft.com/office/drawing/2014/main" id="{A0FA309E-F114-BFC2-2EA5-65484744AA33}"/>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4" name="Freeform 383">
              <a:extLst>
                <a:ext uri="{FF2B5EF4-FFF2-40B4-BE49-F238E27FC236}">
                  <a16:creationId xmlns:a16="http://schemas.microsoft.com/office/drawing/2014/main" id="{2C18F86B-4214-C870-18AD-B936C8399076}"/>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5" name="Freeform 384">
              <a:extLst>
                <a:ext uri="{FF2B5EF4-FFF2-40B4-BE49-F238E27FC236}">
                  <a16:creationId xmlns:a16="http://schemas.microsoft.com/office/drawing/2014/main" id="{8D557B9C-2057-1A61-F14E-0B68772C7E35}"/>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6" name="Freeform 385">
              <a:extLst>
                <a:ext uri="{FF2B5EF4-FFF2-40B4-BE49-F238E27FC236}">
                  <a16:creationId xmlns:a16="http://schemas.microsoft.com/office/drawing/2014/main" id="{C8CDC7C8-7E01-C6C1-0F9B-F5E0BFE0A3B6}"/>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7" name="Freeform 397">
              <a:extLst>
                <a:ext uri="{FF2B5EF4-FFF2-40B4-BE49-F238E27FC236}">
                  <a16:creationId xmlns:a16="http://schemas.microsoft.com/office/drawing/2014/main" id="{DA4DAEDB-1960-5D38-C88D-5C51C715CE2A}"/>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8" name="Freeform 398">
              <a:extLst>
                <a:ext uri="{FF2B5EF4-FFF2-40B4-BE49-F238E27FC236}">
                  <a16:creationId xmlns:a16="http://schemas.microsoft.com/office/drawing/2014/main" id="{FEC6C131-D4E6-AD4D-BE43-54059B273339}"/>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9" name="Oval 399">
              <a:extLst>
                <a:ext uri="{FF2B5EF4-FFF2-40B4-BE49-F238E27FC236}">
                  <a16:creationId xmlns:a16="http://schemas.microsoft.com/office/drawing/2014/main" id="{82E51217-3791-BA6F-2DA8-75F8C9E9182B}"/>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0" name="Oval 400">
              <a:extLst>
                <a:ext uri="{FF2B5EF4-FFF2-40B4-BE49-F238E27FC236}">
                  <a16:creationId xmlns:a16="http://schemas.microsoft.com/office/drawing/2014/main" id="{646C2D4B-3199-72FA-25FA-E25AC498B162}"/>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1" name="Freeform 401">
              <a:extLst>
                <a:ext uri="{FF2B5EF4-FFF2-40B4-BE49-F238E27FC236}">
                  <a16:creationId xmlns:a16="http://schemas.microsoft.com/office/drawing/2014/main" id="{8CC88120-E92A-2746-AD86-BFD3C4E3C152}"/>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2" name="Freeform 402">
              <a:extLst>
                <a:ext uri="{FF2B5EF4-FFF2-40B4-BE49-F238E27FC236}">
                  <a16:creationId xmlns:a16="http://schemas.microsoft.com/office/drawing/2014/main" id="{1602A9B6-2408-5AD8-748A-28E0C11E769A}"/>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3" name="Freeform 403">
              <a:extLst>
                <a:ext uri="{FF2B5EF4-FFF2-40B4-BE49-F238E27FC236}">
                  <a16:creationId xmlns:a16="http://schemas.microsoft.com/office/drawing/2014/main" id="{BB5196B5-F96C-5078-B88C-CD0790E34725}"/>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4" name="Freeform 404">
              <a:extLst>
                <a:ext uri="{FF2B5EF4-FFF2-40B4-BE49-F238E27FC236}">
                  <a16:creationId xmlns:a16="http://schemas.microsoft.com/office/drawing/2014/main" id="{C9CFD74E-4012-A9B0-DD7D-19445D46072A}"/>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5" name="Freeform 405">
              <a:extLst>
                <a:ext uri="{FF2B5EF4-FFF2-40B4-BE49-F238E27FC236}">
                  <a16:creationId xmlns:a16="http://schemas.microsoft.com/office/drawing/2014/main" id="{717E77D7-FD47-33B4-AB12-AF8BE1BC9F5C}"/>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6" name="Freeform 418">
              <a:extLst>
                <a:ext uri="{FF2B5EF4-FFF2-40B4-BE49-F238E27FC236}">
                  <a16:creationId xmlns:a16="http://schemas.microsoft.com/office/drawing/2014/main" id="{929ABBFC-FA39-15BF-B319-385D054093BE}"/>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7" name="Freeform 419">
              <a:extLst>
                <a:ext uri="{FF2B5EF4-FFF2-40B4-BE49-F238E27FC236}">
                  <a16:creationId xmlns:a16="http://schemas.microsoft.com/office/drawing/2014/main" id="{BE317364-4CAC-39E0-6F52-15B185B22832}"/>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8" name="Freeform 420">
              <a:extLst>
                <a:ext uri="{FF2B5EF4-FFF2-40B4-BE49-F238E27FC236}">
                  <a16:creationId xmlns:a16="http://schemas.microsoft.com/office/drawing/2014/main" id="{DCD25B61-3A6C-84B6-EA8E-8DA6384819A8}"/>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9" name="Freeform 421">
              <a:extLst>
                <a:ext uri="{FF2B5EF4-FFF2-40B4-BE49-F238E27FC236}">
                  <a16:creationId xmlns:a16="http://schemas.microsoft.com/office/drawing/2014/main" id="{48C050EF-4B88-0945-2149-1909F4C3A00A}"/>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0" name="Freeform 422">
              <a:extLst>
                <a:ext uri="{FF2B5EF4-FFF2-40B4-BE49-F238E27FC236}">
                  <a16:creationId xmlns:a16="http://schemas.microsoft.com/office/drawing/2014/main" id="{0E029039-2640-3B98-CD42-E849337865D3}"/>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1" name="Oval 423">
              <a:extLst>
                <a:ext uri="{FF2B5EF4-FFF2-40B4-BE49-F238E27FC236}">
                  <a16:creationId xmlns:a16="http://schemas.microsoft.com/office/drawing/2014/main" id="{E21B9E0F-6FDC-E809-CA75-262D6568DDF6}"/>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2" name="Freeform 424">
              <a:extLst>
                <a:ext uri="{FF2B5EF4-FFF2-40B4-BE49-F238E27FC236}">
                  <a16:creationId xmlns:a16="http://schemas.microsoft.com/office/drawing/2014/main" id="{63E0C134-12B5-03A1-F1F1-E5EAD4AC1248}"/>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3" name="Freeform 425">
              <a:extLst>
                <a:ext uri="{FF2B5EF4-FFF2-40B4-BE49-F238E27FC236}">
                  <a16:creationId xmlns:a16="http://schemas.microsoft.com/office/drawing/2014/main" id="{03512538-E582-C602-55AD-7C2277179B1A}"/>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4" name="Freeform 426">
              <a:extLst>
                <a:ext uri="{FF2B5EF4-FFF2-40B4-BE49-F238E27FC236}">
                  <a16:creationId xmlns:a16="http://schemas.microsoft.com/office/drawing/2014/main" id="{A23A2E0B-F90E-4D71-E137-C85DEBD9A9C7}"/>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5" name="Freeform 438">
              <a:extLst>
                <a:ext uri="{FF2B5EF4-FFF2-40B4-BE49-F238E27FC236}">
                  <a16:creationId xmlns:a16="http://schemas.microsoft.com/office/drawing/2014/main" id="{71BC9683-530F-A4E1-DF6C-B9981455C2A9}"/>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6" name="Freeform 439">
              <a:extLst>
                <a:ext uri="{FF2B5EF4-FFF2-40B4-BE49-F238E27FC236}">
                  <a16:creationId xmlns:a16="http://schemas.microsoft.com/office/drawing/2014/main" id="{3E1FF49E-55FE-14E6-AB23-C9F059E8A9B0}"/>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7" name="Freeform 440">
              <a:extLst>
                <a:ext uri="{FF2B5EF4-FFF2-40B4-BE49-F238E27FC236}">
                  <a16:creationId xmlns:a16="http://schemas.microsoft.com/office/drawing/2014/main" id="{FFA0B0D6-218A-44C8-A83B-92CF294137BD}"/>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8" name="Freeform 441">
              <a:extLst>
                <a:ext uri="{FF2B5EF4-FFF2-40B4-BE49-F238E27FC236}">
                  <a16:creationId xmlns:a16="http://schemas.microsoft.com/office/drawing/2014/main" id="{39A72404-44A3-B6FF-70E9-E6FCE7D42963}"/>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9" name="Freeform 442">
              <a:extLst>
                <a:ext uri="{FF2B5EF4-FFF2-40B4-BE49-F238E27FC236}">
                  <a16:creationId xmlns:a16="http://schemas.microsoft.com/office/drawing/2014/main" id="{DA8E0066-B0E4-32E7-8397-6A024D8FBD92}"/>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0" name="Oval 443">
              <a:extLst>
                <a:ext uri="{FF2B5EF4-FFF2-40B4-BE49-F238E27FC236}">
                  <a16:creationId xmlns:a16="http://schemas.microsoft.com/office/drawing/2014/main" id="{1157C327-9E90-FF6A-3684-E84AB961077C}"/>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1" name="Oval 444">
              <a:extLst>
                <a:ext uri="{FF2B5EF4-FFF2-40B4-BE49-F238E27FC236}">
                  <a16:creationId xmlns:a16="http://schemas.microsoft.com/office/drawing/2014/main" id="{CD23F99B-43F3-6E98-00B5-A32DD7274B0F}"/>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2" name="Freeform 445">
              <a:extLst>
                <a:ext uri="{FF2B5EF4-FFF2-40B4-BE49-F238E27FC236}">
                  <a16:creationId xmlns:a16="http://schemas.microsoft.com/office/drawing/2014/main" id="{749D2551-41D6-F098-81BE-642B617E7D2A}"/>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3" name="Freeform 446">
              <a:extLst>
                <a:ext uri="{FF2B5EF4-FFF2-40B4-BE49-F238E27FC236}">
                  <a16:creationId xmlns:a16="http://schemas.microsoft.com/office/drawing/2014/main" id="{319AC92A-0940-8683-96F7-7CC4743F2567}"/>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4" name="Freeform 458">
              <a:extLst>
                <a:ext uri="{FF2B5EF4-FFF2-40B4-BE49-F238E27FC236}">
                  <a16:creationId xmlns:a16="http://schemas.microsoft.com/office/drawing/2014/main" id="{71E6A5F9-F612-00D3-94BC-88282510ADE8}"/>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5" name="Freeform 459">
              <a:extLst>
                <a:ext uri="{FF2B5EF4-FFF2-40B4-BE49-F238E27FC236}">
                  <a16:creationId xmlns:a16="http://schemas.microsoft.com/office/drawing/2014/main" id="{04C2A1FA-D393-9D23-FD0F-6710B26CB4DB}"/>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6" name="Freeform 460">
              <a:extLst>
                <a:ext uri="{FF2B5EF4-FFF2-40B4-BE49-F238E27FC236}">
                  <a16:creationId xmlns:a16="http://schemas.microsoft.com/office/drawing/2014/main" id="{E086619E-FF62-58F0-C3EB-64BB1D03AAA7}"/>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7" name="Freeform 461">
              <a:extLst>
                <a:ext uri="{FF2B5EF4-FFF2-40B4-BE49-F238E27FC236}">
                  <a16:creationId xmlns:a16="http://schemas.microsoft.com/office/drawing/2014/main" id="{4EACC1EF-089F-D6F0-13D5-C11D8A556A39}"/>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8" name="Freeform 462">
              <a:extLst>
                <a:ext uri="{FF2B5EF4-FFF2-40B4-BE49-F238E27FC236}">
                  <a16:creationId xmlns:a16="http://schemas.microsoft.com/office/drawing/2014/main" id="{92E4BCF2-84DB-7C91-BD13-AC1557C6F616}"/>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9" name="Freeform 463">
              <a:extLst>
                <a:ext uri="{FF2B5EF4-FFF2-40B4-BE49-F238E27FC236}">
                  <a16:creationId xmlns:a16="http://schemas.microsoft.com/office/drawing/2014/main" id="{DA319E02-6CB7-442B-8272-27B636E1B83F}"/>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0" name="Freeform 464">
              <a:extLst>
                <a:ext uri="{FF2B5EF4-FFF2-40B4-BE49-F238E27FC236}">
                  <a16:creationId xmlns:a16="http://schemas.microsoft.com/office/drawing/2014/main" id="{B9619E00-93A7-5130-573A-6BF36AA549B8}"/>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1" name="Freeform 465">
              <a:extLst>
                <a:ext uri="{FF2B5EF4-FFF2-40B4-BE49-F238E27FC236}">
                  <a16:creationId xmlns:a16="http://schemas.microsoft.com/office/drawing/2014/main" id="{C378BC45-49A7-E8ED-3F9B-062946B64BA3}"/>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2" name="Freeform 466">
              <a:extLst>
                <a:ext uri="{FF2B5EF4-FFF2-40B4-BE49-F238E27FC236}">
                  <a16:creationId xmlns:a16="http://schemas.microsoft.com/office/drawing/2014/main" id="{FBB98015-08F4-4FC0-90FB-D3AF12566A49}"/>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3" name="Freeform 478">
              <a:extLst>
                <a:ext uri="{FF2B5EF4-FFF2-40B4-BE49-F238E27FC236}">
                  <a16:creationId xmlns:a16="http://schemas.microsoft.com/office/drawing/2014/main" id="{AEE0267F-C18D-C6B4-7963-882038E0BE5F}"/>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4" name="Freeform 479">
              <a:extLst>
                <a:ext uri="{FF2B5EF4-FFF2-40B4-BE49-F238E27FC236}">
                  <a16:creationId xmlns:a16="http://schemas.microsoft.com/office/drawing/2014/main" id="{EDFA98D4-B7FF-D88C-87DA-11BDCFB6405D}"/>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5" name="Freeform 480">
              <a:extLst>
                <a:ext uri="{FF2B5EF4-FFF2-40B4-BE49-F238E27FC236}">
                  <a16:creationId xmlns:a16="http://schemas.microsoft.com/office/drawing/2014/main" id="{C6AD4DA5-C662-A8EF-9613-7681CA888DE4}"/>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6" name="Freeform 481">
              <a:extLst>
                <a:ext uri="{FF2B5EF4-FFF2-40B4-BE49-F238E27FC236}">
                  <a16:creationId xmlns:a16="http://schemas.microsoft.com/office/drawing/2014/main" id="{32DE67C3-B095-CF08-8279-C5058FFA9B17}"/>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7" name="Freeform 482">
              <a:extLst>
                <a:ext uri="{FF2B5EF4-FFF2-40B4-BE49-F238E27FC236}">
                  <a16:creationId xmlns:a16="http://schemas.microsoft.com/office/drawing/2014/main" id="{9263C65D-4B9C-EC85-40BD-79F09AC4DD74}"/>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8" name="Freeform 483">
              <a:extLst>
                <a:ext uri="{FF2B5EF4-FFF2-40B4-BE49-F238E27FC236}">
                  <a16:creationId xmlns:a16="http://schemas.microsoft.com/office/drawing/2014/main" id="{5537E648-9C51-2AC0-4628-B42FF78B8D3E}"/>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9" name="Freeform 484">
              <a:extLst>
                <a:ext uri="{FF2B5EF4-FFF2-40B4-BE49-F238E27FC236}">
                  <a16:creationId xmlns:a16="http://schemas.microsoft.com/office/drawing/2014/main" id="{0D7A8691-B96B-6695-3DA1-6F618E30779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0" name="Freeform 485">
              <a:extLst>
                <a:ext uri="{FF2B5EF4-FFF2-40B4-BE49-F238E27FC236}">
                  <a16:creationId xmlns:a16="http://schemas.microsoft.com/office/drawing/2014/main" id="{8F3725B0-FDC5-BEE5-55D9-5C0CD636DC23}"/>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1" name="Oval 486">
              <a:extLst>
                <a:ext uri="{FF2B5EF4-FFF2-40B4-BE49-F238E27FC236}">
                  <a16:creationId xmlns:a16="http://schemas.microsoft.com/office/drawing/2014/main" id="{9DAAD8D1-8668-11C4-8FE2-EC7FCFFFE4B2}"/>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2" name="Oval 498">
              <a:extLst>
                <a:ext uri="{FF2B5EF4-FFF2-40B4-BE49-F238E27FC236}">
                  <a16:creationId xmlns:a16="http://schemas.microsoft.com/office/drawing/2014/main" id="{75A8C128-AEAB-C336-6071-1D13F73716C2}"/>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3" name="Oval 499">
              <a:extLst>
                <a:ext uri="{FF2B5EF4-FFF2-40B4-BE49-F238E27FC236}">
                  <a16:creationId xmlns:a16="http://schemas.microsoft.com/office/drawing/2014/main" id="{E2D96025-DC1F-7954-F870-E18AD9CEA912}"/>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4" name="Freeform 500">
              <a:extLst>
                <a:ext uri="{FF2B5EF4-FFF2-40B4-BE49-F238E27FC236}">
                  <a16:creationId xmlns:a16="http://schemas.microsoft.com/office/drawing/2014/main" id="{30FBF349-12E6-F57C-2B90-B2E59EEE77B4}"/>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5" name="Freeform 501">
              <a:extLst>
                <a:ext uri="{FF2B5EF4-FFF2-40B4-BE49-F238E27FC236}">
                  <a16:creationId xmlns:a16="http://schemas.microsoft.com/office/drawing/2014/main" id="{BAF30721-9985-8D8D-7E4A-F35A999BC810}"/>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6" name="Freeform 502">
              <a:extLst>
                <a:ext uri="{FF2B5EF4-FFF2-40B4-BE49-F238E27FC236}">
                  <a16:creationId xmlns:a16="http://schemas.microsoft.com/office/drawing/2014/main" id="{1239A730-3846-EDEE-4F4F-E23FD14D373C}"/>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7" name="Freeform 503">
              <a:extLst>
                <a:ext uri="{FF2B5EF4-FFF2-40B4-BE49-F238E27FC236}">
                  <a16:creationId xmlns:a16="http://schemas.microsoft.com/office/drawing/2014/main" id="{43003082-106A-5B86-F2EC-BED0F4A86A1A}"/>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8" name="Freeform 504">
              <a:extLst>
                <a:ext uri="{FF2B5EF4-FFF2-40B4-BE49-F238E27FC236}">
                  <a16:creationId xmlns:a16="http://schemas.microsoft.com/office/drawing/2014/main" id="{5A6A233A-C41E-EC88-8DD2-D8CE47527EAB}"/>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9" name="Freeform 505">
              <a:extLst>
                <a:ext uri="{FF2B5EF4-FFF2-40B4-BE49-F238E27FC236}">
                  <a16:creationId xmlns:a16="http://schemas.microsoft.com/office/drawing/2014/main" id="{743FCB0A-F2E4-4DE4-3628-B59055AEFCFC}"/>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0" name="Freeform 506">
              <a:extLst>
                <a:ext uri="{FF2B5EF4-FFF2-40B4-BE49-F238E27FC236}">
                  <a16:creationId xmlns:a16="http://schemas.microsoft.com/office/drawing/2014/main" id="{4290A72C-A952-8101-C7F2-ECC8329D04C0}"/>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1" name="Oval 518">
              <a:extLst>
                <a:ext uri="{FF2B5EF4-FFF2-40B4-BE49-F238E27FC236}">
                  <a16:creationId xmlns:a16="http://schemas.microsoft.com/office/drawing/2014/main" id="{D32331B4-2A8F-435C-4323-FFB0C38E3EB7}"/>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2" name="Freeform 519">
              <a:extLst>
                <a:ext uri="{FF2B5EF4-FFF2-40B4-BE49-F238E27FC236}">
                  <a16:creationId xmlns:a16="http://schemas.microsoft.com/office/drawing/2014/main" id="{2067A225-EC69-FC12-32A5-790A8136FAEF}"/>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3" name="Freeform 520">
              <a:extLst>
                <a:ext uri="{FF2B5EF4-FFF2-40B4-BE49-F238E27FC236}">
                  <a16:creationId xmlns:a16="http://schemas.microsoft.com/office/drawing/2014/main" id="{5115182B-9AF4-2882-A50F-D1BD910A13E4}"/>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4" name="Freeform 521">
              <a:extLst>
                <a:ext uri="{FF2B5EF4-FFF2-40B4-BE49-F238E27FC236}">
                  <a16:creationId xmlns:a16="http://schemas.microsoft.com/office/drawing/2014/main" id="{9A5EA469-E13D-E8D9-AC01-BAC5CF0C91CA}"/>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5" name="Freeform 522">
              <a:extLst>
                <a:ext uri="{FF2B5EF4-FFF2-40B4-BE49-F238E27FC236}">
                  <a16:creationId xmlns:a16="http://schemas.microsoft.com/office/drawing/2014/main" id="{CB31D526-4F15-8FC0-28A6-69AE857B787A}"/>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6" name="Freeform 523">
              <a:extLst>
                <a:ext uri="{FF2B5EF4-FFF2-40B4-BE49-F238E27FC236}">
                  <a16:creationId xmlns:a16="http://schemas.microsoft.com/office/drawing/2014/main" id="{7729BC28-95D5-A85E-4599-5C125A48C323}"/>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7" name="Freeform 524">
              <a:extLst>
                <a:ext uri="{FF2B5EF4-FFF2-40B4-BE49-F238E27FC236}">
                  <a16:creationId xmlns:a16="http://schemas.microsoft.com/office/drawing/2014/main" id="{E21F780C-4AA8-1D01-6862-6088E823E67D}"/>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8" name="Freeform 525">
              <a:extLst>
                <a:ext uri="{FF2B5EF4-FFF2-40B4-BE49-F238E27FC236}">
                  <a16:creationId xmlns:a16="http://schemas.microsoft.com/office/drawing/2014/main" id="{BD38EB68-B026-F203-A133-C3BC2AB1CA42}"/>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9" name="Freeform 526">
              <a:extLst>
                <a:ext uri="{FF2B5EF4-FFF2-40B4-BE49-F238E27FC236}">
                  <a16:creationId xmlns:a16="http://schemas.microsoft.com/office/drawing/2014/main" id="{FFD5D30A-1D66-B0DE-2FCC-85E1C86ADFBF}"/>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0" name="Freeform 538">
              <a:extLst>
                <a:ext uri="{FF2B5EF4-FFF2-40B4-BE49-F238E27FC236}">
                  <a16:creationId xmlns:a16="http://schemas.microsoft.com/office/drawing/2014/main" id="{9EA5D82A-C99D-501E-57C7-AA78FB2E9E2D}"/>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1" name="Freeform 539">
              <a:extLst>
                <a:ext uri="{FF2B5EF4-FFF2-40B4-BE49-F238E27FC236}">
                  <a16:creationId xmlns:a16="http://schemas.microsoft.com/office/drawing/2014/main" id="{7C3406EB-0EAB-3F13-7CAF-B4870A929CEF}"/>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2" name="Oval 540">
              <a:extLst>
                <a:ext uri="{FF2B5EF4-FFF2-40B4-BE49-F238E27FC236}">
                  <a16:creationId xmlns:a16="http://schemas.microsoft.com/office/drawing/2014/main" id="{FC452BAE-E413-7061-D460-FB1C3A5AB2CF}"/>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3" name="Oval 541">
              <a:extLst>
                <a:ext uri="{FF2B5EF4-FFF2-40B4-BE49-F238E27FC236}">
                  <a16:creationId xmlns:a16="http://schemas.microsoft.com/office/drawing/2014/main" id="{08CA0D41-D4C9-991A-83AE-5077CB8E94BA}"/>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4" name="Freeform 542">
              <a:extLst>
                <a:ext uri="{FF2B5EF4-FFF2-40B4-BE49-F238E27FC236}">
                  <a16:creationId xmlns:a16="http://schemas.microsoft.com/office/drawing/2014/main" id="{3E837D9A-540B-BF35-001D-35B0E65C64D3}"/>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5" name="Freeform 543">
              <a:extLst>
                <a:ext uri="{FF2B5EF4-FFF2-40B4-BE49-F238E27FC236}">
                  <a16:creationId xmlns:a16="http://schemas.microsoft.com/office/drawing/2014/main" id="{525CFED7-6DED-1684-285C-F5F312EBBBFD}"/>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6" name="Freeform 544">
              <a:extLst>
                <a:ext uri="{FF2B5EF4-FFF2-40B4-BE49-F238E27FC236}">
                  <a16:creationId xmlns:a16="http://schemas.microsoft.com/office/drawing/2014/main" id="{847841A0-24C8-78A1-CAE9-5C0F17D1BE8D}"/>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7" name="Freeform 545">
              <a:extLst>
                <a:ext uri="{FF2B5EF4-FFF2-40B4-BE49-F238E27FC236}">
                  <a16:creationId xmlns:a16="http://schemas.microsoft.com/office/drawing/2014/main" id="{A4209084-C106-9D02-4FA0-40E76E071DFA}"/>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8" name="Freeform 546">
              <a:extLst>
                <a:ext uri="{FF2B5EF4-FFF2-40B4-BE49-F238E27FC236}">
                  <a16:creationId xmlns:a16="http://schemas.microsoft.com/office/drawing/2014/main" id="{9512A91D-EBB8-968C-AF24-2F98FC81B5A2}"/>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9" name="Freeform 558">
              <a:extLst>
                <a:ext uri="{FF2B5EF4-FFF2-40B4-BE49-F238E27FC236}">
                  <a16:creationId xmlns:a16="http://schemas.microsoft.com/office/drawing/2014/main" id="{E740C039-1813-7877-B834-F1E799E567AF}"/>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0" name="Freeform 559">
              <a:extLst>
                <a:ext uri="{FF2B5EF4-FFF2-40B4-BE49-F238E27FC236}">
                  <a16:creationId xmlns:a16="http://schemas.microsoft.com/office/drawing/2014/main" id="{BF46BCF2-5B46-8677-5BE2-BC85D7822C31}"/>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1" name="Oval 560">
              <a:extLst>
                <a:ext uri="{FF2B5EF4-FFF2-40B4-BE49-F238E27FC236}">
                  <a16:creationId xmlns:a16="http://schemas.microsoft.com/office/drawing/2014/main" id="{DA64B186-DC40-53A2-E549-49E2A9CF69AB}"/>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2" name="Oval 561">
              <a:extLst>
                <a:ext uri="{FF2B5EF4-FFF2-40B4-BE49-F238E27FC236}">
                  <a16:creationId xmlns:a16="http://schemas.microsoft.com/office/drawing/2014/main" id="{F13E9716-0A84-222E-E8CD-515F4CB02B19}"/>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3" name="Freeform 562">
              <a:extLst>
                <a:ext uri="{FF2B5EF4-FFF2-40B4-BE49-F238E27FC236}">
                  <a16:creationId xmlns:a16="http://schemas.microsoft.com/office/drawing/2014/main" id="{F2AAF0FE-EE6E-8452-96E7-C00744C139C6}"/>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4" name="Freeform 563">
              <a:extLst>
                <a:ext uri="{FF2B5EF4-FFF2-40B4-BE49-F238E27FC236}">
                  <a16:creationId xmlns:a16="http://schemas.microsoft.com/office/drawing/2014/main" id="{607EB9BE-435A-A864-7DF9-8C09F2963CFA}"/>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5" name="Freeform 564">
              <a:extLst>
                <a:ext uri="{FF2B5EF4-FFF2-40B4-BE49-F238E27FC236}">
                  <a16:creationId xmlns:a16="http://schemas.microsoft.com/office/drawing/2014/main" id="{0F2976D1-CEC8-7D02-1C46-C376640FC771}"/>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6" name="Freeform 565">
              <a:extLst>
                <a:ext uri="{FF2B5EF4-FFF2-40B4-BE49-F238E27FC236}">
                  <a16:creationId xmlns:a16="http://schemas.microsoft.com/office/drawing/2014/main" id="{2586044A-0F9A-496C-5E6C-2CE6D250456D}"/>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7" name="Freeform 566">
              <a:extLst>
                <a:ext uri="{FF2B5EF4-FFF2-40B4-BE49-F238E27FC236}">
                  <a16:creationId xmlns:a16="http://schemas.microsoft.com/office/drawing/2014/main" id="{F60D6CC6-779C-F691-A5D9-E3509A79D9A6}"/>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8" name="Freeform 578">
              <a:extLst>
                <a:ext uri="{FF2B5EF4-FFF2-40B4-BE49-F238E27FC236}">
                  <a16:creationId xmlns:a16="http://schemas.microsoft.com/office/drawing/2014/main" id="{91ED5C77-48D5-5949-E831-FF1FA6512E08}"/>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9" name="Freeform 579">
              <a:extLst>
                <a:ext uri="{FF2B5EF4-FFF2-40B4-BE49-F238E27FC236}">
                  <a16:creationId xmlns:a16="http://schemas.microsoft.com/office/drawing/2014/main" id="{0A1AE663-49E8-983E-E41E-500D7CF67E09}"/>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0" name="Freeform 580">
              <a:extLst>
                <a:ext uri="{FF2B5EF4-FFF2-40B4-BE49-F238E27FC236}">
                  <a16:creationId xmlns:a16="http://schemas.microsoft.com/office/drawing/2014/main" id="{003FD1D3-A550-2870-05AD-F48756466139}"/>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1" name="Freeform 581">
              <a:extLst>
                <a:ext uri="{FF2B5EF4-FFF2-40B4-BE49-F238E27FC236}">
                  <a16:creationId xmlns:a16="http://schemas.microsoft.com/office/drawing/2014/main" id="{E1920AA4-7B5A-0A0C-587E-A5E1B82DE26C}"/>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2" name="Freeform 582">
              <a:extLst>
                <a:ext uri="{FF2B5EF4-FFF2-40B4-BE49-F238E27FC236}">
                  <a16:creationId xmlns:a16="http://schemas.microsoft.com/office/drawing/2014/main" id="{AC9EA8FA-829B-8FA9-A3F6-C32A280DD593}"/>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3" name="Oval 583">
              <a:extLst>
                <a:ext uri="{FF2B5EF4-FFF2-40B4-BE49-F238E27FC236}">
                  <a16:creationId xmlns:a16="http://schemas.microsoft.com/office/drawing/2014/main" id="{FDEDEC51-65B5-657A-43D3-E515AB91A378}"/>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4" name="Freeform 584">
              <a:extLst>
                <a:ext uri="{FF2B5EF4-FFF2-40B4-BE49-F238E27FC236}">
                  <a16:creationId xmlns:a16="http://schemas.microsoft.com/office/drawing/2014/main" id="{2CC886D6-1761-A1EB-5A21-1E7893DAD8FF}"/>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5" name="Freeform 585">
              <a:extLst>
                <a:ext uri="{FF2B5EF4-FFF2-40B4-BE49-F238E27FC236}">
                  <a16:creationId xmlns:a16="http://schemas.microsoft.com/office/drawing/2014/main" id="{7DBDAA26-3B61-6B11-B93F-78470D43EEE0}"/>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6" name="Freeform 586">
              <a:extLst>
                <a:ext uri="{FF2B5EF4-FFF2-40B4-BE49-F238E27FC236}">
                  <a16:creationId xmlns:a16="http://schemas.microsoft.com/office/drawing/2014/main" id="{F2DA07C7-66F7-5CFD-3186-F6F84A0628B3}"/>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7" name="Freeform 598">
              <a:extLst>
                <a:ext uri="{FF2B5EF4-FFF2-40B4-BE49-F238E27FC236}">
                  <a16:creationId xmlns:a16="http://schemas.microsoft.com/office/drawing/2014/main" id="{F9A52906-CBF0-F159-0F35-373778A44E43}"/>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8" name="Freeform 599">
              <a:extLst>
                <a:ext uri="{FF2B5EF4-FFF2-40B4-BE49-F238E27FC236}">
                  <a16:creationId xmlns:a16="http://schemas.microsoft.com/office/drawing/2014/main" id="{FA08D29C-8CA7-5122-BFB0-F905433BA142}"/>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9" name="Freeform 600">
              <a:extLst>
                <a:ext uri="{FF2B5EF4-FFF2-40B4-BE49-F238E27FC236}">
                  <a16:creationId xmlns:a16="http://schemas.microsoft.com/office/drawing/2014/main" id="{35FA1103-6017-D526-64E8-22F2118AE338}"/>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0" name="Freeform 601">
              <a:extLst>
                <a:ext uri="{FF2B5EF4-FFF2-40B4-BE49-F238E27FC236}">
                  <a16:creationId xmlns:a16="http://schemas.microsoft.com/office/drawing/2014/main" id="{91DC5BE4-5DC3-BF91-26DD-BFAAD37FC750}"/>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1" name="Freeform 602">
              <a:extLst>
                <a:ext uri="{FF2B5EF4-FFF2-40B4-BE49-F238E27FC236}">
                  <a16:creationId xmlns:a16="http://schemas.microsoft.com/office/drawing/2014/main" id="{7D5F95FB-01E9-0CF9-48C3-A55944795036}"/>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2" name="Oval 603">
              <a:extLst>
                <a:ext uri="{FF2B5EF4-FFF2-40B4-BE49-F238E27FC236}">
                  <a16:creationId xmlns:a16="http://schemas.microsoft.com/office/drawing/2014/main" id="{947F75BA-2A70-0C47-7DEC-B17F95901A3B}"/>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3" name="Oval 604">
              <a:extLst>
                <a:ext uri="{FF2B5EF4-FFF2-40B4-BE49-F238E27FC236}">
                  <a16:creationId xmlns:a16="http://schemas.microsoft.com/office/drawing/2014/main" id="{CBC2373A-92F5-C1DC-FBDD-8B29253F3BF7}"/>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4" name="Freeform 605">
              <a:extLst>
                <a:ext uri="{FF2B5EF4-FFF2-40B4-BE49-F238E27FC236}">
                  <a16:creationId xmlns:a16="http://schemas.microsoft.com/office/drawing/2014/main" id="{C2445A62-6F2B-036F-8799-A2BEBF77735D}"/>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5" name="Freeform 606">
              <a:extLst>
                <a:ext uri="{FF2B5EF4-FFF2-40B4-BE49-F238E27FC236}">
                  <a16:creationId xmlns:a16="http://schemas.microsoft.com/office/drawing/2014/main" id="{462FFA54-20CF-A7B5-CCA6-010D76CBEB71}"/>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646" name="Grupo 645">
            <a:extLst>
              <a:ext uri="{FF2B5EF4-FFF2-40B4-BE49-F238E27FC236}">
                <a16:creationId xmlns:a16="http://schemas.microsoft.com/office/drawing/2014/main" id="{ADF0405F-46DE-533F-7962-FFEB521BEC96}"/>
              </a:ext>
            </a:extLst>
          </p:cNvPr>
          <p:cNvGrpSpPr/>
          <p:nvPr userDrawn="1"/>
        </p:nvGrpSpPr>
        <p:grpSpPr>
          <a:xfrm flipH="1">
            <a:off x="8632886" y="-120502"/>
            <a:ext cx="1507863" cy="1510278"/>
            <a:chOff x="39184" y="-151930"/>
            <a:chExt cx="1309806" cy="1311904"/>
          </a:xfrm>
          <a:solidFill>
            <a:schemeClr val="tx2"/>
          </a:solidFill>
        </p:grpSpPr>
        <p:sp>
          <p:nvSpPr>
            <p:cNvPr id="647" name="Oval 357">
              <a:extLst>
                <a:ext uri="{FF2B5EF4-FFF2-40B4-BE49-F238E27FC236}">
                  <a16:creationId xmlns:a16="http://schemas.microsoft.com/office/drawing/2014/main" id="{8FB48A68-D6C2-D7CB-B379-71C01FEED02E}"/>
                </a:ext>
              </a:extLst>
            </p:cNvPr>
            <p:cNvSpPr>
              <a:spLocks noChangeArrowheads="1"/>
            </p:cNvSpPr>
            <p:nvPr/>
          </p:nvSpPr>
          <p:spPr bwMode="auto">
            <a:xfrm>
              <a:off x="1304909" y="544953"/>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8" name="Freeform 358">
              <a:extLst>
                <a:ext uri="{FF2B5EF4-FFF2-40B4-BE49-F238E27FC236}">
                  <a16:creationId xmlns:a16="http://schemas.microsoft.com/office/drawing/2014/main" id="{8EF770E9-DE11-DAAE-1812-E57B732FF648}"/>
                </a:ext>
              </a:extLst>
            </p:cNvPr>
            <p:cNvSpPr>
              <a:spLocks/>
            </p:cNvSpPr>
            <p:nvPr/>
          </p:nvSpPr>
          <p:spPr bwMode="auto">
            <a:xfrm>
              <a:off x="1231442" y="614221"/>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9" name="Freeform 359">
              <a:extLst>
                <a:ext uri="{FF2B5EF4-FFF2-40B4-BE49-F238E27FC236}">
                  <a16:creationId xmlns:a16="http://schemas.microsoft.com/office/drawing/2014/main" id="{86B011DF-1678-26F9-A814-0A462763BE8D}"/>
                </a:ext>
              </a:extLst>
            </p:cNvPr>
            <p:cNvSpPr>
              <a:spLocks/>
            </p:cNvSpPr>
            <p:nvPr/>
          </p:nvSpPr>
          <p:spPr bwMode="auto">
            <a:xfrm>
              <a:off x="1160075" y="685588"/>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0" name="Freeform 360">
              <a:extLst>
                <a:ext uri="{FF2B5EF4-FFF2-40B4-BE49-F238E27FC236}">
                  <a16:creationId xmlns:a16="http://schemas.microsoft.com/office/drawing/2014/main" id="{F5C753C3-A623-F32F-E3FF-057ED5DEE893}"/>
                </a:ext>
              </a:extLst>
            </p:cNvPr>
            <p:cNvSpPr>
              <a:spLocks/>
            </p:cNvSpPr>
            <p:nvPr/>
          </p:nvSpPr>
          <p:spPr bwMode="auto">
            <a:xfrm>
              <a:off x="1088707" y="756956"/>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1" name="Freeform 361">
              <a:extLst>
                <a:ext uri="{FF2B5EF4-FFF2-40B4-BE49-F238E27FC236}">
                  <a16:creationId xmlns:a16="http://schemas.microsoft.com/office/drawing/2014/main" id="{1777587F-C9B7-A95B-588F-ADC9F81518E6}"/>
                </a:ext>
              </a:extLst>
            </p:cNvPr>
            <p:cNvSpPr>
              <a:spLocks/>
            </p:cNvSpPr>
            <p:nvPr/>
          </p:nvSpPr>
          <p:spPr bwMode="auto">
            <a:xfrm>
              <a:off x="1019439" y="828324"/>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2" name="Freeform 362">
              <a:extLst>
                <a:ext uri="{FF2B5EF4-FFF2-40B4-BE49-F238E27FC236}">
                  <a16:creationId xmlns:a16="http://schemas.microsoft.com/office/drawing/2014/main" id="{283328FF-1881-6A88-3D78-363FAB2D2329}"/>
                </a:ext>
              </a:extLst>
            </p:cNvPr>
            <p:cNvSpPr>
              <a:spLocks/>
            </p:cNvSpPr>
            <p:nvPr/>
          </p:nvSpPr>
          <p:spPr bwMode="auto">
            <a:xfrm>
              <a:off x="948072" y="899691"/>
              <a:ext cx="482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3" name="Freeform 363">
              <a:extLst>
                <a:ext uri="{FF2B5EF4-FFF2-40B4-BE49-F238E27FC236}">
                  <a16:creationId xmlns:a16="http://schemas.microsoft.com/office/drawing/2014/main" id="{F58858F1-A559-4E0E-4F7A-11F8419FBDDE}"/>
                </a:ext>
              </a:extLst>
            </p:cNvPr>
            <p:cNvSpPr>
              <a:spLocks/>
            </p:cNvSpPr>
            <p:nvPr/>
          </p:nvSpPr>
          <p:spPr bwMode="auto">
            <a:xfrm>
              <a:off x="876704" y="968960"/>
              <a:ext cx="48279" cy="48279"/>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4" name="Freeform 364">
              <a:extLst>
                <a:ext uri="{FF2B5EF4-FFF2-40B4-BE49-F238E27FC236}">
                  <a16:creationId xmlns:a16="http://schemas.microsoft.com/office/drawing/2014/main" id="{B4591188-F4DE-9C6D-3A75-00E69980CEB7}"/>
                </a:ext>
              </a:extLst>
            </p:cNvPr>
            <p:cNvSpPr>
              <a:spLocks/>
            </p:cNvSpPr>
            <p:nvPr/>
          </p:nvSpPr>
          <p:spPr bwMode="auto">
            <a:xfrm>
              <a:off x="805336" y="1040328"/>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5" name="Freeform 365">
              <a:extLst>
                <a:ext uri="{FF2B5EF4-FFF2-40B4-BE49-F238E27FC236}">
                  <a16:creationId xmlns:a16="http://schemas.microsoft.com/office/drawing/2014/main" id="{379CEB33-1278-6490-8A7E-73BD6289ABB1}"/>
                </a:ext>
              </a:extLst>
            </p:cNvPr>
            <p:cNvSpPr>
              <a:spLocks/>
            </p:cNvSpPr>
            <p:nvPr/>
          </p:nvSpPr>
          <p:spPr bwMode="auto">
            <a:xfrm>
              <a:off x="733969" y="1111695"/>
              <a:ext cx="482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6" name="Freeform 377">
              <a:extLst>
                <a:ext uri="{FF2B5EF4-FFF2-40B4-BE49-F238E27FC236}">
                  <a16:creationId xmlns:a16="http://schemas.microsoft.com/office/drawing/2014/main" id="{A123E215-6E43-22D2-838A-E4F01A8FF6E6}"/>
                </a:ext>
              </a:extLst>
            </p:cNvPr>
            <p:cNvSpPr>
              <a:spLocks/>
            </p:cNvSpPr>
            <p:nvPr/>
          </p:nvSpPr>
          <p:spPr bwMode="auto">
            <a:xfrm>
              <a:off x="1244036" y="48618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7" name="Freeform 378">
              <a:extLst>
                <a:ext uri="{FF2B5EF4-FFF2-40B4-BE49-F238E27FC236}">
                  <a16:creationId xmlns:a16="http://schemas.microsoft.com/office/drawing/2014/main" id="{F9698EF3-9DF0-476E-3429-C56400D69E73}"/>
                </a:ext>
              </a:extLst>
            </p:cNvPr>
            <p:cNvSpPr>
              <a:spLocks/>
            </p:cNvSpPr>
            <p:nvPr/>
          </p:nvSpPr>
          <p:spPr bwMode="auto">
            <a:xfrm>
              <a:off x="1174769" y="557547"/>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8" name="Oval 379">
              <a:extLst>
                <a:ext uri="{FF2B5EF4-FFF2-40B4-BE49-F238E27FC236}">
                  <a16:creationId xmlns:a16="http://schemas.microsoft.com/office/drawing/2014/main" id="{27C33C34-0D8A-AAE2-62B2-87E4D11276D5}"/>
                </a:ext>
              </a:extLst>
            </p:cNvPr>
            <p:cNvSpPr>
              <a:spLocks noChangeArrowheads="1"/>
            </p:cNvSpPr>
            <p:nvPr/>
          </p:nvSpPr>
          <p:spPr bwMode="auto">
            <a:xfrm>
              <a:off x="1105499" y="628915"/>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9" name="Oval 380">
              <a:extLst>
                <a:ext uri="{FF2B5EF4-FFF2-40B4-BE49-F238E27FC236}">
                  <a16:creationId xmlns:a16="http://schemas.microsoft.com/office/drawing/2014/main" id="{1AC0A68C-314F-B3BA-7FCF-CE1CE7A88FD0}"/>
                </a:ext>
              </a:extLst>
            </p:cNvPr>
            <p:cNvSpPr>
              <a:spLocks noChangeArrowheads="1"/>
            </p:cNvSpPr>
            <p:nvPr/>
          </p:nvSpPr>
          <p:spPr bwMode="auto">
            <a:xfrm>
              <a:off x="1034132" y="700282"/>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0" name="Freeform 381">
              <a:extLst>
                <a:ext uri="{FF2B5EF4-FFF2-40B4-BE49-F238E27FC236}">
                  <a16:creationId xmlns:a16="http://schemas.microsoft.com/office/drawing/2014/main" id="{B219CB6B-1339-3B5B-B7AA-7EFF7DC5CEC3}"/>
                </a:ext>
              </a:extLst>
            </p:cNvPr>
            <p:cNvSpPr>
              <a:spLocks/>
            </p:cNvSpPr>
            <p:nvPr/>
          </p:nvSpPr>
          <p:spPr bwMode="auto">
            <a:xfrm>
              <a:off x="960666" y="769550"/>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1" name="Freeform 382">
              <a:extLst>
                <a:ext uri="{FF2B5EF4-FFF2-40B4-BE49-F238E27FC236}">
                  <a16:creationId xmlns:a16="http://schemas.microsoft.com/office/drawing/2014/main" id="{74423429-FF60-0494-D87A-05535252C9E1}"/>
                </a:ext>
              </a:extLst>
            </p:cNvPr>
            <p:cNvSpPr>
              <a:spLocks/>
            </p:cNvSpPr>
            <p:nvPr/>
          </p:nvSpPr>
          <p:spPr bwMode="auto">
            <a:xfrm>
              <a:off x="889298" y="840918"/>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2" name="Freeform 383">
              <a:extLst>
                <a:ext uri="{FF2B5EF4-FFF2-40B4-BE49-F238E27FC236}">
                  <a16:creationId xmlns:a16="http://schemas.microsoft.com/office/drawing/2014/main" id="{EBD0A504-6606-84E6-3A51-9B12EF6E9D30}"/>
                </a:ext>
              </a:extLst>
            </p:cNvPr>
            <p:cNvSpPr>
              <a:spLocks/>
            </p:cNvSpPr>
            <p:nvPr/>
          </p:nvSpPr>
          <p:spPr bwMode="auto">
            <a:xfrm>
              <a:off x="817931" y="912285"/>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3" name="Freeform 384">
              <a:extLst>
                <a:ext uri="{FF2B5EF4-FFF2-40B4-BE49-F238E27FC236}">
                  <a16:creationId xmlns:a16="http://schemas.microsoft.com/office/drawing/2014/main" id="{6D4A2899-7C4B-FCEF-33A7-204C049666B6}"/>
                </a:ext>
              </a:extLst>
            </p:cNvPr>
            <p:cNvSpPr>
              <a:spLocks/>
            </p:cNvSpPr>
            <p:nvPr/>
          </p:nvSpPr>
          <p:spPr bwMode="auto">
            <a:xfrm>
              <a:off x="748662" y="983653"/>
              <a:ext cx="46179"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4" name="Freeform 385">
              <a:extLst>
                <a:ext uri="{FF2B5EF4-FFF2-40B4-BE49-F238E27FC236}">
                  <a16:creationId xmlns:a16="http://schemas.microsoft.com/office/drawing/2014/main" id="{5379C480-121F-E22B-4577-1127130F2811}"/>
                </a:ext>
              </a:extLst>
            </p:cNvPr>
            <p:cNvSpPr>
              <a:spLocks/>
            </p:cNvSpPr>
            <p:nvPr/>
          </p:nvSpPr>
          <p:spPr bwMode="auto">
            <a:xfrm>
              <a:off x="677294" y="1052922"/>
              <a:ext cx="46179" cy="48279"/>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5" name="Freeform 397">
              <a:extLst>
                <a:ext uri="{FF2B5EF4-FFF2-40B4-BE49-F238E27FC236}">
                  <a16:creationId xmlns:a16="http://schemas.microsoft.com/office/drawing/2014/main" id="{0D61D4EB-7B78-28FF-0C13-C592B4167B75}"/>
                </a:ext>
              </a:extLst>
            </p:cNvPr>
            <p:cNvSpPr>
              <a:spLocks/>
            </p:cNvSpPr>
            <p:nvPr/>
          </p:nvSpPr>
          <p:spPr bwMode="auto">
            <a:xfrm>
              <a:off x="1187363" y="427407"/>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6" name="Freeform 398">
              <a:extLst>
                <a:ext uri="{FF2B5EF4-FFF2-40B4-BE49-F238E27FC236}">
                  <a16:creationId xmlns:a16="http://schemas.microsoft.com/office/drawing/2014/main" id="{5DBC8665-2BCC-61E6-B885-9BEE952CE78F}"/>
                </a:ext>
              </a:extLst>
            </p:cNvPr>
            <p:cNvSpPr>
              <a:spLocks/>
            </p:cNvSpPr>
            <p:nvPr/>
          </p:nvSpPr>
          <p:spPr bwMode="auto">
            <a:xfrm>
              <a:off x="1115995" y="498774"/>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7" name="Oval 399">
              <a:extLst>
                <a:ext uri="{FF2B5EF4-FFF2-40B4-BE49-F238E27FC236}">
                  <a16:creationId xmlns:a16="http://schemas.microsoft.com/office/drawing/2014/main" id="{7CADFA7C-6868-DC8E-2F93-9A79353BA498}"/>
                </a:ext>
              </a:extLst>
            </p:cNvPr>
            <p:cNvSpPr>
              <a:spLocks noChangeArrowheads="1"/>
            </p:cNvSpPr>
            <p:nvPr/>
          </p:nvSpPr>
          <p:spPr bwMode="auto">
            <a:xfrm>
              <a:off x="1046726" y="572240"/>
              <a:ext cx="44081" cy="440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8" name="Oval 400">
              <a:extLst>
                <a:ext uri="{FF2B5EF4-FFF2-40B4-BE49-F238E27FC236}">
                  <a16:creationId xmlns:a16="http://schemas.microsoft.com/office/drawing/2014/main" id="{2F2CD6FC-306A-8349-81BD-41BD648779DB}"/>
                </a:ext>
              </a:extLst>
            </p:cNvPr>
            <p:cNvSpPr>
              <a:spLocks noChangeArrowheads="1"/>
            </p:cNvSpPr>
            <p:nvPr/>
          </p:nvSpPr>
          <p:spPr bwMode="auto">
            <a:xfrm>
              <a:off x="975359" y="643608"/>
              <a:ext cx="44081"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9" name="Freeform 401">
              <a:extLst>
                <a:ext uri="{FF2B5EF4-FFF2-40B4-BE49-F238E27FC236}">
                  <a16:creationId xmlns:a16="http://schemas.microsoft.com/office/drawing/2014/main" id="{03474E5E-BBBE-6D6A-2F42-624720CAF6DF}"/>
                </a:ext>
              </a:extLst>
            </p:cNvPr>
            <p:cNvSpPr>
              <a:spLocks/>
            </p:cNvSpPr>
            <p:nvPr/>
          </p:nvSpPr>
          <p:spPr bwMode="auto">
            <a:xfrm>
              <a:off x="901893" y="710777"/>
              <a:ext cx="48279" cy="482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0" name="Freeform 402">
              <a:extLst>
                <a:ext uri="{FF2B5EF4-FFF2-40B4-BE49-F238E27FC236}">
                  <a16:creationId xmlns:a16="http://schemas.microsoft.com/office/drawing/2014/main" id="{35DAC2A8-D669-75AC-1642-BD108B6971FB}"/>
                </a:ext>
              </a:extLst>
            </p:cNvPr>
            <p:cNvSpPr>
              <a:spLocks/>
            </p:cNvSpPr>
            <p:nvPr/>
          </p:nvSpPr>
          <p:spPr bwMode="auto">
            <a:xfrm>
              <a:off x="832623" y="782145"/>
              <a:ext cx="46179" cy="482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1" name="Freeform 403">
              <a:extLst>
                <a:ext uri="{FF2B5EF4-FFF2-40B4-BE49-F238E27FC236}">
                  <a16:creationId xmlns:a16="http://schemas.microsoft.com/office/drawing/2014/main" id="{BA4A0EF5-968C-26F9-319D-8207DDD1DC57}"/>
                </a:ext>
              </a:extLst>
            </p:cNvPr>
            <p:cNvSpPr>
              <a:spLocks/>
            </p:cNvSpPr>
            <p:nvPr/>
          </p:nvSpPr>
          <p:spPr bwMode="auto">
            <a:xfrm>
              <a:off x="761256" y="853512"/>
              <a:ext cx="48279" cy="482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2" name="Freeform 404">
              <a:extLst>
                <a:ext uri="{FF2B5EF4-FFF2-40B4-BE49-F238E27FC236}">
                  <a16:creationId xmlns:a16="http://schemas.microsoft.com/office/drawing/2014/main" id="{C5B62E49-15E7-0230-3737-98F3EDEA85A8}"/>
                </a:ext>
              </a:extLst>
            </p:cNvPr>
            <p:cNvSpPr>
              <a:spLocks/>
            </p:cNvSpPr>
            <p:nvPr/>
          </p:nvSpPr>
          <p:spPr bwMode="auto">
            <a:xfrm>
              <a:off x="689888" y="924880"/>
              <a:ext cx="48279" cy="482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3" name="Freeform 405">
              <a:extLst>
                <a:ext uri="{FF2B5EF4-FFF2-40B4-BE49-F238E27FC236}">
                  <a16:creationId xmlns:a16="http://schemas.microsoft.com/office/drawing/2014/main" id="{6E73E502-4033-538B-8A36-2236BC0748DE}"/>
                </a:ext>
              </a:extLst>
            </p:cNvPr>
            <p:cNvSpPr>
              <a:spLocks/>
            </p:cNvSpPr>
            <p:nvPr/>
          </p:nvSpPr>
          <p:spPr bwMode="auto">
            <a:xfrm>
              <a:off x="618521" y="996247"/>
              <a:ext cx="48279" cy="482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4" name="Freeform 418">
              <a:extLst>
                <a:ext uri="{FF2B5EF4-FFF2-40B4-BE49-F238E27FC236}">
                  <a16:creationId xmlns:a16="http://schemas.microsoft.com/office/drawing/2014/main" id="{DF06F0A4-205D-7C36-031C-3759BC314AD2}"/>
                </a:ext>
              </a:extLst>
            </p:cNvPr>
            <p:cNvSpPr>
              <a:spLocks/>
            </p:cNvSpPr>
            <p:nvPr/>
          </p:nvSpPr>
          <p:spPr bwMode="auto">
            <a:xfrm>
              <a:off x="1128589" y="370732"/>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5" name="Freeform 419">
              <a:extLst>
                <a:ext uri="{FF2B5EF4-FFF2-40B4-BE49-F238E27FC236}">
                  <a16:creationId xmlns:a16="http://schemas.microsoft.com/office/drawing/2014/main" id="{97B6E6CE-592B-7E78-FE4A-4510B75C404D}"/>
                </a:ext>
              </a:extLst>
            </p:cNvPr>
            <p:cNvSpPr>
              <a:spLocks/>
            </p:cNvSpPr>
            <p:nvPr/>
          </p:nvSpPr>
          <p:spPr bwMode="auto">
            <a:xfrm>
              <a:off x="1057221" y="44000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6" name="Freeform 420">
              <a:extLst>
                <a:ext uri="{FF2B5EF4-FFF2-40B4-BE49-F238E27FC236}">
                  <a16:creationId xmlns:a16="http://schemas.microsoft.com/office/drawing/2014/main" id="{39A1B0F6-CD60-64F6-C479-4CCB7FDC410E}"/>
                </a:ext>
              </a:extLst>
            </p:cNvPr>
            <p:cNvSpPr>
              <a:spLocks/>
            </p:cNvSpPr>
            <p:nvPr/>
          </p:nvSpPr>
          <p:spPr bwMode="auto">
            <a:xfrm>
              <a:off x="985854" y="51136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7" name="Freeform 421">
              <a:extLst>
                <a:ext uri="{FF2B5EF4-FFF2-40B4-BE49-F238E27FC236}">
                  <a16:creationId xmlns:a16="http://schemas.microsoft.com/office/drawing/2014/main" id="{D05AFDF6-3640-48B8-13D5-6A1705AC6C3A}"/>
                </a:ext>
              </a:extLst>
            </p:cNvPr>
            <p:cNvSpPr>
              <a:spLocks/>
            </p:cNvSpPr>
            <p:nvPr/>
          </p:nvSpPr>
          <p:spPr bwMode="auto">
            <a:xfrm>
              <a:off x="916585" y="58273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8" name="Freeform 422">
              <a:extLst>
                <a:ext uri="{FF2B5EF4-FFF2-40B4-BE49-F238E27FC236}">
                  <a16:creationId xmlns:a16="http://schemas.microsoft.com/office/drawing/2014/main" id="{0D22503A-204F-D481-32A1-DEF4B00DB5E2}"/>
                </a:ext>
              </a:extLst>
            </p:cNvPr>
            <p:cNvSpPr>
              <a:spLocks/>
            </p:cNvSpPr>
            <p:nvPr/>
          </p:nvSpPr>
          <p:spPr bwMode="auto">
            <a:xfrm>
              <a:off x="845218" y="654104"/>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9" name="Oval 423">
              <a:extLst>
                <a:ext uri="{FF2B5EF4-FFF2-40B4-BE49-F238E27FC236}">
                  <a16:creationId xmlns:a16="http://schemas.microsoft.com/office/drawing/2014/main" id="{BD06A3E8-E47D-88DF-BECD-69997E273090}"/>
                </a:ext>
              </a:extLst>
            </p:cNvPr>
            <p:cNvSpPr>
              <a:spLocks noChangeArrowheads="1"/>
            </p:cNvSpPr>
            <p:nvPr/>
          </p:nvSpPr>
          <p:spPr bwMode="auto">
            <a:xfrm>
              <a:off x="775949" y="727570"/>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0" name="Freeform 424">
              <a:extLst>
                <a:ext uri="{FF2B5EF4-FFF2-40B4-BE49-F238E27FC236}">
                  <a16:creationId xmlns:a16="http://schemas.microsoft.com/office/drawing/2014/main" id="{04A24349-7A81-2DD7-D706-60D02C27FD8E}"/>
                </a:ext>
              </a:extLst>
            </p:cNvPr>
            <p:cNvSpPr>
              <a:spLocks/>
            </p:cNvSpPr>
            <p:nvPr/>
          </p:nvSpPr>
          <p:spPr bwMode="auto">
            <a:xfrm>
              <a:off x="702483" y="796839"/>
              <a:ext cx="48278"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1" name="Freeform 425">
              <a:extLst>
                <a:ext uri="{FF2B5EF4-FFF2-40B4-BE49-F238E27FC236}">
                  <a16:creationId xmlns:a16="http://schemas.microsoft.com/office/drawing/2014/main" id="{39D5E00D-5CEE-E011-0AF6-3E6DA220E2B5}"/>
                </a:ext>
              </a:extLst>
            </p:cNvPr>
            <p:cNvSpPr>
              <a:spLocks/>
            </p:cNvSpPr>
            <p:nvPr/>
          </p:nvSpPr>
          <p:spPr bwMode="auto">
            <a:xfrm>
              <a:off x="631115" y="86610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2" name="Freeform 426">
              <a:extLst>
                <a:ext uri="{FF2B5EF4-FFF2-40B4-BE49-F238E27FC236}">
                  <a16:creationId xmlns:a16="http://schemas.microsoft.com/office/drawing/2014/main" id="{F58068B3-5323-0B21-D311-FCCFED2403BD}"/>
                </a:ext>
              </a:extLst>
            </p:cNvPr>
            <p:cNvSpPr>
              <a:spLocks/>
            </p:cNvSpPr>
            <p:nvPr/>
          </p:nvSpPr>
          <p:spPr bwMode="auto">
            <a:xfrm>
              <a:off x="559747" y="93747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3" name="Freeform 438">
              <a:extLst>
                <a:ext uri="{FF2B5EF4-FFF2-40B4-BE49-F238E27FC236}">
                  <a16:creationId xmlns:a16="http://schemas.microsoft.com/office/drawing/2014/main" id="{554C7C55-0E55-0ECE-E5E5-F449767D40D3}"/>
                </a:ext>
              </a:extLst>
            </p:cNvPr>
            <p:cNvSpPr>
              <a:spLocks/>
            </p:cNvSpPr>
            <p:nvPr/>
          </p:nvSpPr>
          <p:spPr bwMode="auto">
            <a:xfrm>
              <a:off x="1071915" y="311959"/>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4" name="Freeform 439">
              <a:extLst>
                <a:ext uri="{FF2B5EF4-FFF2-40B4-BE49-F238E27FC236}">
                  <a16:creationId xmlns:a16="http://schemas.microsoft.com/office/drawing/2014/main" id="{82082C8E-04B4-6A58-B54F-D83159559713}"/>
                </a:ext>
              </a:extLst>
            </p:cNvPr>
            <p:cNvSpPr>
              <a:spLocks/>
            </p:cNvSpPr>
            <p:nvPr/>
          </p:nvSpPr>
          <p:spPr bwMode="auto">
            <a:xfrm>
              <a:off x="1000547" y="383327"/>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5" name="Freeform 440">
              <a:extLst>
                <a:ext uri="{FF2B5EF4-FFF2-40B4-BE49-F238E27FC236}">
                  <a16:creationId xmlns:a16="http://schemas.microsoft.com/office/drawing/2014/main" id="{A37700E8-46DA-B56A-5CB1-4FFF5C959CDD}"/>
                </a:ext>
              </a:extLst>
            </p:cNvPr>
            <p:cNvSpPr>
              <a:spLocks/>
            </p:cNvSpPr>
            <p:nvPr/>
          </p:nvSpPr>
          <p:spPr bwMode="auto">
            <a:xfrm>
              <a:off x="929180" y="454694"/>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6" name="Freeform 441">
              <a:extLst>
                <a:ext uri="{FF2B5EF4-FFF2-40B4-BE49-F238E27FC236}">
                  <a16:creationId xmlns:a16="http://schemas.microsoft.com/office/drawing/2014/main" id="{CACB906F-DA61-746D-1A0C-97F15A98998D}"/>
                </a:ext>
              </a:extLst>
            </p:cNvPr>
            <p:cNvSpPr>
              <a:spLocks/>
            </p:cNvSpPr>
            <p:nvPr/>
          </p:nvSpPr>
          <p:spPr bwMode="auto">
            <a:xfrm>
              <a:off x="857812" y="523963"/>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7" name="Freeform 442">
              <a:extLst>
                <a:ext uri="{FF2B5EF4-FFF2-40B4-BE49-F238E27FC236}">
                  <a16:creationId xmlns:a16="http://schemas.microsoft.com/office/drawing/2014/main" id="{E648D660-F49B-D6DA-0913-BEF0C786117A}"/>
                </a:ext>
              </a:extLst>
            </p:cNvPr>
            <p:cNvSpPr>
              <a:spLocks/>
            </p:cNvSpPr>
            <p:nvPr/>
          </p:nvSpPr>
          <p:spPr bwMode="auto">
            <a:xfrm>
              <a:off x="786444" y="595330"/>
              <a:ext cx="48278" cy="48278"/>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8" name="Oval 443">
              <a:extLst>
                <a:ext uri="{FF2B5EF4-FFF2-40B4-BE49-F238E27FC236}">
                  <a16:creationId xmlns:a16="http://schemas.microsoft.com/office/drawing/2014/main" id="{C6FFDE14-1C62-872C-1CFF-9BE33D5C374D}"/>
                </a:ext>
              </a:extLst>
            </p:cNvPr>
            <p:cNvSpPr>
              <a:spLocks noChangeArrowheads="1"/>
            </p:cNvSpPr>
            <p:nvPr/>
          </p:nvSpPr>
          <p:spPr bwMode="auto">
            <a:xfrm>
              <a:off x="717176" y="66879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89" name="Oval 444">
              <a:extLst>
                <a:ext uri="{FF2B5EF4-FFF2-40B4-BE49-F238E27FC236}">
                  <a16:creationId xmlns:a16="http://schemas.microsoft.com/office/drawing/2014/main" id="{C50AEBFE-C156-D695-D733-90824737AFEF}"/>
                </a:ext>
              </a:extLst>
            </p:cNvPr>
            <p:cNvSpPr>
              <a:spLocks noChangeArrowheads="1"/>
            </p:cNvSpPr>
            <p:nvPr/>
          </p:nvSpPr>
          <p:spPr bwMode="auto">
            <a:xfrm>
              <a:off x="647907" y="740164"/>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0" name="Freeform 445">
              <a:extLst>
                <a:ext uri="{FF2B5EF4-FFF2-40B4-BE49-F238E27FC236}">
                  <a16:creationId xmlns:a16="http://schemas.microsoft.com/office/drawing/2014/main" id="{22250783-FF23-1A54-AFEE-EFC32026B84D}"/>
                </a:ext>
              </a:extLst>
            </p:cNvPr>
            <p:cNvSpPr>
              <a:spLocks/>
            </p:cNvSpPr>
            <p:nvPr/>
          </p:nvSpPr>
          <p:spPr bwMode="auto">
            <a:xfrm>
              <a:off x="574441" y="809433"/>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1" name="Freeform 446">
              <a:extLst>
                <a:ext uri="{FF2B5EF4-FFF2-40B4-BE49-F238E27FC236}">
                  <a16:creationId xmlns:a16="http://schemas.microsoft.com/office/drawing/2014/main" id="{BFC7804F-5E8E-C6D0-03A2-031661D6024F}"/>
                </a:ext>
              </a:extLst>
            </p:cNvPr>
            <p:cNvSpPr>
              <a:spLocks/>
            </p:cNvSpPr>
            <p:nvPr/>
          </p:nvSpPr>
          <p:spPr bwMode="auto">
            <a:xfrm>
              <a:off x="503073" y="880800"/>
              <a:ext cx="48278" cy="46179"/>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2" name="Freeform 458">
              <a:extLst>
                <a:ext uri="{FF2B5EF4-FFF2-40B4-BE49-F238E27FC236}">
                  <a16:creationId xmlns:a16="http://schemas.microsoft.com/office/drawing/2014/main" id="{D27BCBA9-4691-8253-6ACB-DD01B71E99D4}"/>
                </a:ext>
              </a:extLst>
            </p:cNvPr>
            <p:cNvSpPr>
              <a:spLocks/>
            </p:cNvSpPr>
            <p:nvPr/>
          </p:nvSpPr>
          <p:spPr bwMode="auto">
            <a:xfrm>
              <a:off x="1013141" y="25318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3" name="Freeform 459">
              <a:extLst>
                <a:ext uri="{FF2B5EF4-FFF2-40B4-BE49-F238E27FC236}">
                  <a16:creationId xmlns:a16="http://schemas.microsoft.com/office/drawing/2014/main" id="{C5DD3BEB-5BD9-2CBB-C364-BF225D5BC171}"/>
                </a:ext>
              </a:extLst>
            </p:cNvPr>
            <p:cNvSpPr>
              <a:spLocks/>
            </p:cNvSpPr>
            <p:nvPr/>
          </p:nvSpPr>
          <p:spPr bwMode="auto">
            <a:xfrm>
              <a:off x="941774" y="324553"/>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4" name="Freeform 460">
              <a:extLst>
                <a:ext uri="{FF2B5EF4-FFF2-40B4-BE49-F238E27FC236}">
                  <a16:creationId xmlns:a16="http://schemas.microsoft.com/office/drawing/2014/main" id="{5D35A396-CEAE-3CA9-7929-AD18B4669347}"/>
                </a:ext>
              </a:extLst>
            </p:cNvPr>
            <p:cNvSpPr>
              <a:spLocks/>
            </p:cNvSpPr>
            <p:nvPr/>
          </p:nvSpPr>
          <p:spPr bwMode="auto">
            <a:xfrm>
              <a:off x="870406" y="395921"/>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5" name="Freeform 461">
              <a:extLst>
                <a:ext uri="{FF2B5EF4-FFF2-40B4-BE49-F238E27FC236}">
                  <a16:creationId xmlns:a16="http://schemas.microsoft.com/office/drawing/2014/main" id="{BFC75994-FF39-7C43-0F08-ADF12E539BDA}"/>
                </a:ext>
              </a:extLst>
            </p:cNvPr>
            <p:cNvSpPr>
              <a:spLocks/>
            </p:cNvSpPr>
            <p:nvPr/>
          </p:nvSpPr>
          <p:spPr bwMode="auto">
            <a:xfrm>
              <a:off x="799039" y="467288"/>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6" name="Freeform 462">
              <a:extLst>
                <a:ext uri="{FF2B5EF4-FFF2-40B4-BE49-F238E27FC236}">
                  <a16:creationId xmlns:a16="http://schemas.microsoft.com/office/drawing/2014/main" id="{6667C85C-1A65-5C4B-E980-A0B553948D69}"/>
                </a:ext>
              </a:extLst>
            </p:cNvPr>
            <p:cNvSpPr>
              <a:spLocks/>
            </p:cNvSpPr>
            <p:nvPr/>
          </p:nvSpPr>
          <p:spPr bwMode="auto">
            <a:xfrm>
              <a:off x="729770" y="538656"/>
              <a:ext cx="46179"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7" name="Freeform 463">
              <a:extLst>
                <a:ext uri="{FF2B5EF4-FFF2-40B4-BE49-F238E27FC236}">
                  <a16:creationId xmlns:a16="http://schemas.microsoft.com/office/drawing/2014/main" id="{7856E648-5961-593B-4C7A-F643F853F46A}"/>
                </a:ext>
              </a:extLst>
            </p:cNvPr>
            <p:cNvSpPr>
              <a:spLocks/>
            </p:cNvSpPr>
            <p:nvPr/>
          </p:nvSpPr>
          <p:spPr bwMode="auto">
            <a:xfrm>
              <a:off x="658403" y="60792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8" name="Freeform 464">
              <a:extLst>
                <a:ext uri="{FF2B5EF4-FFF2-40B4-BE49-F238E27FC236}">
                  <a16:creationId xmlns:a16="http://schemas.microsoft.com/office/drawing/2014/main" id="{1BCC0C38-0F9A-CA35-C096-05C6786F0B9F}"/>
                </a:ext>
              </a:extLst>
            </p:cNvPr>
            <p:cNvSpPr>
              <a:spLocks/>
            </p:cNvSpPr>
            <p:nvPr/>
          </p:nvSpPr>
          <p:spPr bwMode="auto">
            <a:xfrm>
              <a:off x="587035" y="67929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9" name="Freeform 465">
              <a:extLst>
                <a:ext uri="{FF2B5EF4-FFF2-40B4-BE49-F238E27FC236}">
                  <a16:creationId xmlns:a16="http://schemas.microsoft.com/office/drawing/2014/main" id="{20A92CDE-9159-133E-3653-7F452EEF5782}"/>
                </a:ext>
              </a:extLst>
            </p:cNvPr>
            <p:cNvSpPr>
              <a:spLocks/>
            </p:cNvSpPr>
            <p:nvPr/>
          </p:nvSpPr>
          <p:spPr bwMode="auto">
            <a:xfrm>
              <a:off x="515667" y="750660"/>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0" name="Freeform 466">
              <a:extLst>
                <a:ext uri="{FF2B5EF4-FFF2-40B4-BE49-F238E27FC236}">
                  <a16:creationId xmlns:a16="http://schemas.microsoft.com/office/drawing/2014/main" id="{D9A48A0E-A58A-E594-75F6-15780A4DF7A9}"/>
                </a:ext>
              </a:extLst>
            </p:cNvPr>
            <p:cNvSpPr>
              <a:spLocks/>
            </p:cNvSpPr>
            <p:nvPr/>
          </p:nvSpPr>
          <p:spPr bwMode="auto">
            <a:xfrm>
              <a:off x="444300" y="822027"/>
              <a:ext cx="48278"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1" name="Freeform 478">
              <a:extLst>
                <a:ext uri="{FF2B5EF4-FFF2-40B4-BE49-F238E27FC236}">
                  <a16:creationId xmlns:a16="http://schemas.microsoft.com/office/drawing/2014/main" id="{10A16416-17B1-7C7C-3EF6-E0E4F2405CC5}"/>
                </a:ext>
              </a:extLst>
            </p:cNvPr>
            <p:cNvSpPr>
              <a:spLocks/>
            </p:cNvSpPr>
            <p:nvPr/>
          </p:nvSpPr>
          <p:spPr bwMode="auto">
            <a:xfrm>
              <a:off x="954368" y="196512"/>
              <a:ext cx="48278" cy="46179"/>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2" name="Freeform 479">
              <a:extLst>
                <a:ext uri="{FF2B5EF4-FFF2-40B4-BE49-F238E27FC236}">
                  <a16:creationId xmlns:a16="http://schemas.microsoft.com/office/drawing/2014/main" id="{30CA7FC0-A3D1-6BB4-FD9B-CA57ECBC36C9}"/>
                </a:ext>
              </a:extLst>
            </p:cNvPr>
            <p:cNvSpPr>
              <a:spLocks/>
            </p:cNvSpPr>
            <p:nvPr/>
          </p:nvSpPr>
          <p:spPr bwMode="auto">
            <a:xfrm>
              <a:off x="885100" y="267879"/>
              <a:ext cx="46179"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3" name="Freeform 480">
              <a:extLst>
                <a:ext uri="{FF2B5EF4-FFF2-40B4-BE49-F238E27FC236}">
                  <a16:creationId xmlns:a16="http://schemas.microsoft.com/office/drawing/2014/main" id="{9BC12D3C-B474-E4C1-3029-F7821F883328}"/>
                </a:ext>
              </a:extLst>
            </p:cNvPr>
            <p:cNvSpPr>
              <a:spLocks/>
            </p:cNvSpPr>
            <p:nvPr/>
          </p:nvSpPr>
          <p:spPr bwMode="auto">
            <a:xfrm>
              <a:off x="813732" y="337148"/>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4" name="Freeform 481">
              <a:extLst>
                <a:ext uri="{FF2B5EF4-FFF2-40B4-BE49-F238E27FC236}">
                  <a16:creationId xmlns:a16="http://schemas.microsoft.com/office/drawing/2014/main" id="{AD7C9774-807F-A223-33F8-E8AE28DC68E8}"/>
                </a:ext>
              </a:extLst>
            </p:cNvPr>
            <p:cNvSpPr>
              <a:spLocks/>
            </p:cNvSpPr>
            <p:nvPr/>
          </p:nvSpPr>
          <p:spPr bwMode="auto">
            <a:xfrm>
              <a:off x="742364" y="408515"/>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5" name="Freeform 482">
              <a:extLst>
                <a:ext uri="{FF2B5EF4-FFF2-40B4-BE49-F238E27FC236}">
                  <a16:creationId xmlns:a16="http://schemas.microsoft.com/office/drawing/2014/main" id="{247C8088-A644-D54C-3236-E5D55A38EE83}"/>
                </a:ext>
              </a:extLst>
            </p:cNvPr>
            <p:cNvSpPr>
              <a:spLocks/>
            </p:cNvSpPr>
            <p:nvPr/>
          </p:nvSpPr>
          <p:spPr bwMode="auto">
            <a:xfrm>
              <a:off x="670997" y="47988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6" name="Freeform 483">
              <a:extLst>
                <a:ext uri="{FF2B5EF4-FFF2-40B4-BE49-F238E27FC236}">
                  <a16:creationId xmlns:a16="http://schemas.microsoft.com/office/drawing/2014/main" id="{18E205A7-07E5-2BC9-FDA3-2B964F049A40}"/>
                </a:ext>
              </a:extLst>
            </p:cNvPr>
            <p:cNvSpPr>
              <a:spLocks/>
            </p:cNvSpPr>
            <p:nvPr/>
          </p:nvSpPr>
          <p:spPr bwMode="auto">
            <a:xfrm>
              <a:off x="599629" y="55125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7" name="Freeform 484">
              <a:extLst>
                <a:ext uri="{FF2B5EF4-FFF2-40B4-BE49-F238E27FC236}">
                  <a16:creationId xmlns:a16="http://schemas.microsoft.com/office/drawing/2014/main" id="{1D20C188-0006-68B2-4A2F-BFCAF638456C}"/>
                </a:ext>
              </a:extLst>
            </p:cNvPr>
            <p:cNvSpPr>
              <a:spLocks/>
            </p:cNvSpPr>
            <p:nvPr/>
          </p:nvSpPr>
          <p:spPr bwMode="auto">
            <a:xfrm>
              <a:off x="528262" y="622618"/>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8" name="Freeform 485">
              <a:extLst>
                <a:ext uri="{FF2B5EF4-FFF2-40B4-BE49-F238E27FC236}">
                  <a16:creationId xmlns:a16="http://schemas.microsoft.com/office/drawing/2014/main" id="{E21BF48D-5B78-395E-F7BA-FDDA12DA2DBA}"/>
                </a:ext>
              </a:extLst>
            </p:cNvPr>
            <p:cNvSpPr>
              <a:spLocks/>
            </p:cNvSpPr>
            <p:nvPr/>
          </p:nvSpPr>
          <p:spPr bwMode="auto">
            <a:xfrm>
              <a:off x="456894" y="693985"/>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9" name="Oval 486">
              <a:extLst>
                <a:ext uri="{FF2B5EF4-FFF2-40B4-BE49-F238E27FC236}">
                  <a16:creationId xmlns:a16="http://schemas.microsoft.com/office/drawing/2014/main" id="{1F200692-42E0-2703-840C-680A931A7B78}"/>
                </a:ext>
              </a:extLst>
            </p:cNvPr>
            <p:cNvSpPr>
              <a:spLocks noChangeArrowheads="1"/>
            </p:cNvSpPr>
            <p:nvPr/>
          </p:nvSpPr>
          <p:spPr bwMode="auto">
            <a:xfrm>
              <a:off x="389725" y="765353"/>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0" name="Oval 498">
              <a:extLst>
                <a:ext uri="{FF2B5EF4-FFF2-40B4-BE49-F238E27FC236}">
                  <a16:creationId xmlns:a16="http://schemas.microsoft.com/office/drawing/2014/main" id="{3BA7BDF3-3FAA-2A3D-C904-8D2967B93804}"/>
                </a:ext>
              </a:extLst>
            </p:cNvPr>
            <p:cNvSpPr>
              <a:spLocks noChangeArrowheads="1"/>
            </p:cNvSpPr>
            <p:nvPr/>
          </p:nvSpPr>
          <p:spPr bwMode="auto">
            <a:xfrm>
              <a:off x="899793" y="139837"/>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1" name="Oval 499">
              <a:extLst>
                <a:ext uri="{FF2B5EF4-FFF2-40B4-BE49-F238E27FC236}">
                  <a16:creationId xmlns:a16="http://schemas.microsoft.com/office/drawing/2014/main" id="{401EF930-7340-562C-C306-8F54B363D6C6}"/>
                </a:ext>
              </a:extLst>
            </p:cNvPr>
            <p:cNvSpPr>
              <a:spLocks noChangeArrowheads="1"/>
            </p:cNvSpPr>
            <p:nvPr/>
          </p:nvSpPr>
          <p:spPr bwMode="auto">
            <a:xfrm>
              <a:off x="828425" y="211205"/>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2" name="Freeform 500">
              <a:extLst>
                <a:ext uri="{FF2B5EF4-FFF2-40B4-BE49-F238E27FC236}">
                  <a16:creationId xmlns:a16="http://schemas.microsoft.com/office/drawing/2014/main" id="{728C3DD4-C020-9E61-8A54-BC270332CBBF}"/>
                </a:ext>
              </a:extLst>
            </p:cNvPr>
            <p:cNvSpPr>
              <a:spLocks/>
            </p:cNvSpPr>
            <p:nvPr/>
          </p:nvSpPr>
          <p:spPr bwMode="auto">
            <a:xfrm>
              <a:off x="754959" y="280473"/>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3" name="Freeform 501">
              <a:extLst>
                <a:ext uri="{FF2B5EF4-FFF2-40B4-BE49-F238E27FC236}">
                  <a16:creationId xmlns:a16="http://schemas.microsoft.com/office/drawing/2014/main" id="{403A3122-8C89-5D46-9E55-097A00013A87}"/>
                </a:ext>
              </a:extLst>
            </p:cNvPr>
            <p:cNvSpPr>
              <a:spLocks/>
            </p:cNvSpPr>
            <p:nvPr/>
          </p:nvSpPr>
          <p:spPr bwMode="auto">
            <a:xfrm>
              <a:off x="683591" y="351841"/>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4" name="Freeform 502">
              <a:extLst>
                <a:ext uri="{FF2B5EF4-FFF2-40B4-BE49-F238E27FC236}">
                  <a16:creationId xmlns:a16="http://schemas.microsoft.com/office/drawing/2014/main" id="{93E9D4AB-3918-E307-8941-02099E2368D7}"/>
                </a:ext>
              </a:extLst>
            </p:cNvPr>
            <p:cNvSpPr>
              <a:spLocks/>
            </p:cNvSpPr>
            <p:nvPr/>
          </p:nvSpPr>
          <p:spPr bwMode="auto">
            <a:xfrm>
              <a:off x="612224" y="421109"/>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5" name="Freeform 503">
              <a:extLst>
                <a:ext uri="{FF2B5EF4-FFF2-40B4-BE49-F238E27FC236}">
                  <a16:creationId xmlns:a16="http://schemas.microsoft.com/office/drawing/2014/main" id="{39A1FADB-56CA-842C-0C8B-F95188BB4940}"/>
                </a:ext>
              </a:extLst>
            </p:cNvPr>
            <p:cNvSpPr>
              <a:spLocks/>
            </p:cNvSpPr>
            <p:nvPr/>
          </p:nvSpPr>
          <p:spPr bwMode="auto">
            <a:xfrm>
              <a:off x="542955" y="492477"/>
              <a:ext cx="46179" cy="48278"/>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6" name="Freeform 504">
              <a:extLst>
                <a:ext uri="{FF2B5EF4-FFF2-40B4-BE49-F238E27FC236}">
                  <a16:creationId xmlns:a16="http://schemas.microsoft.com/office/drawing/2014/main" id="{8BB85061-8EC2-99DC-DBC2-4A9EE6439D78}"/>
                </a:ext>
              </a:extLst>
            </p:cNvPr>
            <p:cNvSpPr>
              <a:spLocks/>
            </p:cNvSpPr>
            <p:nvPr/>
          </p:nvSpPr>
          <p:spPr bwMode="auto">
            <a:xfrm>
              <a:off x="471587" y="563845"/>
              <a:ext cx="48278" cy="48278"/>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7" name="Freeform 505">
              <a:extLst>
                <a:ext uri="{FF2B5EF4-FFF2-40B4-BE49-F238E27FC236}">
                  <a16:creationId xmlns:a16="http://schemas.microsoft.com/office/drawing/2014/main" id="{D3EE8548-5D04-FEC3-1D0C-643B47EC2876}"/>
                </a:ext>
              </a:extLst>
            </p:cNvPr>
            <p:cNvSpPr>
              <a:spLocks/>
            </p:cNvSpPr>
            <p:nvPr/>
          </p:nvSpPr>
          <p:spPr bwMode="auto">
            <a:xfrm>
              <a:off x="400220" y="63521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8" name="Freeform 506">
              <a:extLst>
                <a:ext uri="{FF2B5EF4-FFF2-40B4-BE49-F238E27FC236}">
                  <a16:creationId xmlns:a16="http://schemas.microsoft.com/office/drawing/2014/main" id="{1632DC5B-8F8F-38ED-C5BE-7962017B7DE3}"/>
                </a:ext>
              </a:extLst>
            </p:cNvPr>
            <p:cNvSpPr>
              <a:spLocks/>
            </p:cNvSpPr>
            <p:nvPr/>
          </p:nvSpPr>
          <p:spPr bwMode="auto">
            <a:xfrm>
              <a:off x="328852" y="70658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19" name="Oval 518">
              <a:extLst>
                <a:ext uri="{FF2B5EF4-FFF2-40B4-BE49-F238E27FC236}">
                  <a16:creationId xmlns:a16="http://schemas.microsoft.com/office/drawing/2014/main" id="{A7ABA925-5223-F28C-2858-901538B3C9B9}"/>
                </a:ext>
              </a:extLst>
            </p:cNvPr>
            <p:cNvSpPr>
              <a:spLocks noChangeArrowheads="1"/>
            </p:cNvSpPr>
            <p:nvPr/>
          </p:nvSpPr>
          <p:spPr bwMode="auto">
            <a:xfrm>
              <a:off x="841020" y="81064"/>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0" name="Freeform 519">
              <a:extLst>
                <a:ext uri="{FF2B5EF4-FFF2-40B4-BE49-F238E27FC236}">
                  <a16:creationId xmlns:a16="http://schemas.microsoft.com/office/drawing/2014/main" id="{9460E9B6-5E04-E970-5112-2327C7D7F0ED}"/>
                </a:ext>
              </a:extLst>
            </p:cNvPr>
            <p:cNvSpPr>
              <a:spLocks/>
            </p:cNvSpPr>
            <p:nvPr/>
          </p:nvSpPr>
          <p:spPr bwMode="auto">
            <a:xfrm>
              <a:off x="767553" y="150333"/>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1" name="Freeform 520">
              <a:extLst>
                <a:ext uri="{FF2B5EF4-FFF2-40B4-BE49-F238E27FC236}">
                  <a16:creationId xmlns:a16="http://schemas.microsoft.com/office/drawing/2014/main" id="{E860F32F-164A-B83B-42FB-B5ADC36BE29F}"/>
                </a:ext>
              </a:extLst>
            </p:cNvPr>
            <p:cNvSpPr>
              <a:spLocks/>
            </p:cNvSpPr>
            <p:nvPr/>
          </p:nvSpPr>
          <p:spPr bwMode="auto">
            <a:xfrm>
              <a:off x="696185" y="22170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2" name="Freeform 521">
              <a:extLst>
                <a:ext uri="{FF2B5EF4-FFF2-40B4-BE49-F238E27FC236}">
                  <a16:creationId xmlns:a16="http://schemas.microsoft.com/office/drawing/2014/main" id="{0E0974BD-C5BD-C0E5-1D4D-5366F699DEFE}"/>
                </a:ext>
              </a:extLst>
            </p:cNvPr>
            <p:cNvSpPr>
              <a:spLocks/>
            </p:cNvSpPr>
            <p:nvPr/>
          </p:nvSpPr>
          <p:spPr bwMode="auto">
            <a:xfrm>
              <a:off x="626917" y="293068"/>
              <a:ext cx="46179"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3" name="Freeform 522">
              <a:extLst>
                <a:ext uri="{FF2B5EF4-FFF2-40B4-BE49-F238E27FC236}">
                  <a16:creationId xmlns:a16="http://schemas.microsoft.com/office/drawing/2014/main" id="{6780BCBB-C121-BF96-95E5-C84623454FFA}"/>
                </a:ext>
              </a:extLst>
            </p:cNvPr>
            <p:cNvSpPr>
              <a:spLocks/>
            </p:cNvSpPr>
            <p:nvPr/>
          </p:nvSpPr>
          <p:spPr bwMode="auto">
            <a:xfrm>
              <a:off x="555549" y="36443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4" name="Freeform 523">
              <a:extLst>
                <a:ext uri="{FF2B5EF4-FFF2-40B4-BE49-F238E27FC236}">
                  <a16:creationId xmlns:a16="http://schemas.microsoft.com/office/drawing/2014/main" id="{97367F99-9BD9-2EE9-A638-316803D52D08}"/>
                </a:ext>
              </a:extLst>
            </p:cNvPr>
            <p:cNvSpPr>
              <a:spLocks/>
            </p:cNvSpPr>
            <p:nvPr/>
          </p:nvSpPr>
          <p:spPr bwMode="auto">
            <a:xfrm>
              <a:off x="484182" y="435803"/>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5" name="Freeform 524">
              <a:extLst>
                <a:ext uri="{FF2B5EF4-FFF2-40B4-BE49-F238E27FC236}">
                  <a16:creationId xmlns:a16="http://schemas.microsoft.com/office/drawing/2014/main" id="{C939BC6A-7D90-633A-B977-BC2AD412FBB6}"/>
                </a:ext>
              </a:extLst>
            </p:cNvPr>
            <p:cNvSpPr>
              <a:spLocks/>
            </p:cNvSpPr>
            <p:nvPr/>
          </p:nvSpPr>
          <p:spPr bwMode="auto">
            <a:xfrm>
              <a:off x="412814" y="507170"/>
              <a:ext cx="48278" cy="46179"/>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6" name="Freeform 525">
              <a:extLst>
                <a:ext uri="{FF2B5EF4-FFF2-40B4-BE49-F238E27FC236}">
                  <a16:creationId xmlns:a16="http://schemas.microsoft.com/office/drawing/2014/main" id="{E591E329-44F1-C733-ABD6-4FF9A9726556}"/>
                </a:ext>
              </a:extLst>
            </p:cNvPr>
            <p:cNvSpPr>
              <a:spLocks/>
            </p:cNvSpPr>
            <p:nvPr/>
          </p:nvSpPr>
          <p:spPr bwMode="auto">
            <a:xfrm>
              <a:off x="341447" y="576439"/>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7" name="Freeform 526">
              <a:extLst>
                <a:ext uri="{FF2B5EF4-FFF2-40B4-BE49-F238E27FC236}">
                  <a16:creationId xmlns:a16="http://schemas.microsoft.com/office/drawing/2014/main" id="{BA03B428-208F-3534-5AB6-392B56486276}"/>
                </a:ext>
              </a:extLst>
            </p:cNvPr>
            <p:cNvSpPr>
              <a:spLocks/>
            </p:cNvSpPr>
            <p:nvPr/>
          </p:nvSpPr>
          <p:spPr bwMode="auto">
            <a:xfrm>
              <a:off x="270079" y="64780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8" name="Freeform 538">
              <a:extLst>
                <a:ext uri="{FF2B5EF4-FFF2-40B4-BE49-F238E27FC236}">
                  <a16:creationId xmlns:a16="http://schemas.microsoft.com/office/drawing/2014/main" id="{6408E4DA-EAA7-CDE0-BD63-8914A9900081}"/>
                </a:ext>
              </a:extLst>
            </p:cNvPr>
            <p:cNvSpPr>
              <a:spLocks/>
            </p:cNvSpPr>
            <p:nvPr/>
          </p:nvSpPr>
          <p:spPr bwMode="auto">
            <a:xfrm>
              <a:off x="782246" y="22291"/>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9" name="Freeform 539">
              <a:extLst>
                <a:ext uri="{FF2B5EF4-FFF2-40B4-BE49-F238E27FC236}">
                  <a16:creationId xmlns:a16="http://schemas.microsoft.com/office/drawing/2014/main" id="{4C432136-5F54-A76B-4B52-F84A68217D34}"/>
                </a:ext>
              </a:extLst>
            </p:cNvPr>
            <p:cNvSpPr>
              <a:spLocks/>
            </p:cNvSpPr>
            <p:nvPr/>
          </p:nvSpPr>
          <p:spPr bwMode="auto">
            <a:xfrm>
              <a:off x="710879" y="93658"/>
              <a:ext cx="48278" cy="48278"/>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0" name="Oval 540">
              <a:extLst>
                <a:ext uri="{FF2B5EF4-FFF2-40B4-BE49-F238E27FC236}">
                  <a16:creationId xmlns:a16="http://schemas.microsoft.com/office/drawing/2014/main" id="{49A8792F-D2DA-1D96-F00C-C6B1D41689AB}"/>
                </a:ext>
              </a:extLst>
            </p:cNvPr>
            <p:cNvSpPr>
              <a:spLocks noChangeArrowheads="1"/>
            </p:cNvSpPr>
            <p:nvPr/>
          </p:nvSpPr>
          <p:spPr bwMode="auto">
            <a:xfrm>
              <a:off x="641610" y="167125"/>
              <a:ext cx="44080" cy="4198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1" name="Oval 541">
              <a:extLst>
                <a:ext uri="{FF2B5EF4-FFF2-40B4-BE49-F238E27FC236}">
                  <a16:creationId xmlns:a16="http://schemas.microsoft.com/office/drawing/2014/main" id="{E1CF51DD-0163-F548-AA7B-68ACA516D9F8}"/>
                </a:ext>
              </a:extLst>
            </p:cNvPr>
            <p:cNvSpPr>
              <a:spLocks noChangeArrowheads="1"/>
            </p:cNvSpPr>
            <p:nvPr/>
          </p:nvSpPr>
          <p:spPr bwMode="auto">
            <a:xfrm>
              <a:off x="570243" y="236393"/>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2" name="Freeform 542">
              <a:extLst>
                <a:ext uri="{FF2B5EF4-FFF2-40B4-BE49-F238E27FC236}">
                  <a16:creationId xmlns:a16="http://schemas.microsoft.com/office/drawing/2014/main" id="{20F7D6EC-5F80-3D37-4CE3-75DF8E98166B}"/>
                </a:ext>
              </a:extLst>
            </p:cNvPr>
            <p:cNvSpPr>
              <a:spLocks/>
            </p:cNvSpPr>
            <p:nvPr/>
          </p:nvSpPr>
          <p:spPr bwMode="auto">
            <a:xfrm>
              <a:off x="496776" y="305662"/>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3" name="Freeform 543">
              <a:extLst>
                <a:ext uri="{FF2B5EF4-FFF2-40B4-BE49-F238E27FC236}">
                  <a16:creationId xmlns:a16="http://schemas.microsoft.com/office/drawing/2014/main" id="{D856E5D7-55CF-C8EA-59C7-51A8A78626EF}"/>
                </a:ext>
              </a:extLst>
            </p:cNvPr>
            <p:cNvSpPr>
              <a:spLocks/>
            </p:cNvSpPr>
            <p:nvPr/>
          </p:nvSpPr>
          <p:spPr bwMode="auto">
            <a:xfrm>
              <a:off x="425408" y="377030"/>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4" name="Freeform 544">
              <a:extLst>
                <a:ext uri="{FF2B5EF4-FFF2-40B4-BE49-F238E27FC236}">
                  <a16:creationId xmlns:a16="http://schemas.microsoft.com/office/drawing/2014/main" id="{40D207EA-75AC-64F7-2995-5EF124AAEF6F}"/>
                </a:ext>
              </a:extLst>
            </p:cNvPr>
            <p:cNvSpPr>
              <a:spLocks/>
            </p:cNvSpPr>
            <p:nvPr/>
          </p:nvSpPr>
          <p:spPr bwMode="auto">
            <a:xfrm>
              <a:off x="356140" y="448397"/>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5" name="Freeform 545">
              <a:extLst>
                <a:ext uri="{FF2B5EF4-FFF2-40B4-BE49-F238E27FC236}">
                  <a16:creationId xmlns:a16="http://schemas.microsoft.com/office/drawing/2014/main" id="{087AED77-7EE6-CE73-904B-1230A3A3BDBA}"/>
                </a:ext>
              </a:extLst>
            </p:cNvPr>
            <p:cNvSpPr>
              <a:spLocks/>
            </p:cNvSpPr>
            <p:nvPr/>
          </p:nvSpPr>
          <p:spPr bwMode="auto">
            <a:xfrm>
              <a:off x="284772" y="519765"/>
              <a:ext cx="46179"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6" name="Freeform 546">
              <a:extLst>
                <a:ext uri="{FF2B5EF4-FFF2-40B4-BE49-F238E27FC236}">
                  <a16:creationId xmlns:a16="http://schemas.microsoft.com/office/drawing/2014/main" id="{90F5B2F1-081E-C62E-FE04-15113064279A}"/>
                </a:ext>
              </a:extLst>
            </p:cNvPr>
            <p:cNvSpPr>
              <a:spLocks/>
            </p:cNvSpPr>
            <p:nvPr/>
          </p:nvSpPr>
          <p:spPr bwMode="auto">
            <a:xfrm>
              <a:off x="213405" y="591132"/>
              <a:ext cx="48278" cy="46179"/>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7" name="Freeform 558">
              <a:extLst>
                <a:ext uri="{FF2B5EF4-FFF2-40B4-BE49-F238E27FC236}">
                  <a16:creationId xmlns:a16="http://schemas.microsoft.com/office/drawing/2014/main" id="{95D7682F-A69E-5D04-7834-27C864095251}"/>
                </a:ext>
              </a:extLst>
            </p:cNvPr>
            <p:cNvSpPr>
              <a:spLocks/>
            </p:cNvSpPr>
            <p:nvPr/>
          </p:nvSpPr>
          <p:spPr bwMode="auto">
            <a:xfrm>
              <a:off x="723473" y="-36482"/>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8" name="Freeform 559">
              <a:extLst>
                <a:ext uri="{FF2B5EF4-FFF2-40B4-BE49-F238E27FC236}">
                  <a16:creationId xmlns:a16="http://schemas.microsoft.com/office/drawing/2014/main" id="{9265AD98-700C-F2B3-1022-B88EAA9AB122}"/>
                </a:ext>
              </a:extLst>
            </p:cNvPr>
            <p:cNvSpPr>
              <a:spLocks/>
            </p:cNvSpPr>
            <p:nvPr/>
          </p:nvSpPr>
          <p:spPr bwMode="auto">
            <a:xfrm>
              <a:off x="652105" y="34885"/>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9" name="Oval 560">
              <a:extLst>
                <a:ext uri="{FF2B5EF4-FFF2-40B4-BE49-F238E27FC236}">
                  <a16:creationId xmlns:a16="http://schemas.microsoft.com/office/drawing/2014/main" id="{E27996AD-B899-5DC1-AE50-1C416350C71E}"/>
                </a:ext>
              </a:extLst>
            </p:cNvPr>
            <p:cNvSpPr>
              <a:spLocks noChangeArrowheads="1"/>
            </p:cNvSpPr>
            <p:nvPr/>
          </p:nvSpPr>
          <p:spPr bwMode="auto">
            <a:xfrm>
              <a:off x="582837" y="108352"/>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0" name="Oval 561">
              <a:extLst>
                <a:ext uri="{FF2B5EF4-FFF2-40B4-BE49-F238E27FC236}">
                  <a16:creationId xmlns:a16="http://schemas.microsoft.com/office/drawing/2014/main" id="{1CEC05BE-C8CF-718B-42B8-A5306A098F92}"/>
                </a:ext>
              </a:extLst>
            </p:cNvPr>
            <p:cNvSpPr>
              <a:spLocks noChangeArrowheads="1"/>
            </p:cNvSpPr>
            <p:nvPr/>
          </p:nvSpPr>
          <p:spPr bwMode="auto">
            <a:xfrm>
              <a:off x="511469" y="179719"/>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1" name="Freeform 562">
              <a:extLst>
                <a:ext uri="{FF2B5EF4-FFF2-40B4-BE49-F238E27FC236}">
                  <a16:creationId xmlns:a16="http://schemas.microsoft.com/office/drawing/2014/main" id="{5914FA68-C253-3101-CA61-0635335F6BB5}"/>
                </a:ext>
              </a:extLst>
            </p:cNvPr>
            <p:cNvSpPr>
              <a:spLocks/>
            </p:cNvSpPr>
            <p:nvPr/>
          </p:nvSpPr>
          <p:spPr bwMode="auto">
            <a:xfrm>
              <a:off x="440102" y="248988"/>
              <a:ext cx="46179" cy="46179"/>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2" name="Freeform 563">
              <a:extLst>
                <a:ext uri="{FF2B5EF4-FFF2-40B4-BE49-F238E27FC236}">
                  <a16:creationId xmlns:a16="http://schemas.microsoft.com/office/drawing/2014/main" id="{762F6F38-6A40-F17A-C2C4-6A0094267231}"/>
                </a:ext>
              </a:extLst>
            </p:cNvPr>
            <p:cNvSpPr>
              <a:spLocks/>
            </p:cNvSpPr>
            <p:nvPr/>
          </p:nvSpPr>
          <p:spPr bwMode="auto">
            <a:xfrm>
              <a:off x="368734" y="318256"/>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3" name="Freeform 564">
              <a:extLst>
                <a:ext uri="{FF2B5EF4-FFF2-40B4-BE49-F238E27FC236}">
                  <a16:creationId xmlns:a16="http://schemas.microsoft.com/office/drawing/2014/main" id="{9A76894C-139D-B9BC-8EE6-19EB43105E8D}"/>
                </a:ext>
              </a:extLst>
            </p:cNvPr>
            <p:cNvSpPr>
              <a:spLocks/>
            </p:cNvSpPr>
            <p:nvPr/>
          </p:nvSpPr>
          <p:spPr bwMode="auto">
            <a:xfrm>
              <a:off x="297367" y="389624"/>
              <a:ext cx="48278" cy="48278"/>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4" name="Freeform 565">
              <a:extLst>
                <a:ext uri="{FF2B5EF4-FFF2-40B4-BE49-F238E27FC236}">
                  <a16:creationId xmlns:a16="http://schemas.microsoft.com/office/drawing/2014/main" id="{7C9401AE-B5EA-C571-0351-A8DB8B00A4E4}"/>
                </a:ext>
              </a:extLst>
            </p:cNvPr>
            <p:cNvSpPr>
              <a:spLocks/>
            </p:cNvSpPr>
            <p:nvPr/>
          </p:nvSpPr>
          <p:spPr bwMode="auto">
            <a:xfrm>
              <a:off x="225999" y="46099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5" name="Freeform 566">
              <a:extLst>
                <a:ext uri="{FF2B5EF4-FFF2-40B4-BE49-F238E27FC236}">
                  <a16:creationId xmlns:a16="http://schemas.microsoft.com/office/drawing/2014/main" id="{8A1FECAD-E997-82BE-6E18-BA6F944DD369}"/>
                </a:ext>
              </a:extLst>
            </p:cNvPr>
            <p:cNvSpPr>
              <a:spLocks/>
            </p:cNvSpPr>
            <p:nvPr/>
          </p:nvSpPr>
          <p:spPr bwMode="auto">
            <a:xfrm>
              <a:off x="154631" y="532359"/>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6" name="Freeform 578">
              <a:extLst>
                <a:ext uri="{FF2B5EF4-FFF2-40B4-BE49-F238E27FC236}">
                  <a16:creationId xmlns:a16="http://schemas.microsoft.com/office/drawing/2014/main" id="{01B0E56C-C7BE-391D-A27C-FEDB49CB60EE}"/>
                </a:ext>
              </a:extLst>
            </p:cNvPr>
            <p:cNvSpPr>
              <a:spLocks/>
            </p:cNvSpPr>
            <p:nvPr/>
          </p:nvSpPr>
          <p:spPr bwMode="auto">
            <a:xfrm>
              <a:off x="664700" y="-93157"/>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7" name="Freeform 579">
              <a:extLst>
                <a:ext uri="{FF2B5EF4-FFF2-40B4-BE49-F238E27FC236}">
                  <a16:creationId xmlns:a16="http://schemas.microsoft.com/office/drawing/2014/main" id="{83BCE44C-6DE4-52DD-FE18-9006FBF29E1D}"/>
                </a:ext>
              </a:extLst>
            </p:cNvPr>
            <p:cNvSpPr>
              <a:spLocks/>
            </p:cNvSpPr>
            <p:nvPr/>
          </p:nvSpPr>
          <p:spPr bwMode="auto">
            <a:xfrm>
              <a:off x="593332" y="-23888"/>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8" name="Freeform 580">
              <a:extLst>
                <a:ext uri="{FF2B5EF4-FFF2-40B4-BE49-F238E27FC236}">
                  <a16:creationId xmlns:a16="http://schemas.microsoft.com/office/drawing/2014/main" id="{FD022750-7FEE-CDFA-6537-8245A14DF131}"/>
                </a:ext>
              </a:extLst>
            </p:cNvPr>
            <p:cNvSpPr>
              <a:spLocks/>
            </p:cNvSpPr>
            <p:nvPr/>
          </p:nvSpPr>
          <p:spPr bwMode="auto">
            <a:xfrm>
              <a:off x="524064" y="47479"/>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9" name="Freeform 581">
              <a:extLst>
                <a:ext uri="{FF2B5EF4-FFF2-40B4-BE49-F238E27FC236}">
                  <a16:creationId xmlns:a16="http://schemas.microsoft.com/office/drawing/2014/main" id="{D8780C81-D323-381D-4165-6FB486A8C459}"/>
                </a:ext>
              </a:extLst>
            </p:cNvPr>
            <p:cNvSpPr>
              <a:spLocks/>
            </p:cNvSpPr>
            <p:nvPr/>
          </p:nvSpPr>
          <p:spPr bwMode="auto">
            <a:xfrm>
              <a:off x="452696" y="118847"/>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0" name="Freeform 582">
              <a:extLst>
                <a:ext uri="{FF2B5EF4-FFF2-40B4-BE49-F238E27FC236}">
                  <a16:creationId xmlns:a16="http://schemas.microsoft.com/office/drawing/2014/main" id="{EC017C3A-56B7-B1C3-EC66-B95F5902FF47}"/>
                </a:ext>
              </a:extLst>
            </p:cNvPr>
            <p:cNvSpPr>
              <a:spLocks/>
            </p:cNvSpPr>
            <p:nvPr/>
          </p:nvSpPr>
          <p:spPr bwMode="auto">
            <a:xfrm>
              <a:off x="381328" y="190214"/>
              <a:ext cx="48278" cy="48278"/>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1" name="Oval 583">
              <a:extLst>
                <a:ext uri="{FF2B5EF4-FFF2-40B4-BE49-F238E27FC236}">
                  <a16:creationId xmlns:a16="http://schemas.microsoft.com/office/drawing/2014/main" id="{4225B8F3-0CE4-E50B-D217-B54DF3B5354D}"/>
                </a:ext>
              </a:extLst>
            </p:cNvPr>
            <p:cNvSpPr>
              <a:spLocks noChangeArrowheads="1"/>
            </p:cNvSpPr>
            <p:nvPr/>
          </p:nvSpPr>
          <p:spPr bwMode="auto">
            <a:xfrm>
              <a:off x="312060" y="263681"/>
              <a:ext cx="44080"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2" name="Freeform 584">
              <a:extLst>
                <a:ext uri="{FF2B5EF4-FFF2-40B4-BE49-F238E27FC236}">
                  <a16:creationId xmlns:a16="http://schemas.microsoft.com/office/drawing/2014/main" id="{2BCFED4C-5DF8-2DA9-0BC2-5BA2F9ED2C81}"/>
                </a:ext>
              </a:extLst>
            </p:cNvPr>
            <p:cNvSpPr>
              <a:spLocks/>
            </p:cNvSpPr>
            <p:nvPr/>
          </p:nvSpPr>
          <p:spPr bwMode="auto">
            <a:xfrm>
              <a:off x="238593" y="332950"/>
              <a:ext cx="48278" cy="46179"/>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3" name="Freeform 585">
              <a:extLst>
                <a:ext uri="{FF2B5EF4-FFF2-40B4-BE49-F238E27FC236}">
                  <a16:creationId xmlns:a16="http://schemas.microsoft.com/office/drawing/2014/main" id="{245CB00D-4957-5391-86DA-790589D348D5}"/>
                </a:ext>
              </a:extLst>
            </p:cNvPr>
            <p:cNvSpPr>
              <a:spLocks/>
            </p:cNvSpPr>
            <p:nvPr/>
          </p:nvSpPr>
          <p:spPr bwMode="auto">
            <a:xfrm>
              <a:off x="167226" y="404317"/>
              <a:ext cx="48278" cy="46179"/>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4" name="Freeform 586">
              <a:extLst>
                <a:ext uri="{FF2B5EF4-FFF2-40B4-BE49-F238E27FC236}">
                  <a16:creationId xmlns:a16="http://schemas.microsoft.com/office/drawing/2014/main" id="{18DF681A-92DB-2477-1CC4-A0071986B10C}"/>
                </a:ext>
              </a:extLst>
            </p:cNvPr>
            <p:cNvSpPr>
              <a:spLocks/>
            </p:cNvSpPr>
            <p:nvPr/>
          </p:nvSpPr>
          <p:spPr bwMode="auto">
            <a:xfrm>
              <a:off x="97957" y="473586"/>
              <a:ext cx="46179"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5" name="Freeform 598">
              <a:extLst>
                <a:ext uri="{FF2B5EF4-FFF2-40B4-BE49-F238E27FC236}">
                  <a16:creationId xmlns:a16="http://schemas.microsoft.com/office/drawing/2014/main" id="{CF381931-E59F-55C5-B726-214196C6246A}"/>
                </a:ext>
              </a:extLst>
            </p:cNvPr>
            <p:cNvSpPr>
              <a:spLocks/>
            </p:cNvSpPr>
            <p:nvPr/>
          </p:nvSpPr>
          <p:spPr bwMode="auto">
            <a:xfrm>
              <a:off x="608025" y="-151930"/>
              <a:ext cx="48278" cy="48278"/>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6" name="Freeform 599">
              <a:extLst>
                <a:ext uri="{FF2B5EF4-FFF2-40B4-BE49-F238E27FC236}">
                  <a16:creationId xmlns:a16="http://schemas.microsoft.com/office/drawing/2014/main" id="{C10E4108-46B9-29E6-2E22-779B6FED5774}"/>
                </a:ext>
              </a:extLst>
            </p:cNvPr>
            <p:cNvSpPr>
              <a:spLocks/>
            </p:cNvSpPr>
            <p:nvPr/>
          </p:nvSpPr>
          <p:spPr bwMode="auto">
            <a:xfrm>
              <a:off x="536658" y="-80562"/>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7" name="Freeform 600">
              <a:extLst>
                <a:ext uri="{FF2B5EF4-FFF2-40B4-BE49-F238E27FC236}">
                  <a16:creationId xmlns:a16="http://schemas.microsoft.com/office/drawing/2014/main" id="{6D1D3535-4E7C-9971-E102-78953CF8496C}"/>
                </a:ext>
              </a:extLst>
            </p:cNvPr>
            <p:cNvSpPr>
              <a:spLocks/>
            </p:cNvSpPr>
            <p:nvPr/>
          </p:nvSpPr>
          <p:spPr bwMode="auto">
            <a:xfrm>
              <a:off x="465290" y="-9195"/>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8" name="Freeform 601">
              <a:extLst>
                <a:ext uri="{FF2B5EF4-FFF2-40B4-BE49-F238E27FC236}">
                  <a16:creationId xmlns:a16="http://schemas.microsoft.com/office/drawing/2014/main" id="{ECA0B7C7-D228-870E-8FE8-089F5B2B195E}"/>
                </a:ext>
              </a:extLst>
            </p:cNvPr>
            <p:cNvSpPr>
              <a:spLocks/>
            </p:cNvSpPr>
            <p:nvPr/>
          </p:nvSpPr>
          <p:spPr bwMode="auto">
            <a:xfrm>
              <a:off x="393923" y="62173"/>
              <a:ext cx="48278" cy="46179"/>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9" name="Freeform 602">
              <a:extLst>
                <a:ext uri="{FF2B5EF4-FFF2-40B4-BE49-F238E27FC236}">
                  <a16:creationId xmlns:a16="http://schemas.microsoft.com/office/drawing/2014/main" id="{E96DB9E6-7CF1-C24E-11A2-352E2CACBE16}"/>
                </a:ext>
              </a:extLst>
            </p:cNvPr>
            <p:cNvSpPr>
              <a:spLocks/>
            </p:cNvSpPr>
            <p:nvPr/>
          </p:nvSpPr>
          <p:spPr bwMode="auto">
            <a:xfrm>
              <a:off x="322555" y="131441"/>
              <a:ext cx="48278" cy="48278"/>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0" name="Oval 603">
              <a:extLst>
                <a:ext uri="{FF2B5EF4-FFF2-40B4-BE49-F238E27FC236}">
                  <a16:creationId xmlns:a16="http://schemas.microsoft.com/office/drawing/2014/main" id="{94B8C185-D085-951A-5373-A2260D8AE8D0}"/>
                </a:ext>
              </a:extLst>
            </p:cNvPr>
            <p:cNvSpPr>
              <a:spLocks noChangeArrowheads="1"/>
            </p:cNvSpPr>
            <p:nvPr/>
          </p:nvSpPr>
          <p:spPr bwMode="auto">
            <a:xfrm>
              <a:off x="255386" y="204908"/>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1" name="Oval 604">
              <a:extLst>
                <a:ext uri="{FF2B5EF4-FFF2-40B4-BE49-F238E27FC236}">
                  <a16:creationId xmlns:a16="http://schemas.microsoft.com/office/drawing/2014/main" id="{3A8275F4-24EF-5DD2-363D-B2FFCF1077FF}"/>
                </a:ext>
              </a:extLst>
            </p:cNvPr>
            <p:cNvSpPr>
              <a:spLocks noChangeArrowheads="1"/>
            </p:cNvSpPr>
            <p:nvPr/>
          </p:nvSpPr>
          <p:spPr bwMode="auto">
            <a:xfrm>
              <a:off x="184018" y="276275"/>
              <a:ext cx="41981" cy="4408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2" name="Freeform 605">
              <a:extLst>
                <a:ext uri="{FF2B5EF4-FFF2-40B4-BE49-F238E27FC236}">
                  <a16:creationId xmlns:a16="http://schemas.microsoft.com/office/drawing/2014/main" id="{594A052D-44D7-653C-00CD-6B259D4612CE}"/>
                </a:ext>
              </a:extLst>
            </p:cNvPr>
            <p:cNvSpPr>
              <a:spLocks/>
            </p:cNvSpPr>
            <p:nvPr/>
          </p:nvSpPr>
          <p:spPr bwMode="auto">
            <a:xfrm>
              <a:off x="110552" y="345544"/>
              <a:ext cx="48278" cy="48278"/>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3" name="Freeform 606">
              <a:extLst>
                <a:ext uri="{FF2B5EF4-FFF2-40B4-BE49-F238E27FC236}">
                  <a16:creationId xmlns:a16="http://schemas.microsoft.com/office/drawing/2014/main" id="{34760906-2B79-8A96-E6A1-64E4A7474B8A}"/>
                </a:ext>
              </a:extLst>
            </p:cNvPr>
            <p:cNvSpPr>
              <a:spLocks/>
            </p:cNvSpPr>
            <p:nvPr/>
          </p:nvSpPr>
          <p:spPr bwMode="auto">
            <a:xfrm>
              <a:off x="39184" y="416911"/>
              <a:ext cx="48278" cy="48278"/>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extLst>
      <p:ext uri="{BB962C8B-B14F-4D97-AF65-F5344CB8AC3E}">
        <p14:creationId xmlns:p14="http://schemas.microsoft.com/office/powerpoint/2010/main" val="332550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32"/>
                                        </p:tgtEl>
                                        <p:attrNameLst>
                                          <p:attrName>style.visibility</p:attrName>
                                        </p:attrNameLst>
                                      </p:cBhvr>
                                      <p:to>
                                        <p:strVal val="visible"/>
                                      </p:to>
                                    </p:set>
                                    <p:anim calcmode="lin" valueType="num">
                                      <p:cBhvr additive="base">
                                        <p:cTn id="7" dur="500" fill="hold"/>
                                        <p:tgtEl>
                                          <p:spTgt spid="532"/>
                                        </p:tgtEl>
                                        <p:attrNameLst>
                                          <p:attrName>ppt_x</p:attrName>
                                        </p:attrNameLst>
                                      </p:cBhvr>
                                      <p:tavLst>
                                        <p:tav tm="0">
                                          <p:val>
                                            <p:strVal val="#ppt_x"/>
                                          </p:val>
                                        </p:tav>
                                        <p:tav tm="100000">
                                          <p:val>
                                            <p:strVal val="#ppt_x"/>
                                          </p:val>
                                        </p:tav>
                                      </p:tavLst>
                                    </p:anim>
                                    <p:anim calcmode="lin" valueType="num">
                                      <p:cBhvr additive="base">
                                        <p:cTn id="8" dur="500" fill="hold"/>
                                        <p:tgtEl>
                                          <p:spTgt spid="532"/>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27"/>
                                        </p:tgtEl>
                                        <p:attrNameLst>
                                          <p:attrName>style.visibility</p:attrName>
                                        </p:attrNameLst>
                                      </p:cBhvr>
                                      <p:to>
                                        <p:strVal val="visible"/>
                                      </p:to>
                                    </p:set>
                                    <p:anim calcmode="lin" valueType="num">
                                      <p:cBhvr additive="base">
                                        <p:cTn id="11" dur="500" fill="hold"/>
                                        <p:tgtEl>
                                          <p:spTgt spid="527"/>
                                        </p:tgtEl>
                                        <p:attrNameLst>
                                          <p:attrName>ppt_x</p:attrName>
                                        </p:attrNameLst>
                                      </p:cBhvr>
                                      <p:tavLst>
                                        <p:tav tm="0">
                                          <p:val>
                                            <p:strVal val="0-#ppt_w/2"/>
                                          </p:val>
                                        </p:tav>
                                        <p:tav tm="100000">
                                          <p:val>
                                            <p:strVal val="#ppt_x"/>
                                          </p:val>
                                        </p:tav>
                                      </p:tavLst>
                                    </p:anim>
                                    <p:anim calcmode="lin" valueType="num">
                                      <p:cBhvr additive="base">
                                        <p:cTn id="12" dur="500" fill="hold"/>
                                        <p:tgtEl>
                                          <p:spTgt spid="527"/>
                                        </p:tgtEl>
                                        <p:attrNameLst>
                                          <p:attrName>ppt_y</p:attrName>
                                        </p:attrNameLst>
                                      </p:cBhvr>
                                      <p:tavLst>
                                        <p:tav tm="0">
                                          <p:val>
                                            <p:strVal val="0-#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646"/>
                                        </p:tgtEl>
                                        <p:attrNameLst>
                                          <p:attrName>style.visibility</p:attrName>
                                        </p:attrNameLst>
                                      </p:cBhvr>
                                      <p:to>
                                        <p:strVal val="visible"/>
                                      </p:to>
                                    </p:set>
                                    <p:anim calcmode="lin" valueType="num">
                                      <p:cBhvr additive="base">
                                        <p:cTn id="15" dur="500" fill="hold"/>
                                        <p:tgtEl>
                                          <p:spTgt spid="646"/>
                                        </p:tgtEl>
                                        <p:attrNameLst>
                                          <p:attrName>ppt_x</p:attrName>
                                        </p:attrNameLst>
                                      </p:cBhvr>
                                      <p:tavLst>
                                        <p:tav tm="0">
                                          <p:val>
                                            <p:strVal val="1+#ppt_w/2"/>
                                          </p:val>
                                        </p:tav>
                                        <p:tav tm="100000">
                                          <p:val>
                                            <p:strVal val="#ppt_x"/>
                                          </p:val>
                                        </p:tav>
                                      </p:tavLst>
                                    </p:anim>
                                    <p:anim calcmode="lin" valueType="num">
                                      <p:cBhvr additive="base">
                                        <p:cTn id="16" dur="500" fill="hold"/>
                                        <p:tgtEl>
                                          <p:spTgt spid="6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7"/>
        <p:cNvGrpSpPr/>
        <p:nvPr/>
      </p:nvGrpSpPr>
      <p:grpSpPr>
        <a:xfrm>
          <a:off x="0" y="0"/>
          <a:ext cx="0" cy="0"/>
          <a:chOff x="0" y="0"/>
          <a:chExt cx="0" cy="0"/>
        </a:xfrm>
      </p:grpSpPr>
      <p:sp>
        <p:nvSpPr>
          <p:cNvPr id="68" name="Google Shape;68;p26"/>
          <p:cNvSpPr txBox="1">
            <a:spLocks noGrp="1"/>
          </p:cNvSpPr>
          <p:nvPr>
            <p:ph type="title"/>
          </p:nvPr>
        </p:nvSpPr>
        <p:spPr>
          <a:xfrm>
            <a:off x="723900" y="3844151"/>
            <a:ext cx="7696199" cy="746899"/>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500"/>
              <a:buFont typeface="Bebas Neue"/>
              <a:buNone/>
              <a:defRPr sz="35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 name="Freeform 352">
            <a:extLst>
              <a:ext uri="{FF2B5EF4-FFF2-40B4-BE49-F238E27FC236}">
                <a16:creationId xmlns:a16="http://schemas.microsoft.com/office/drawing/2014/main" id="{C2D948E4-9D9D-878D-BB8B-CFD836ED4340}"/>
              </a:ext>
            </a:extLst>
          </p:cNvPr>
          <p:cNvSpPr>
            <a:spLocks/>
          </p:cNvSpPr>
          <p:nvPr userDrawn="1"/>
        </p:nvSpPr>
        <p:spPr bwMode="auto">
          <a:xfrm flipH="1" flipV="1">
            <a:off x="-605116" y="4164123"/>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dirty="0"/>
          </a:p>
        </p:txBody>
      </p:sp>
      <p:grpSp>
        <p:nvGrpSpPr>
          <p:cNvPr id="3" name="Group 283">
            <a:extLst>
              <a:ext uri="{FF2B5EF4-FFF2-40B4-BE49-F238E27FC236}">
                <a16:creationId xmlns:a16="http://schemas.microsoft.com/office/drawing/2014/main" id="{2E5B0284-586B-845D-EF06-ABA4B5422B2D}"/>
              </a:ext>
            </a:extLst>
          </p:cNvPr>
          <p:cNvGrpSpPr/>
          <p:nvPr userDrawn="1"/>
        </p:nvGrpSpPr>
        <p:grpSpPr>
          <a:xfrm>
            <a:off x="7651434" y="-142378"/>
            <a:ext cx="1658248" cy="1282517"/>
            <a:chOff x="5136226" y="2246221"/>
            <a:chExt cx="1254126" cy="969962"/>
          </a:xfrm>
        </p:grpSpPr>
        <p:sp>
          <p:nvSpPr>
            <p:cNvPr id="4" name="Freeform 353">
              <a:extLst>
                <a:ext uri="{FF2B5EF4-FFF2-40B4-BE49-F238E27FC236}">
                  <a16:creationId xmlns:a16="http://schemas.microsoft.com/office/drawing/2014/main" id="{F64F8B81-BC46-8D68-6533-3E8C54DCE36D}"/>
                </a:ext>
              </a:extLst>
            </p:cNvPr>
            <p:cNvSpPr>
              <a:spLocks/>
            </p:cNvSpPr>
            <p:nvPr/>
          </p:nvSpPr>
          <p:spPr bwMode="auto">
            <a:xfrm>
              <a:off x="5448964" y="2246221"/>
              <a:ext cx="941388" cy="657225"/>
            </a:xfrm>
            <a:custGeom>
              <a:avLst/>
              <a:gdLst>
                <a:gd name="T0" fmla="*/ 0 w 28452"/>
                <a:gd name="T1" fmla="*/ 5307 h 19847"/>
                <a:gd name="T2" fmla="*/ 0 w 28452"/>
                <a:gd name="T3" fmla="*/ 5307 h 19847"/>
                <a:gd name="T4" fmla="*/ 19219 w 28452"/>
                <a:gd name="T5" fmla="*/ 5307 h 19847"/>
                <a:gd name="T6" fmla="*/ 28452 w 28452"/>
                <a:gd name="T7" fmla="*/ 14540 h 19847"/>
                <a:gd name="T8" fmla="*/ 28452 w 28452"/>
                <a:gd name="T9" fmla="*/ 14540 h 19847"/>
                <a:gd name="T10" fmla="*/ 9232 w 28452"/>
                <a:gd name="T11" fmla="*/ 14540 h 19847"/>
                <a:gd name="T12" fmla="*/ 0 w 28452"/>
                <a:gd name="T13" fmla="*/ 5307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354">
              <a:extLst>
                <a:ext uri="{FF2B5EF4-FFF2-40B4-BE49-F238E27FC236}">
                  <a16:creationId xmlns:a16="http://schemas.microsoft.com/office/drawing/2014/main" id="{CD9FF8A0-F1F4-8676-A214-4F00E3837E0F}"/>
                </a:ext>
              </a:extLst>
            </p:cNvPr>
            <p:cNvSpPr>
              <a:spLocks/>
            </p:cNvSpPr>
            <p:nvPr/>
          </p:nvSpPr>
          <p:spPr bwMode="auto">
            <a:xfrm>
              <a:off x="5136226" y="2558958"/>
              <a:ext cx="941388" cy="657225"/>
            </a:xfrm>
            <a:custGeom>
              <a:avLst/>
              <a:gdLst>
                <a:gd name="T0" fmla="*/ 0 w 28452"/>
                <a:gd name="T1" fmla="*/ 5308 h 19847"/>
                <a:gd name="T2" fmla="*/ 0 w 28452"/>
                <a:gd name="T3" fmla="*/ 5308 h 19847"/>
                <a:gd name="T4" fmla="*/ 19220 w 28452"/>
                <a:gd name="T5" fmla="*/ 5307 h 19847"/>
                <a:gd name="T6" fmla="*/ 28452 w 28452"/>
                <a:gd name="T7" fmla="*/ 14540 h 19847"/>
                <a:gd name="T8" fmla="*/ 28452 w 28452"/>
                <a:gd name="T9" fmla="*/ 14540 h 19847"/>
                <a:gd name="T10" fmla="*/ 9233 w 28452"/>
                <a:gd name="T11" fmla="*/ 14540 h 19847"/>
                <a:gd name="T12" fmla="*/ 0 w 28452"/>
                <a:gd name="T13" fmla="*/ 5308 h 19847"/>
              </a:gdLst>
              <a:ahLst/>
              <a:cxnLst>
                <a:cxn ang="0">
                  <a:pos x="T0" y="T1"/>
                </a:cxn>
                <a:cxn ang="0">
                  <a:pos x="T2" y="T3"/>
                </a:cxn>
                <a:cxn ang="0">
                  <a:pos x="T4" y="T5"/>
                </a:cxn>
                <a:cxn ang="0">
                  <a:pos x="T6" y="T7"/>
                </a:cxn>
                <a:cxn ang="0">
                  <a:pos x="T8" y="T9"/>
                </a:cxn>
                <a:cxn ang="0">
                  <a:pos x="T10" y="T11"/>
                </a:cxn>
                <a:cxn ang="0">
                  <a:pos x="T12" y="T13"/>
                </a:cxn>
              </a:cxnLst>
              <a:rect l="0" t="0" r="r" b="b"/>
              <a:pathLst>
                <a:path w="28452" h="19847">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355">
              <a:extLst>
                <a:ext uri="{FF2B5EF4-FFF2-40B4-BE49-F238E27FC236}">
                  <a16:creationId xmlns:a16="http://schemas.microsoft.com/office/drawing/2014/main" id="{5E38B5FC-928A-96AB-E3E6-8E0AFDD16CD9}"/>
                </a:ext>
              </a:extLst>
            </p:cNvPr>
            <p:cNvSpPr>
              <a:spLocks/>
            </p:cNvSpPr>
            <p:nvPr/>
          </p:nvSpPr>
          <p:spPr bwMode="auto">
            <a:xfrm>
              <a:off x="5521989" y="2570071"/>
              <a:ext cx="403225" cy="403225"/>
            </a:xfrm>
            <a:custGeom>
              <a:avLst/>
              <a:gdLst>
                <a:gd name="T0" fmla="*/ 2664 w 12207"/>
                <a:gd name="T1" fmla="*/ 9543 h 12207"/>
                <a:gd name="T2" fmla="*/ 12207 w 12207"/>
                <a:gd name="T3" fmla="*/ 9655 h 12207"/>
                <a:gd name="T4" fmla="*/ 2552 w 12207"/>
                <a:gd name="T5" fmla="*/ 0 h 12207"/>
                <a:gd name="T6" fmla="*/ 2664 w 12207"/>
                <a:gd name="T7" fmla="*/ 9543 h 12207"/>
              </a:gdLst>
              <a:ahLst/>
              <a:cxnLst>
                <a:cxn ang="0">
                  <a:pos x="T0" y="T1"/>
                </a:cxn>
                <a:cxn ang="0">
                  <a:pos x="T2" y="T3"/>
                </a:cxn>
                <a:cxn ang="0">
                  <a:pos x="T4" y="T5"/>
                </a:cxn>
                <a:cxn ang="0">
                  <a:pos x="T6" y="T7"/>
                </a:cxn>
              </a:cxnLst>
              <a:rect l="0" t="0" r="r" b="b"/>
              <a:pathLst>
                <a:path w="12207" h="12207">
                  <a:moveTo>
                    <a:pt x="2664" y="9543"/>
                  </a:moveTo>
                  <a:cubicBezTo>
                    <a:pt x="5293" y="12173"/>
                    <a:pt x="9529" y="12207"/>
                    <a:pt x="12207" y="9655"/>
                  </a:cubicBezTo>
                  <a:lnTo>
                    <a:pt x="2552" y="0"/>
                  </a:lnTo>
                  <a:cubicBezTo>
                    <a:pt x="0" y="2678"/>
                    <a:pt x="34" y="6914"/>
                    <a:pt x="2664" y="9543"/>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356">
              <a:extLst>
                <a:ext uri="{FF2B5EF4-FFF2-40B4-BE49-F238E27FC236}">
                  <a16:creationId xmlns:a16="http://schemas.microsoft.com/office/drawing/2014/main" id="{A0260A3E-1A1A-A43E-38E7-C378265253C3}"/>
                </a:ext>
              </a:extLst>
            </p:cNvPr>
            <p:cNvSpPr>
              <a:spLocks/>
            </p:cNvSpPr>
            <p:nvPr/>
          </p:nvSpPr>
          <p:spPr bwMode="auto">
            <a:xfrm>
              <a:off x="5604539" y="2487521"/>
              <a:ext cx="403225" cy="403225"/>
            </a:xfrm>
            <a:custGeom>
              <a:avLst/>
              <a:gdLst>
                <a:gd name="T0" fmla="*/ 9543 w 12206"/>
                <a:gd name="T1" fmla="*/ 2663 h 12206"/>
                <a:gd name="T2" fmla="*/ 0 w 12206"/>
                <a:gd name="T3" fmla="*/ 2551 h 12206"/>
                <a:gd name="T4" fmla="*/ 9655 w 12206"/>
                <a:gd name="T5" fmla="*/ 12206 h 12206"/>
                <a:gd name="T6" fmla="*/ 9543 w 12206"/>
                <a:gd name="T7" fmla="*/ 2663 h 12206"/>
              </a:gdLst>
              <a:ahLst/>
              <a:cxnLst>
                <a:cxn ang="0">
                  <a:pos x="T0" y="T1"/>
                </a:cxn>
                <a:cxn ang="0">
                  <a:pos x="T2" y="T3"/>
                </a:cxn>
                <a:cxn ang="0">
                  <a:pos x="T4" y="T5"/>
                </a:cxn>
                <a:cxn ang="0">
                  <a:pos x="T6" y="T7"/>
                </a:cxn>
              </a:cxnLst>
              <a:rect l="0" t="0" r="r" b="b"/>
              <a:pathLst>
                <a:path w="12206" h="12206">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grpSp>
        <p:nvGrpSpPr>
          <p:cNvPr id="8" name="Group 7">
            <a:extLst>
              <a:ext uri="{FF2B5EF4-FFF2-40B4-BE49-F238E27FC236}">
                <a16:creationId xmlns:a16="http://schemas.microsoft.com/office/drawing/2014/main" id="{A2129376-6143-66D2-2B44-F74E48C039F3}"/>
              </a:ext>
            </a:extLst>
          </p:cNvPr>
          <p:cNvGrpSpPr/>
          <p:nvPr userDrawn="1"/>
        </p:nvGrpSpPr>
        <p:grpSpPr>
          <a:xfrm>
            <a:off x="-1344947" y="2853552"/>
            <a:ext cx="2090651" cy="2092749"/>
            <a:chOff x="5213090" y="468313"/>
            <a:chExt cx="1581151" cy="1582738"/>
          </a:xfrm>
          <a:solidFill>
            <a:schemeClr val="tx2"/>
          </a:solidFill>
        </p:grpSpPr>
        <p:sp>
          <p:nvSpPr>
            <p:cNvPr id="9" name="Oval 357">
              <a:extLst>
                <a:ext uri="{FF2B5EF4-FFF2-40B4-BE49-F238E27FC236}">
                  <a16:creationId xmlns:a16="http://schemas.microsoft.com/office/drawing/2014/main" id="{5E92D17F-7394-6D4F-1FC0-4C821D9F893A}"/>
                </a:ext>
              </a:extLst>
            </p:cNvPr>
            <p:cNvSpPr>
              <a:spLocks noChangeArrowheads="1"/>
            </p:cNvSpPr>
            <p:nvPr/>
          </p:nvSpPr>
          <p:spPr bwMode="auto">
            <a:xfrm>
              <a:off x="6760903" y="995363"/>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358">
              <a:extLst>
                <a:ext uri="{FF2B5EF4-FFF2-40B4-BE49-F238E27FC236}">
                  <a16:creationId xmlns:a16="http://schemas.microsoft.com/office/drawing/2014/main" id="{A8CA9FB1-CD62-FE83-E116-E6CF9138D1AC}"/>
                </a:ext>
              </a:extLst>
            </p:cNvPr>
            <p:cNvSpPr>
              <a:spLocks/>
            </p:cNvSpPr>
            <p:nvPr/>
          </p:nvSpPr>
          <p:spPr bwMode="auto">
            <a:xfrm>
              <a:off x="6705340" y="1047750"/>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359">
              <a:extLst>
                <a:ext uri="{FF2B5EF4-FFF2-40B4-BE49-F238E27FC236}">
                  <a16:creationId xmlns:a16="http://schemas.microsoft.com/office/drawing/2014/main" id="{8A19997E-2F15-4EB9-1C3C-62ABB967EFB4}"/>
                </a:ext>
              </a:extLst>
            </p:cNvPr>
            <p:cNvSpPr>
              <a:spLocks/>
            </p:cNvSpPr>
            <p:nvPr/>
          </p:nvSpPr>
          <p:spPr bwMode="auto">
            <a:xfrm>
              <a:off x="6651365" y="1101725"/>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360">
              <a:extLst>
                <a:ext uri="{FF2B5EF4-FFF2-40B4-BE49-F238E27FC236}">
                  <a16:creationId xmlns:a16="http://schemas.microsoft.com/office/drawing/2014/main" id="{0DE0B120-1533-D827-EF06-F23F69CF5C03}"/>
                </a:ext>
              </a:extLst>
            </p:cNvPr>
            <p:cNvSpPr>
              <a:spLocks/>
            </p:cNvSpPr>
            <p:nvPr/>
          </p:nvSpPr>
          <p:spPr bwMode="auto">
            <a:xfrm>
              <a:off x="6597390" y="1155700"/>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361">
              <a:extLst>
                <a:ext uri="{FF2B5EF4-FFF2-40B4-BE49-F238E27FC236}">
                  <a16:creationId xmlns:a16="http://schemas.microsoft.com/office/drawing/2014/main" id="{3C558EF6-F2A2-E159-7193-D040EE8771BB}"/>
                </a:ext>
              </a:extLst>
            </p:cNvPr>
            <p:cNvSpPr>
              <a:spLocks/>
            </p:cNvSpPr>
            <p:nvPr/>
          </p:nvSpPr>
          <p:spPr bwMode="auto">
            <a:xfrm>
              <a:off x="6545003" y="1209675"/>
              <a:ext cx="34925" cy="34925"/>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362">
              <a:extLst>
                <a:ext uri="{FF2B5EF4-FFF2-40B4-BE49-F238E27FC236}">
                  <a16:creationId xmlns:a16="http://schemas.microsoft.com/office/drawing/2014/main" id="{244C0C87-6432-4DC6-6822-C2611A3E13CF}"/>
                </a:ext>
              </a:extLst>
            </p:cNvPr>
            <p:cNvSpPr>
              <a:spLocks/>
            </p:cNvSpPr>
            <p:nvPr/>
          </p:nvSpPr>
          <p:spPr bwMode="auto">
            <a:xfrm>
              <a:off x="6491028" y="1263650"/>
              <a:ext cx="36513" cy="34925"/>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363">
              <a:extLst>
                <a:ext uri="{FF2B5EF4-FFF2-40B4-BE49-F238E27FC236}">
                  <a16:creationId xmlns:a16="http://schemas.microsoft.com/office/drawing/2014/main" id="{E95E743C-4D37-C2FC-1587-77744FEDE0E8}"/>
                </a:ext>
              </a:extLst>
            </p:cNvPr>
            <p:cNvSpPr>
              <a:spLocks/>
            </p:cNvSpPr>
            <p:nvPr/>
          </p:nvSpPr>
          <p:spPr bwMode="auto">
            <a:xfrm>
              <a:off x="6437053" y="1316038"/>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Freeform 364">
              <a:extLst>
                <a:ext uri="{FF2B5EF4-FFF2-40B4-BE49-F238E27FC236}">
                  <a16:creationId xmlns:a16="http://schemas.microsoft.com/office/drawing/2014/main" id="{0DCAC26D-EA2B-6426-CD44-FB8D625AAA02}"/>
                </a:ext>
              </a:extLst>
            </p:cNvPr>
            <p:cNvSpPr>
              <a:spLocks/>
            </p:cNvSpPr>
            <p:nvPr/>
          </p:nvSpPr>
          <p:spPr bwMode="auto">
            <a:xfrm>
              <a:off x="6383078" y="1370013"/>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365">
              <a:extLst>
                <a:ext uri="{FF2B5EF4-FFF2-40B4-BE49-F238E27FC236}">
                  <a16:creationId xmlns:a16="http://schemas.microsoft.com/office/drawing/2014/main" id="{6C092318-9D7D-AADD-AD87-878B9BC46969}"/>
                </a:ext>
              </a:extLst>
            </p:cNvPr>
            <p:cNvSpPr>
              <a:spLocks/>
            </p:cNvSpPr>
            <p:nvPr/>
          </p:nvSpPr>
          <p:spPr bwMode="auto">
            <a:xfrm>
              <a:off x="6329103" y="1423988"/>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366">
              <a:extLst>
                <a:ext uri="{FF2B5EF4-FFF2-40B4-BE49-F238E27FC236}">
                  <a16:creationId xmlns:a16="http://schemas.microsoft.com/office/drawing/2014/main" id="{4E4DD385-5B9C-B0E4-700E-D4299D1DEA1D}"/>
                </a:ext>
              </a:extLst>
            </p:cNvPr>
            <p:cNvSpPr>
              <a:spLocks/>
            </p:cNvSpPr>
            <p:nvPr/>
          </p:nvSpPr>
          <p:spPr bwMode="auto">
            <a:xfrm>
              <a:off x="6275128" y="1477963"/>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367">
              <a:extLst>
                <a:ext uri="{FF2B5EF4-FFF2-40B4-BE49-F238E27FC236}">
                  <a16:creationId xmlns:a16="http://schemas.microsoft.com/office/drawing/2014/main" id="{46942AD8-C16B-D315-4B6D-BFDCDA880714}"/>
                </a:ext>
              </a:extLst>
            </p:cNvPr>
            <p:cNvSpPr>
              <a:spLocks/>
            </p:cNvSpPr>
            <p:nvPr/>
          </p:nvSpPr>
          <p:spPr bwMode="auto">
            <a:xfrm>
              <a:off x="6222740" y="1531938"/>
              <a:ext cx="34925"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368">
              <a:extLst>
                <a:ext uri="{FF2B5EF4-FFF2-40B4-BE49-F238E27FC236}">
                  <a16:creationId xmlns:a16="http://schemas.microsoft.com/office/drawing/2014/main" id="{B95ED2DC-39B8-C33E-4808-285D3D87CF08}"/>
                </a:ext>
              </a:extLst>
            </p:cNvPr>
            <p:cNvSpPr>
              <a:spLocks/>
            </p:cNvSpPr>
            <p:nvPr/>
          </p:nvSpPr>
          <p:spPr bwMode="auto">
            <a:xfrm>
              <a:off x="6168765" y="1585913"/>
              <a:ext cx="36513" cy="34925"/>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369">
              <a:extLst>
                <a:ext uri="{FF2B5EF4-FFF2-40B4-BE49-F238E27FC236}">
                  <a16:creationId xmlns:a16="http://schemas.microsoft.com/office/drawing/2014/main" id="{76A21E1C-0C80-1FCB-3F8A-27CEA42C4270}"/>
                </a:ext>
              </a:extLst>
            </p:cNvPr>
            <p:cNvSpPr>
              <a:spLocks/>
            </p:cNvSpPr>
            <p:nvPr/>
          </p:nvSpPr>
          <p:spPr bwMode="auto">
            <a:xfrm>
              <a:off x="6114790" y="1638300"/>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370">
              <a:extLst>
                <a:ext uri="{FF2B5EF4-FFF2-40B4-BE49-F238E27FC236}">
                  <a16:creationId xmlns:a16="http://schemas.microsoft.com/office/drawing/2014/main" id="{FF6F4392-FA88-716F-1A1C-42BCF236DA2D}"/>
                </a:ext>
              </a:extLst>
            </p:cNvPr>
            <p:cNvSpPr>
              <a:spLocks/>
            </p:cNvSpPr>
            <p:nvPr/>
          </p:nvSpPr>
          <p:spPr bwMode="auto">
            <a:xfrm>
              <a:off x="6060815" y="16922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371">
              <a:extLst>
                <a:ext uri="{FF2B5EF4-FFF2-40B4-BE49-F238E27FC236}">
                  <a16:creationId xmlns:a16="http://schemas.microsoft.com/office/drawing/2014/main" id="{4F92EF1D-F726-B178-C23B-E51D850A6CB0}"/>
                </a:ext>
              </a:extLst>
            </p:cNvPr>
            <p:cNvSpPr>
              <a:spLocks/>
            </p:cNvSpPr>
            <p:nvPr/>
          </p:nvSpPr>
          <p:spPr bwMode="auto">
            <a:xfrm>
              <a:off x="6006840" y="1746250"/>
              <a:ext cx="36513"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372">
              <a:extLst>
                <a:ext uri="{FF2B5EF4-FFF2-40B4-BE49-F238E27FC236}">
                  <a16:creationId xmlns:a16="http://schemas.microsoft.com/office/drawing/2014/main" id="{1DCBFB6C-FA08-BA2E-6016-C08BF1C6F842}"/>
                </a:ext>
              </a:extLst>
            </p:cNvPr>
            <p:cNvSpPr>
              <a:spLocks/>
            </p:cNvSpPr>
            <p:nvPr/>
          </p:nvSpPr>
          <p:spPr bwMode="auto">
            <a:xfrm>
              <a:off x="5952865" y="1800225"/>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Oval 373">
              <a:extLst>
                <a:ext uri="{FF2B5EF4-FFF2-40B4-BE49-F238E27FC236}">
                  <a16:creationId xmlns:a16="http://schemas.microsoft.com/office/drawing/2014/main" id="{322BCA44-BD77-FD4F-AD13-8DF136DDDC0F}"/>
                </a:ext>
              </a:extLst>
            </p:cNvPr>
            <p:cNvSpPr>
              <a:spLocks noChangeArrowheads="1"/>
            </p:cNvSpPr>
            <p:nvPr/>
          </p:nvSpPr>
          <p:spPr bwMode="auto">
            <a:xfrm>
              <a:off x="5902065" y="1855788"/>
              <a:ext cx="31750"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Oval 374">
              <a:extLst>
                <a:ext uri="{FF2B5EF4-FFF2-40B4-BE49-F238E27FC236}">
                  <a16:creationId xmlns:a16="http://schemas.microsoft.com/office/drawing/2014/main" id="{CCD0BA0E-E247-16EE-FDE4-7DF8345D4969}"/>
                </a:ext>
              </a:extLst>
            </p:cNvPr>
            <p:cNvSpPr>
              <a:spLocks noChangeArrowheads="1"/>
            </p:cNvSpPr>
            <p:nvPr/>
          </p:nvSpPr>
          <p:spPr bwMode="auto">
            <a:xfrm>
              <a:off x="5848090" y="1909763"/>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375">
              <a:extLst>
                <a:ext uri="{FF2B5EF4-FFF2-40B4-BE49-F238E27FC236}">
                  <a16:creationId xmlns:a16="http://schemas.microsoft.com/office/drawing/2014/main" id="{0435503B-31BE-C7F5-3B08-9E336F740D69}"/>
                </a:ext>
              </a:extLst>
            </p:cNvPr>
            <p:cNvSpPr>
              <a:spLocks/>
            </p:cNvSpPr>
            <p:nvPr/>
          </p:nvSpPr>
          <p:spPr bwMode="auto">
            <a:xfrm>
              <a:off x="5792528" y="1960563"/>
              <a:ext cx="36513" cy="3651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376">
              <a:extLst>
                <a:ext uri="{FF2B5EF4-FFF2-40B4-BE49-F238E27FC236}">
                  <a16:creationId xmlns:a16="http://schemas.microsoft.com/office/drawing/2014/main" id="{78F34B4B-4A8C-D478-76B4-F7209493A657}"/>
                </a:ext>
              </a:extLst>
            </p:cNvPr>
            <p:cNvSpPr>
              <a:spLocks/>
            </p:cNvSpPr>
            <p:nvPr/>
          </p:nvSpPr>
          <p:spPr bwMode="auto">
            <a:xfrm>
              <a:off x="5738553" y="2014538"/>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377">
              <a:extLst>
                <a:ext uri="{FF2B5EF4-FFF2-40B4-BE49-F238E27FC236}">
                  <a16:creationId xmlns:a16="http://schemas.microsoft.com/office/drawing/2014/main" id="{1DE41EF8-DCAF-DBF9-585F-70B2B13FE1D6}"/>
                </a:ext>
              </a:extLst>
            </p:cNvPr>
            <p:cNvSpPr>
              <a:spLocks/>
            </p:cNvSpPr>
            <p:nvPr/>
          </p:nvSpPr>
          <p:spPr bwMode="auto">
            <a:xfrm>
              <a:off x="6714865" y="950913"/>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378">
              <a:extLst>
                <a:ext uri="{FF2B5EF4-FFF2-40B4-BE49-F238E27FC236}">
                  <a16:creationId xmlns:a16="http://schemas.microsoft.com/office/drawing/2014/main" id="{B66574D4-604D-5240-D17D-73930E96323B}"/>
                </a:ext>
              </a:extLst>
            </p:cNvPr>
            <p:cNvSpPr>
              <a:spLocks/>
            </p:cNvSpPr>
            <p:nvPr/>
          </p:nvSpPr>
          <p:spPr bwMode="auto">
            <a:xfrm>
              <a:off x="6662478" y="1004888"/>
              <a:ext cx="34925"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Oval 379">
              <a:extLst>
                <a:ext uri="{FF2B5EF4-FFF2-40B4-BE49-F238E27FC236}">
                  <a16:creationId xmlns:a16="http://schemas.microsoft.com/office/drawing/2014/main" id="{DF7F6268-80F1-1832-6BA4-98B86999A461}"/>
                </a:ext>
              </a:extLst>
            </p:cNvPr>
            <p:cNvSpPr>
              <a:spLocks noChangeArrowheads="1"/>
            </p:cNvSpPr>
            <p:nvPr/>
          </p:nvSpPr>
          <p:spPr bwMode="auto">
            <a:xfrm>
              <a:off x="6610090" y="1058863"/>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Oval 380">
              <a:extLst>
                <a:ext uri="{FF2B5EF4-FFF2-40B4-BE49-F238E27FC236}">
                  <a16:creationId xmlns:a16="http://schemas.microsoft.com/office/drawing/2014/main" id="{F825CB5C-A685-17EC-05BA-58CD00555736}"/>
                </a:ext>
              </a:extLst>
            </p:cNvPr>
            <p:cNvSpPr>
              <a:spLocks noChangeArrowheads="1"/>
            </p:cNvSpPr>
            <p:nvPr/>
          </p:nvSpPr>
          <p:spPr bwMode="auto">
            <a:xfrm>
              <a:off x="6556115" y="1112838"/>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381">
              <a:extLst>
                <a:ext uri="{FF2B5EF4-FFF2-40B4-BE49-F238E27FC236}">
                  <a16:creationId xmlns:a16="http://schemas.microsoft.com/office/drawing/2014/main" id="{8FCD070F-B8D3-C99E-76EE-D0975EFC4E21}"/>
                </a:ext>
              </a:extLst>
            </p:cNvPr>
            <p:cNvSpPr>
              <a:spLocks/>
            </p:cNvSpPr>
            <p:nvPr/>
          </p:nvSpPr>
          <p:spPr bwMode="auto">
            <a:xfrm>
              <a:off x="6500553" y="116522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382">
              <a:extLst>
                <a:ext uri="{FF2B5EF4-FFF2-40B4-BE49-F238E27FC236}">
                  <a16:creationId xmlns:a16="http://schemas.microsoft.com/office/drawing/2014/main" id="{B31E01F8-DC7A-892E-63C8-87A9CE4BBC47}"/>
                </a:ext>
              </a:extLst>
            </p:cNvPr>
            <p:cNvSpPr>
              <a:spLocks/>
            </p:cNvSpPr>
            <p:nvPr/>
          </p:nvSpPr>
          <p:spPr bwMode="auto">
            <a:xfrm>
              <a:off x="6446578" y="121920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383">
              <a:extLst>
                <a:ext uri="{FF2B5EF4-FFF2-40B4-BE49-F238E27FC236}">
                  <a16:creationId xmlns:a16="http://schemas.microsoft.com/office/drawing/2014/main" id="{61292278-FAD3-6150-F697-FBAA0FF39E2B}"/>
                </a:ext>
              </a:extLst>
            </p:cNvPr>
            <p:cNvSpPr>
              <a:spLocks/>
            </p:cNvSpPr>
            <p:nvPr/>
          </p:nvSpPr>
          <p:spPr bwMode="auto">
            <a:xfrm>
              <a:off x="6392603" y="127317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Freeform 384">
              <a:extLst>
                <a:ext uri="{FF2B5EF4-FFF2-40B4-BE49-F238E27FC236}">
                  <a16:creationId xmlns:a16="http://schemas.microsoft.com/office/drawing/2014/main" id="{867BB94E-0E4A-98EF-24B0-F8FF99974B5C}"/>
                </a:ext>
              </a:extLst>
            </p:cNvPr>
            <p:cNvSpPr>
              <a:spLocks/>
            </p:cNvSpPr>
            <p:nvPr/>
          </p:nvSpPr>
          <p:spPr bwMode="auto">
            <a:xfrm>
              <a:off x="6340215" y="1327150"/>
              <a:ext cx="34925"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385">
              <a:extLst>
                <a:ext uri="{FF2B5EF4-FFF2-40B4-BE49-F238E27FC236}">
                  <a16:creationId xmlns:a16="http://schemas.microsoft.com/office/drawing/2014/main" id="{82776320-1DDE-8D30-0DC8-632E60A6837A}"/>
                </a:ext>
              </a:extLst>
            </p:cNvPr>
            <p:cNvSpPr>
              <a:spLocks/>
            </p:cNvSpPr>
            <p:nvPr/>
          </p:nvSpPr>
          <p:spPr bwMode="auto">
            <a:xfrm>
              <a:off x="6286240" y="1379538"/>
              <a:ext cx="34925" cy="36513"/>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Oval 386">
              <a:extLst>
                <a:ext uri="{FF2B5EF4-FFF2-40B4-BE49-F238E27FC236}">
                  <a16:creationId xmlns:a16="http://schemas.microsoft.com/office/drawing/2014/main" id="{0390C062-423C-F958-E7E3-223BAB2DF9EA}"/>
                </a:ext>
              </a:extLst>
            </p:cNvPr>
            <p:cNvSpPr>
              <a:spLocks noChangeArrowheads="1"/>
            </p:cNvSpPr>
            <p:nvPr/>
          </p:nvSpPr>
          <p:spPr bwMode="auto">
            <a:xfrm>
              <a:off x="6233853" y="14351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387">
              <a:extLst>
                <a:ext uri="{FF2B5EF4-FFF2-40B4-BE49-F238E27FC236}">
                  <a16:creationId xmlns:a16="http://schemas.microsoft.com/office/drawing/2014/main" id="{154FA309-C68D-D710-294E-5BE9D750BCB6}"/>
                </a:ext>
              </a:extLst>
            </p:cNvPr>
            <p:cNvSpPr>
              <a:spLocks/>
            </p:cNvSpPr>
            <p:nvPr/>
          </p:nvSpPr>
          <p:spPr bwMode="auto">
            <a:xfrm>
              <a:off x="6178290" y="148748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388">
              <a:extLst>
                <a:ext uri="{FF2B5EF4-FFF2-40B4-BE49-F238E27FC236}">
                  <a16:creationId xmlns:a16="http://schemas.microsoft.com/office/drawing/2014/main" id="{B86FBB37-425A-00BF-71FF-29518C350D44}"/>
                </a:ext>
              </a:extLst>
            </p:cNvPr>
            <p:cNvSpPr>
              <a:spLocks/>
            </p:cNvSpPr>
            <p:nvPr/>
          </p:nvSpPr>
          <p:spPr bwMode="auto">
            <a:xfrm>
              <a:off x="6124315" y="1541463"/>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389">
              <a:extLst>
                <a:ext uri="{FF2B5EF4-FFF2-40B4-BE49-F238E27FC236}">
                  <a16:creationId xmlns:a16="http://schemas.microsoft.com/office/drawing/2014/main" id="{1C39E821-0A88-4128-CD0A-0BA7279B9BF7}"/>
                </a:ext>
              </a:extLst>
            </p:cNvPr>
            <p:cNvSpPr>
              <a:spLocks/>
            </p:cNvSpPr>
            <p:nvPr/>
          </p:nvSpPr>
          <p:spPr bwMode="auto">
            <a:xfrm>
              <a:off x="6070340" y="159543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390">
              <a:extLst>
                <a:ext uri="{FF2B5EF4-FFF2-40B4-BE49-F238E27FC236}">
                  <a16:creationId xmlns:a16="http://schemas.microsoft.com/office/drawing/2014/main" id="{22AD02FB-EEC6-77D8-C50A-F3D84B31C99D}"/>
                </a:ext>
              </a:extLst>
            </p:cNvPr>
            <p:cNvSpPr>
              <a:spLocks/>
            </p:cNvSpPr>
            <p:nvPr/>
          </p:nvSpPr>
          <p:spPr bwMode="auto">
            <a:xfrm>
              <a:off x="6016365" y="1649413"/>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391">
              <a:extLst>
                <a:ext uri="{FF2B5EF4-FFF2-40B4-BE49-F238E27FC236}">
                  <a16:creationId xmlns:a16="http://schemas.microsoft.com/office/drawing/2014/main" id="{1066E2D9-CE7C-2C58-2A01-0DEB39EC8A18}"/>
                </a:ext>
              </a:extLst>
            </p:cNvPr>
            <p:cNvSpPr>
              <a:spLocks/>
            </p:cNvSpPr>
            <p:nvPr/>
          </p:nvSpPr>
          <p:spPr bwMode="auto">
            <a:xfrm>
              <a:off x="5963978" y="1701800"/>
              <a:ext cx="34925" cy="36513"/>
            </a:xfrm>
            <a:custGeom>
              <a:avLst/>
              <a:gdLst>
                <a:gd name="T0" fmla="*/ 194 w 1094"/>
                <a:gd name="T1" fmla="*/ 900 h 1094"/>
                <a:gd name="T2" fmla="*/ 194 w 1094"/>
                <a:gd name="T3" fmla="*/ 195 h 1094"/>
                <a:gd name="T4" fmla="*/ 900 w 1094"/>
                <a:gd name="T5" fmla="*/ 195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392">
              <a:extLst>
                <a:ext uri="{FF2B5EF4-FFF2-40B4-BE49-F238E27FC236}">
                  <a16:creationId xmlns:a16="http://schemas.microsoft.com/office/drawing/2014/main" id="{372D678C-7DFA-1C72-EA2B-C17729960234}"/>
                </a:ext>
              </a:extLst>
            </p:cNvPr>
            <p:cNvSpPr>
              <a:spLocks/>
            </p:cNvSpPr>
            <p:nvPr/>
          </p:nvSpPr>
          <p:spPr bwMode="auto">
            <a:xfrm>
              <a:off x="5910003" y="17557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Freeform 393">
              <a:extLst>
                <a:ext uri="{FF2B5EF4-FFF2-40B4-BE49-F238E27FC236}">
                  <a16:creationId xmlns:a16="http://schemas.microsoft.com/office/drawing/2014/main" id="{EA114301-360D-5985-1017-AA09128C914B}"/>
                </a:ext>
              </a:extLst>
            </p:cNvPr>
            <p:cNvSpPr>
              <a:spLocks/>
            </p:cNvSpPr>
            <p:nvPr/>
          </p:nvSpPr>
          <p:spPr bwMode="auto">
            <a:xfrm>
              <a:off x="5856028" y="180975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Freeform 394">
              <a:extLst>
                <a:ext uri="{FF2B5EF4-FFF2-40B4-BE49-F238E27FC236}">
                  <a16:creationId xmlns:a16="http://schemas.microsoft.com/office/drawing/2014/main" id="{2C8536DA-2106-CEB2-4670-30934A11BFCB}"/>
                </a:ext>
              </a:extLst>
            </p:cNvPr>
            <p:cNvSpPr>
              <a:spLocks/>
            </p:cNvSpPr>
            <p:nvPr/>
          </p:nvSpPr>
          <p:spPr bwMode="auto">
            <a:xfrm>
              <a:off x="5802053" y="186372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395">
              <a:extLst>
                <a:ext uri="{FF2B5EF4-FFF2-40B4-BE49-F238E27FC236}">
                  <a16:creationId xmlns:a16="http://schemas.microsoft.com/office/drawing/2014/main" id="{D9D7824A-81D9-67AB-08E4-0A323FD46285}"/>
                </a:ext>
              </a:extLst>
            </p:cNvPr>
            <p:cNvSpPr>
              <a:spLocks/>
            </p:cNvSpPr>
            <p:nvPr/>
          </p:nvSpPr>
          <p:spPr bwMode="auto">
            <a:xfrm>
              <a:off x="5748078" y="1917700"/>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Oval 396">
              <a:extLst>
                <a:ext uri="{FF2B5EF4-FFF2-40B4-BE49-F238E27FC236}">
                  <a16:creationId xmlns:a16="http://schemas.microsoft.com/office/drawing/2014/main" id="{D203A7C2-CEDB-B9B0-2195-08FF0530F8E2}"/>
                </a:ext>
              </a:extLst>
            </p:cNvPr>
            <p:cNvSpPr>
              <a:spLocks noChangeArrowheads="1"/>
            </p:cNvSpPr>
            <p:nvPr/>
          </p:nvSpPr>
          <p:spPr bwMode="auto">
            <a:xfrm>
              <a:off x="5695690" y="1973263"/>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397">
              <a:extLst>
                <a:ext uri="{FF2B5EF4-FFF2-40B4-BE49-F238E27FC236}">
                  <a16:creationId xmlns:a16="http://schemas.microsoft.com/office/drawing/2014/main" id="{FCEC583A-0ED9-FED4-2767-B3F0182AA616}"/>
                </a:ext>
              </a:extLst>
            </p:cNvPr>
            <p:cNvSpPr>
              <a:spLocks/>
            </p:cNvSpPr>
            <p:nvPr/>
          </p:nvSpPr>
          <p:spPr bwMode="auto">
            <a:xfrm>
              <a:off x="6672003" y="906463"/>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398">
              <a:extLst>
                <a:ext uri="{FF2B5EF4-FFF2-40B4-BE49-F238E27FC236}">
                  <a16:creationId xmlns:a16="http://schemas.microsoft.com/office/drawing/2014/main" id="{BE1BC038-D790-05ED-D032-AF84A248D865}"/>
                </a:ext>
              </a:extLst>
            </p:cNvPr>
            <p:cNvSpPr>
              <a:spLocks/>
            </p:cNvSpPr>
            <p:nvPr/>
          </p:nvSpPr>
          <p:spPr bwMode="auto">
            <a:xfrm>
              <a:off x="6618028" y="960438"/>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Oval 399">
              <a:extLst>
                <a:ext uri="{FF2B5EF4-FFF2-40B4-BE49-F238E27FC236}">
                  <a16:creationId xmlns:a16="http://schemas.microsoft.com/office/drawing/2014/main" id="{803C1651-148D-C055-64D3-E33A3812F287}"/>
                </a:ext>
              </a:extLst>
            </p:cNvPr>
            <p:cNvSpPr>
              <a:spLocks noChangeArrowheads="1"/>
            </p:cNvSpPr>
            <p:nvPr/>
          </p:nvSpPr>
          <p:spPr bwMode="auto">
            <a:xfrm>
              <a:off x="6565640" y="10160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Oval 400">
              <a:extLst>
                <a:ext uri="{FF2B5EF4-FFF2-40B4-BE49-F238E27FC236}">
                  <a16:creationId xmlns:a16="http://schemas.microsoft.com/office/drawing/2014/main" id="{1A76813C-9936-B658-0586-5EB3F54DA364}"/>
                </a:ext>
              </a:extLst>
            </p:cNvPr>
            <p:cNvSpPr>
              <a:spLocks noChangeArrowheads="1"/>
            </p:cNvSpPr>
            <p:nvPr/>
          </p:nvSpPr>
          <p:spPr bwMode="auto">
            <a:xfrm>
              <a:off x="6511665" y="1069975"/>
              <a:ext cx="33338" cy="3175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401">
              <a:extLst>
                <a:ext uri="{FF2B5EF4-FFF2-40B4-BE49-F238E27FC236}">
                  <a16:creationId xmlns:a16="http://schemas.microsoft.com/office/drawing/2014/main" id="{D6D828AD-B2CD-7BA8-4D98-FFBDDD430D19}"/>
                </a:ext>
              </a:extLst>
            </p:cNvPr>
            <p:cNvSpPr>
              <a:spLocks/>
            </p:cNvSpPr>
            <p:nvPr/>
          </p:nvSpPr>
          <p:spPr bwMode="auto">
            <a:xfrm>
              <a:off x="6456103" y="1120775"/>
              <a:ext cx="36513"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402">
              <a:extLst>
                <a:ext uri="{FF2B5EF4-FFF2-40B4-BE49-F238E27FC236}">
                  <a16:creationId xmlns:a16="http://schemas.microsoft.com/office/drawing/2014/main" id="{265F00AC-247C-E8C3-F508-7C57FA1F7ACD}"/>
                </a:ext>
              </a:extLst>
            </p:cNvPr>
            <p:cNvSpPr>
              <a:spLocks/>
            </p:cNvSpPr>
            <p:nvPr/>
          </p:nvSpPr>
          <p:spPr bwMode="auto">
            <a:xfrm>
              <a:off x="6403715" y="1174750"/>
              <a:ext cx="34925" cy="3651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403">
              <a:extLst>
                <a:ext uri="{FF2B5EF4-FFF2-40B4-BE49-F238E27FC236}">
                  <a16:creationId xmlns:a16="http://schemas.microsoft.com/office/drawing/2014/main" id="{47B718CD-7999-38BB-20AB-F1BBC2334CA6}"/>
                </a:ext>
              </a:extLst>
            </p:cNvPr>
            <p:cNvSpPr>
              <a:spLocks/>
            </p:cNvSpPr>
            <p:nvPr/>
          </p:nvSpPr>
          <p:spPr bwMode="auto">
            <a:xfrm>
              <a:off x="6349740" y="1228725"/>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404">
              <a:extLst>
                <a:ext uri="{FF2B5EF4-FFF2-40B4-BE49-F238E27FC236}">
                  <a16:creationId xmlns:a16="http://schemas.microsoft.com/office/drawing/2014/main" id="{3A8EDD3B-857D-79BF-3770-90BC72C1C805}"/>
                </a:ext>
              </a:extLst>
            </p:cNvPr>
            <p:cNvSpPr>
              <a:spLocks/>
            </p:cNvSpPr>
            <p:nvPr/>
          </p:nvSpPr>
          <p:spPr bwMode="auto">
            <a:xfrm>
              <a:off x="6295765" y="1282700"/>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405">
              <a:extLst>
                <a:ext uri="{FF2B5EF4-FFF2-40B4-BE49-F238E27FC236}">
                  <a16:creationId xmlns:a16="http://schemas.microsoft.com/office/drawing/2014/main" id="{F4D4609B-FAC6-89E5-EF75-93F3B14C7126}"/>
                </a:ext>
              </a:extLst>
            </p:cNvPr>
            <p:cNvSpPr>
              <a:spLocks/>
            </p:cNvSpPr>
            <p:nvPr/>
          </p:nvSpPr>
          <p:spPr bwMode="auto">
            <a:xfrm>
              <a:off x="6241790" y="1336675"/>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nvGrpSpPr>
            <p:cNvPr id="58" name="Group 607">
              <a:extLst>
                <a:ext uri="{FF2B5EF4-FFF2-40B4-BE49-F238E27FC236}">
                  <a16:creationId xmlns:a16="http://schemas.microsoft.com/office/drawing/2014/main" id="{E5CE62C8-C972-00AB-20D9-EED25E196A3B}"/>
                </a:ext>
              </a:extLst>
            </p:cNvPr>
            <p:cNvGrpSpPr>
              <a:grpSpLocks/>
            </p:cNvGrpSpPr>
            <p:nvPr/>
          </p:nvGrpSpPr>
          <p:grpSpPr bwMode="auto">
            <a:xfrm>
              <a:off x="5255952" y="468313"/>
              <a:ext cx="1408113" cy="1493838"/>
              <a:chOff x="3702" y="295"/>
              <a:chExt cx="887" cy="941"/>
            </a:xfrm>
            <a:grpFill/>
          </p:grpSpPr>
          <p:sp>
            <p:nvSpPr>
              <p:cNvPr id="71" name="Freeform 407">
                <a:extLst>
                  <a:ext uri="{FF2B5EF4-FFF2-40B4-BE49-F238E27FC236}">
                    <a16:creationId xmlns:a16="http://schemas.microsoft.com/office/drawing/2014/main" id="{F8895C26-D6B8-5A71-3A2C-DBEB1B0F0E53}"/>
                  </a:ext>
                </a:extLst>
              </p:cNvPr>
              <p:cNvSpPr>
                <a:spLocks/>
              </p:cNvSpPr>
              <p:nvPr/>
            </p:nvSpPr>
            <p:spPr bwMode="auto">
              <a:xfrm>
                <a:off x="4289" y="876"/>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2" name="Freeform 408">
                <a:extLst>
                  <a:ext uri="{FF2B5EF4-FFF2-40B4-BE49-F238E27FC236}">
                    <a16:creationId xmlns:a16="http://schemas.microsoft.com/office/drawing/2014/main" id="{B8749497-E903-E928-F274-6ABC7348CB0E}"/>
                  </a:ext>
                </a:extLst>
              </p:cNvPr>
              <p:cNvSpPr>
                <a:spLocks/>
              </p:cNvSpPr>
              <p:nvPr/>
            </p:nvSpPr>
            <p:spPr bwMode="auto">
              <a:xfrm>
                <a:off x="4255" y="910"/>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3" name="Freeform 409">
                <a:extLst>
                  <a:ext uri="{FF2B5EF4-FFF2-40B4-BE49-F238E27FC236}">
                    <a16:creationId xmlns:a16="http://schemas.microsoft.com/office/drawing/2014/main" id="{C43BB479-8EF6-92E1-DCFE-5CFB513697AF}"/>
                  </a:ext>
                </a:extLst>
              </p:cNvPr>
              <p:cNvSpPr>
                <a:spLocks/>
              </p:cNvSpPr>
              <p:nvPr/>
            </p:nvSpPr>
            <p:spPr bwMode="auto">
              <a:xfrm>
                <a:off x="4222" y="943"/>
                <a:ext cx="22" cy="2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4" name="Freeform 410">
                <a:extLst>
                  <a:ext uri="{FF2B5EF4-FFF2-40B4-BE49-F238E27FC236}">
                    <a16:creationId xmlns:a16="http://schemas.microsoft.com/office/drawing/2014/main" id="{4E6FF581-71BC-D5F5-FA7F-5E6251DBF9C3}"/>
                  </a:ext>
                </a:extLst>
              </p:cNvPr>
              <p:cNvSpPr>
                <a:spLocks/>
              </p:cNvSpPr>
              <p:nvPr/>
            </p:nvSpPr>
            <p:spPr bwMode="auto">
              <a:xfrm>
                <a:off x="4188" y="97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5" name="Freeform 411">
                <a:extLst>
                  <a:ext uri="{FF2B5EF4-FFF2-40B4-BE49-F238E27FC236}">
                    <a16:creationId xmlns:a16="http://schemas.microsoft.com/office/drawing/2014/main" id="{C9012D5C-6CBC-0F65-B115-6799F17E8F35}"/>
                  </a:ext>
                </a:extLst>
              </p:cNvPr>
              <p:cNvSpPr>
                <a:spLocks/>
              </p:cNvSpPr>
              <p:nvPr/>
            </p:nvSpPr>
            <p:spPr bwMode="auto">
              <a:xfrm>
                <a:off x="4154" y="1011"/>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6" name="Freeform 412">
                <a:extLst>
                  <a:ext uri="{FF2B5EF4-FFF2-40B4-BE49-F238E27FC236}">
                    <a16:creationId xmlns:a16="http://schemas.microsoft.com/office/drawing/2014/main" id="{8E93C97D-BE78-4089-15F0-0BB29B2A6C98}"/>
                  </a:ext>
                </a:extLst>
              </p:cNvPr>
              <p:cNvSpPr>
                <a:spLocks/>
              </p:cNvSpPr>
              <p:nvPr/>
            </p:nvSpPr>
            <p:spPr bwMode="auto">
              <a:xfrm>
                <a:off x="4120" y="1045"/>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7" name="Freeform 413">
                <a:extLst>
                  <a:ext uri="{FF2B5EF4-FFF2-40B4-BE49-F238E27FC236}">
                    <a16:creationId xmlns:a16="http://schemas.microsoft.com/office/drawing/2014/main" id="{A68AD392-B2D9-74CD-B19A-35C594C3CA05}"/>
                  </a:ext>
                </a:extLst>
              </p:cNvPr>
              <p:cNvSpPr>
                <a:spLocks/>
              </p:cNvSpPr>
              <p:nvPr/>
            </p:nvSpPr>
            <p:spPr bwMode="auto">
              <a:xfrm>
                <a:off x="4086" y="1079"/>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8" name="Freeform 414">
                <a:extLst>
                  <a:ext uri="{FF2B5EF4-FFF2-40B4-BE49-F238E27FC236}">
                    <a16:creationId xmlns:a16="http://schemas.microsoft.com/office/drawing/2014/main" id="{6A14C41B-83B3-F2B6-29CB-CA5703FF2011}"/>
                  </a:ext>
                </a:extLst>
              </p:cNvPr>
              <p:cNvSpPr>
                <a:spLocks/>
              </p:cNvSpPr>
              <p:nvPr/>
            </p:nvSpPr>
            <p:spPr bwMode="auto">
              <a:xfrm>
                <a:off x="4052" y="1113"/>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9" name="Freeform 415">
                <a:extLst>
                  <a:ext uri="{FF2B5EF4-FFF2-40B4-BE49-F238E27FC236}">
                    <a16:creationId xmlns:a16="http://schemas.microsoft.com/office/drawing/2014/main" id="{ABA04720-9240-CEA0-24A2-F18E63BAE663}"/>
                  </a:ext>
                </a:extLst>
              </p:cNvPr>
              <p:cNvSpPr>
                <a:spLocks/>
              </p:cNvSpPr>
              <p:nvPr/>
            </p:nvSpPr>
            <p:spPr bwMode="auto">
              <a:xfrm>
                <a:off x="4019" y="1146"/>
                <a:ext cx="22" cy="23"/>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0" name="Freeform 416">
                <a:extLst>
                  <a:ext uri="{FF2B5EF4-FFF2-40B4-BE49-F238E27FC236}">
                    <a16:creationId xmlns:a16="http://schemas.microsoft.com/office/drawing/2014/main" id="{471EB087-B34C-F60B-A24E-50F81AADCD59}"/>
                  </a:ext>
                </a:extLst>
              </p:cNvPr>
              <p:cNvSpPr>
                <a:spLocks/>
              </p:cNvSpPr>
              <p:nvPr/>
            </p:nvSpPr>
            <p:spPr bwMode="auto">
              <a:xfrm>
                <a:off x="3985" y="118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1" name="Oval 417">
                <a:extLst>
                  <a:ext uri="{FF2B5EF4-FFF2-40B4-BE49-F238E27FC236}">
                    <a16:creationId xmlns:a16="http://schemas.microsoft.com/office/drawing/2014/main" id="{1BC5D01D-9F10-455D-7DA2-5541561FE1F9}"/>
                  </a:ext>
                </a:extLst>
              </p:cNvPr>
              <p:cNvSpPr>
                <a:spLocks noChangeArrowheads="1"/>
              </p:cNvSpPr>
              <p:nvPr/>
            </p:nvSpPr>
            <p:spPr bwMode="auto">
              <a:xfrm>
                <a:off x="3952" y="1215"/>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2" name="Freeform 418">
                <a:extLst>
                  <a:ext uri="{FF2B5EF4-FFF2-40B4-BE49-F238E27FC236}">
                    <a16:creationId xmlns:a16="http://schemas.microsoft.com/office/drawing/2014/main" id="{EAA01EE4-F0D8-042D-C3AF-55D6C1848134}"/>
                  </a:ext>
                </a:extLst>
              </p:cNvPr>
              <p:cNvSpPr>
                <a:spLocks/>
              </p:cNvSpPr>
              <p:nvPr/>
            </p:nvSpPr>
            <p:spPr bwMode="auto">
              <a:xfrm>
                <a:off x="4566" y="544"/>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3" name="Freeform 419">
                <a:extLst>
                  <a:ext uri="{FF2B5EF4-FFF2-40B4-BE49-F238E27FC236}">
                    <a16:creationId xmlns:a16="http://schemas.microsoft.com/office/drawing/2014/main" id="{DCB2FF46-E9F0-4995-A776-0060D34A594E}"/>
                  </a:ext>
                </a:extLst>
              </p:cNvPr>
              <p:cNvSpPr>
                <a:spLocks/>
              </p:cNvSpPr>
              <p:nvPr/>
            </p:nvSpPr>
            <p:spPr bwMode="auto">
              <a:xfrm>
                <a:off x="4532" y="57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4" name="Freeform 420">
                <a:extLst>
                  <a:ext uri="{FF2B5EF4-FFF2-40B4-BE49-F238E27FC236}">
                    <a16:creationId xmlns:a16="http://schemas.microsoft.com/office/drawing/2014/main" id="{6AABB2FD-E7C0-59ED-DECA-57E4E3C82CC7}"/>
                  </a:ext>
                </a:extLst>
              </p:cNvPr>
              <p:cNvSpPr>
                <a:spLocks/>
              </p:cNvSpPr>
              <p:nvPr/>
            </p:nvSpPr>
            <p:spPr bwMode="auto">
              <a:xfrm>
                <a:off x="4498" y="61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5" name="Freeform 421">
                <a:extLst>
                  <a:ext uri="{FF2B5EF4-FFF2-40B4-BE49-F238E27FC236}">
                    <a16:creationId xmlns:a16="http://schemas.microsoft.com/office/drawing/2014/main" id="{E52845EE-6C09-6141-F6AD-6AC9C114EB79}"/>
                  </a:ext>
                </a:extLst>
              </p:cNvPr>
              <p:cNvSpPr>
                <a:spLocks/>
              </p:cNvSpPr>
              <p:nvPr/>
            </p:nvSpPr>
            <p:spPr bwMode="auto">
              <a:xfrm>
                <a:off x="4465" y="645"/>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6" name="Freeform 422">
                <a:extLst>
                  <a:ext uri="{FF2B5EF4-FFF2-40B4-BE49-F238E27FC236}">
                    <a16:creationId xmlns:a16="http://schemas.microsoft.com/office/drawing/2014/main" id="{05EB226D-39FF-B3F2-F7FF-FEB2EBD348ED}"/>
                  </a:ext>
                </a:extLst>
              </p:cNvPr>
              <p:cNvSpPr>
                <a:spLocks/>
              </p:cNvSpPr>
              <p:nvPr/>
            </p:nvSpPr>
            <p:spPr bwMode="auto">
              <a:xfrm>
                <a:off x="4431" y="679"/>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7" name="Oval 423">
                <a:extLst>
                  <a:ext uri="{FF2B5EF4-FFF2-40B4-BE49-F238E27FC236}">
                    <a16:creationId xmlns:a16="http://schemas.microsoft.com/office/drawing/2014/main" id="{6A5CA106-071F-ED19-760A-6E99DD89296C}"/>
                  </a:ext>
                </a:extLst>
              </p:cNvPr>
              <p:cNvSpPr>
                <a:spLocks noChangeArrowheads="1"/>
              </p:cNvSpPr>
              <p:nvPr/>
            </p:nvSpPr>
            <p:spPr bwMode="auto">
              <a:xfrm>
                <a:off x="4398" y="714"/>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8" name="Freeform 424">
                <a:extLst>
                  <a:ext uri="{FF2B5EF4-FFF2-40B4-BE49-F238E27FC236}">
                    <a16:creationId xmlns:a16="http://schemas.microsoft.com/office/drawing/2014/main" id="{D532F4B8-0C22-26ED-F7CB-6F3B645B920C}"/>
                  </a:ext>
                </a:extLst>
              </p:cNvPr>
              <p:cNvSpPr>
                <a:spLocks/>
              </p:cNvSpPr>
              <p:nvPr/>
            </p:nvSpPr>
            <p:spPr bwMode="auto">
              <a:xfrm>
                <a:off x="4363" y="747"/>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9" name="Freeform 425">
                <a:extLst>
                  <a:ext uri="{FF2B5EF4-FFF2-40B4-BE49-F238E27FC236}">
                    <a16:creationId xmlns:a16="http://schemas.microsoft.com/office/drawing/2014/main" id="{720833CB-CFD8-234C-CA59-27D5B071F1C4}"/>
                  </a:ext>
                </a:extLst>
              </p:cNvPr>
              <p:cNvSpPr>
                <a:spLocks/>
              </p:cNvSpPr>
              <p:nvPr/>
            </p:nvSpPr>
            <p:spPr bwMode="auto">
              <a:xfrm>
                <a:off x="4329" y="78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0" name="Freeform 426">
                <a:extLst>
                  <a:ext uri="{FF2B5EF4-FFF2-40B4-BE49-F238E27FC236}">
                    <a16:creationId xmlns:a16="http://schemas.microsoft.com/office/drawing/2014/main" id="{B98F7704-3E0A-61CE-6471-B8C38DBA2367}"/>
                  </a:ext>
                </a:extLst>
              </p:cNvPr>
              <p:cNvSpPr>
                <a:spLocks/>
              </p:cNvSpPr>
              <p:nvPr/>
            </p:nvSpPr>
            <p:spPr bwMode="auto">
              <a:xfrm>
                <a:off x="4295" y="81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1" name="Freeform 427">
                <a:extLst>
                  <a:ext uri="{FF2B5EF4-FFF2-40B4-BE49-F238E27FC236}">
                    <a16:creationId xmlns:a16="http://schemas.microsoft.com/office/drawing/2014/main" id="{525F3A2A-5A67-D90A-1C1F-78E49BAF53F6}"/>
                  </a:ext>
                </a:extLst>
              </p:cNvPr>
              <p:cNvSpPr>
                <a:spLocks/>
              </p:cNvSpPr>
              <p:nvPr/>
            </p:nvSpPr>
            <p:spPr bwMode="auto">
              <a:xfrm>
                <a:off x="4262" y="84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2" name="Freeform 428">
                <a:extLst>
                  <a:ext uri="{FF2B5EF4-FFF2-40B4-BE49-F238E27FC236}">
                    <a16:creationId xmlns:a16="http://schemas.microsoft.com/office/drawing/2014/main" id="{F890377F-9086-2362-C898-16A6788A3B7F}"/>
                  </a:ext>
                </a:extLst>
              </p:cNvPr>
              <p:cNvSpPr>
                <a:spLocks/>
              </p:cNvSpPr>
              <p:nvPr/>
            </p:nvSpPr>
            <p:spPr bwMode="auto">
              <a:xfrm>
                <a:off x="4228" y="882"/>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3" name="Oval 429">
                <a:extLst>
                  <a:ext uri="{FF2B5EF4-FFF2-40B4-BE49-F238E27FC236}">
                    <a16:creationId xmlns:a16="http://schemas.microsoft.com/office/drawing/2014/main" id="{B700A600-4046-6578-AB38-CF049CD9463C}"/>
                  </a:ext>
                </a:extLst>
              </p:cNvPr>
              <p:cNvSpPr>
                <a:spLocks noChangeArrowheads="1"/>
              </p:cNvSpPr>
              <p:nvPr/>
            </p:nvSpPr>
            <p:spPr bwMode="auto">
              <a:xfrm>
                <a:off x="4195" y="917"/>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4" name="Oval 430">
                <a:extLst>
                  <a:ext uri="{FF2B5EF4-FFF2-40B4-BE49-F238E27FC236}">
                    <a16:creationId xmlns:a16="http://schemas.microsoft.com/office/drawing/2014/main" id="{2FACE5D7-C0C9-64F8-CB67-AD4B2FCB629F}"/>
                  </a:ext>
                </a:extLst>
              </p:cNvPr>
              <p:cNvSpPr>
                <a:spLocks noChangeArrowheads="1"/>
              </p:cNvSpPr>
              <p:nvPr/>
            </p:nvSpPr>
            <p:spPr bwMode="auto">
              <a:xfrm>
                <a:off x="4161" y="951"/>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5" name="Freeform 431">
                <a:extLst>
                  <a:ext uri="{FF2B5EF4-FFF2-40B4-BE49-F238E27FC236}">
                    <a16:creationId xmlns:a16="http://schemas.microsoft.com/office/drawing/2014/main" id="{09724317-86C2-7177-A48B-EBD29E6F1B81}"/>
                  </a:ext>
                </a:extLst>
              </p:cNvPr>
              <p:cNvSpPr>
                <a:spLocks/>
              </p:cNvSpPr>
              <p:nvPr/>
            </p:nvSpPr>
            <p:spPr bwMode="auto">
              <a:xfrm>
                <a:off x="4126" y="98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6" name="Freeform 432">
                <a:extLst>
                  <a:ext uri="{FF2B5EF4-FFF2-40B4-BE49-F238E27FC236}">
                    <a16:creationId xmlns:a16="http://schemas.microsoft.com/office/drawing/2014/main" id="{592046E8-8318-2464-0196-F3AF10049045}"/>
                  </a:ext>
                </a:extLst>
              </p:cNvPr>
              <p:cNvSpPr>
                <a:spLocks/>
              </p:cNvSpPr>
              <p:nvPr/>
            </p:nvSpPr>
            <p:spPr bwMode="auto">
              <a:xfrm>
                <a:off x="4092" y="101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7" name="Freeform 433">
                <a:extLst>
                  <a:ext uri="{FF2B5EF4-FFF2-40B4-BE49-F238E27FC236}">
                    <a16:creationId xmlns:a16="http://schemas.microsoft.com/office/drawing/2014/main" id="{AD404540-0B03-FE9C-EBDE-A7575CE747CF}"/>
                  </a:ext>
                </a:extLst>
              </p:cNvPr>
              <p:cNvSpPr>
                <a:spLocks/>
              </p:cNvSpPr>
              <p:nvPr/>
            </p:nvSpPr>
            <p:spPr bwMode="auto">
              <a:xfrm>
                <a:off x="4059" y="1051"/>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8" name="Freeform 434">
                <a:extLst>
                  <a:ext uri="{FF2B5EF4-FFF2-40B4-BE49-F238E27FC236}">
                    <a16:creationId xmlns:a16="http://schemas.microsoft.com/office/drawing/2014/main" id="{4C4D3EBA-B136-0E72-DD74-1F06E6AB7ECD}"/>
                  </a:ext>
                </a:extLst>
              </p:cNvPr>
              <p:cNvSpPr>
                <a:spLocks/>
              </p:cNvSpPr>
              <p:nvPr/>
            </p:nvSpPr>
            <p:spPr bwMode="auto">
              <a:xfrm>
                <a:off x="4025" y="1085"/>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9" name="Freeform 435">
                <a:extLst>
                  <a:ext uri="{FF2B5EF4-FFF2-40B4-BE49-F238E27FC236}">
                    <a16:creationId xmlns:a16="http://schemas.microsoft.com/office/drawing/2014/main" id="{8A914A00-5622-CA04-14CC-1095C85D5088}"/>
                  </a:ext>
                </a:extLst>
              </p:cNvPr>
              <p:cNvSpPr>
                <a:spLocks/>
              </p:cNvSpPr>
              <p:nvPr/>
            </p:nvSpPr>
            <p:spPr bwMode="auto">
              <a:xfrm>
                <a:off x="3991" y="1119"/>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0" name="Freeform 436">
                <a:extLst>
                  <a:ext uri="{FF2B5EF4-FFF2-40B4-BE49-F238E27FC236}">
                    <a16:creationId xmlns:a16="http://schemas.microsoft.com/office/drawing/2014/main" id="{94F5E34A-0B2D-1B23-F188-74211B7C765E}"/>
                  </a:ext>
                </a:extLst>
              </p:cNvPr>
              <p:cNvSpPr>
                <a:spLocks/>
              </p:cNvSpPr>
              <p:nvPr/>
            </p:nvSpPr>
            <p:spPr bwMode="auto">
              <a:xfrm>
                <a:off x="3957" y="1153"/>
                <a:ext cx="23" cy="22"/>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1" name="Freeform 437">
                <a:extLst>
                  <a:ext uri="{FF2B5EF4-FFF2-40B4-BE49-F238E27FC236}">
                    <a16:creationId xmlns:a16="http://schemas.microsoft.com/office/drawing/2014/main" id="{5B9E00C8-39AA-4CED-3F57-17A65816860D}"/>
                  </a:ext>
                </a:extLst>
              </p:cNvPr>
              <p:cNvSpPr>
                <a:spLocks/>
              </p:cNvSpPr>
              <p:nvPr/>
            </p:nvSpPr>
            <p:spPr bwMode="auto">
              <a:xfrm>
                <a:off x="3923" y="118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2" name="Freeform 438">
                <a:extLst>
                  <a:ext uri="{FF2B5EF4-FFF2-40B4-BE49-F238E27FC236}">
                    <a16:creationId xmlns:a16="http://schemas.microsoft.com/office/drawing/2014/main" id="{94AAF50E-4A4B-88FA-A9A3-2AB66ED67F07}"/>
                  </a:ext>
                </a:extLst>
              </p:cNvPr>
              <p:cNvSpPr>
                <a:spLocks/>
              </p:cNvSpPr>
              <p:nvPr/>
            </p:nvSpPr>
            <p:spPr bwMode="auto">
              <a:xfrm>
                <a:off x="4539" y="516"/>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3" name="Freeform 439">
                <a:extLst>
                  <a:ext uri="{FF2B5EF4-FFF2-40B4-BE49-F238E27FC236}">
                    <a16:creationId xmlns:a16="http://schemas.microsoft.com/office/drawing/2014/main" id="{49C8A538-1A75-EAF1-6C50-6E8D582F29F8}"/>
                  </a:ext>
                </a:extLst>
              </p:cNvPr>
              <p:cNvSpPr>
                <a:spLocks/>
              </p:cNvSpPr>
              <p:nvPr/>
            </p:nvSpPr>
            <p:spPr bwMode="auto">
              <a:xfrm>
                <a:off x="4505" y="550"/>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4" name="Freeform 440">
                <a:extLst>
                  <a:ext uri="{FF2B5EF4-FFF2-40B4-BE49-F238E27FC236}">
                    <a16:creationId xmlns:a16="http://schemas.microsoft.com/office/drawing/2014/main" id="{A1A7E853-19E7-B6EC-BFF6-66177C2F8CAB}"/>
                  </a:ext>
                </a:extLst>
              </p:cNvPr>
              <p:cNvSpPr>
                <a:spLocks/>
              </p:cNvSpPr>
              <p:nvPr/>
            </p:nvSpPr>
            <p:spPr bwMode="auto">
              <a:xfrm>
                <a:off x="4471" y="584"/>
                <a:ext cx="23" cy="22"/>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5" name="Freeform 441">
                <a:extLst>
                  <a:ext uri="{FF2B5EF4-FFF2-40B4-BE49-F238E27FC236}">
                    <a16:creationId xmlns:a16="http://schemas.microsoft.com/office/drawing/2014/main" id="{C6BEA5DD-7F40-5E5D-5669-4F00F76B703D}"/>
                  </a:ext>
                </a:extLst>
              </p:cNvPr>
              <p:cNvSpPr>
                <a:spLocks/>
              </p:cNvSpPr>
              <p:nvPr/>
            </p:nvSpPr>
            <p:spPr bwMode="auto">
              <a:xfrm>
                <a:off x="4437" y="61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6" name="Freeform 442">
                <a:extLst>
                  <a:ext uri="{FF2B5EF4-FFF2-40B4-BE49-F238E27FC236}">
                    <a16:creationId xmlns:a16="http://schemas.microsoft.com/office/drawing/2014/main" id="{C684D60A-15DE-FD26-187E-DC774665F540}"/>
                  </a:ext>
                </a:extLst>
              </p:cNvPr>
              <p:cNvSpPr>
                <a:spLocks/>
              </p:cNvSpPr>
              <p:nvPr/>
            </p:nvSpPr>
            <p:spPr bwMode="auto">
              <a:xfrm>
                <a:off x="4403" y="651"/>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7" name="Oval 443">
                <a:extLst>
                  <a:ext uri="{FF2B5EF4-FFF2-40B4-BE49-F238E27FC236}">
                    <a16:creationId xmlns:a16="http://schemas.microsoft.com/office/drawing/2014/main" id="{47C03E1D-3A67-6F36-2355-98F7800A7887}"/>
                  </a:ext>
                </a:extLst>
              </p:cNvPr>
              <p:cNvSpPr>
                <a:spLocks noChangeArrowheads="1"/>
              </p:cNvSpPr>
              <p:nvPr/>
            </p:nvSpPr>
            <p:spPr bwMode="auto">
              <a:xfrm>
                <a:off x="4370" y="68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8" name="Oval 444">
                <a:extLst>
                  <a:ext uri="{FF2B5EF4-FFF2-40B4-BE49-F238E27FC236}">
                    <a16:creationId xmlns:a16="http://schemas.microsoft.com/office/drawing/2014/main" id="{C37828FA-3A50-068D-FCD3-3022A45A7338}"/>
                  </a:ext>
                </a:extLst>
              </p:cNvPr>
              <p:cNvSpPr>
                <a:spLocks noChangeArrowheads="1"/>
              </p:cNvSpPr>
              <p:nvPr/>
            </p:nvSpPr>
            <p:spPr bwMode="auto">
              <a:xfrm>
                <a:off x="4337" y="720"/>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9" name="Freeform 445">
                <a:extLst>
                  <a:ext uri="{FF2B5EF4-FFF2-40B4-BE49-F238E27FC236}">
                    <a16:creationId xmlns:a16="http://schemas.microsoft.com/office/drawing/2014/main" id="{DC0DE051-CA73-7BE1-3DA8-B73578ABF50B}"/>
                  </a:ext>
                </a:extLst>
              </p:cNvPr>
              <p:cNvSpPr>
                <a:spLocks/>
              </p:cNvSpPr>
              <p:nvPr/>
            </p:nvSpPr>
            <p:spPr bwMode="auto">
              <a:xfrm>
                <a:off x="4302" y="753"/>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0" name="Freeform 446">
                <a:extLst>
                  <a:ext uri="{FF2B5EF4-FFF2-40B4-BE49-F238E27FC236}">
                    <a16:creationId xmlns:a16="http://schemas.microsoft.com/office/drawing/2014/main" id="{99735563-E787-E238-A110-AF3831CE1CDF}"/>
                  </a:ext>
                </a:extLst>
              </p:cNvPr>
              <p:cNvSpPr>
                <a:spLocks/>
              </p:cNvSpPr>
              <p:nvPr/>
            </p:nvSpPr>
            <p:spPr bwMode="auto">
              <a:xfrm>
                <a:off x="4268" y="787"/>
                <a:ext cx="23" cy="22"/>
              </a:xfrm>
              <a:custGeom>
                <a:avLst/>
                <a:gdLst>
                  <a:gd name="T0" fmla="*/ 194 w 1094"/>
                  <a:gd name="T1" fmla="*/ 899 h 1094"/>
                  <a:gd name="T2" fmla="*/ 194 w 1094"/>
                  <a:gd name="T3" fmla="*/ 194 h 1094"/>
                  <a:gd name="T4" fmla="*/ 899 w 1094"/>
                  <a:gd name="T5" fmla="*/ 194 h 1094"/>
                  <a:gd name="T6" fmla="*/ 899 w 1094"/>
                  <a:gd name="T7" fmla="*/ 899 h 1094"/>
                  <a:gd name="T8" fmla="*/ 194 w 1094"/>
                  <a:gd name="T9" fmla="*/ 899 h 1094"/>
                </a:gdLst>
                <a:ahLst/>
                <a:cxnLst>
                  <a:cxn ang="0">
                    <a:pos x="T0" y="T1"/>
                  </a:cxn>
                  <a:cxn ang="0">
                    <a:pos x="T2" y="T3"/>
                  </a:cxn>
                  <a:cxn ang="0">
                    <a:pos x="T4" y="T5"/>
                  </a:cxn>
                  <a:cxn ang="0">
                    <a:pos x="T6" y="T7"/>
                  </a:cxn>
                  <a:cxn ang="0">
                    <a:pos x="T8" y="T9"/>
                  </a:cxn>
                </a:cxnLst>
                <a:rect l="0" t="0" r="r" b="b"/>
                <a:pathLst>
                  <a:path w="1094" h="1094">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1" name="Freeform 447">
                <a:extLst>
                  <a:ext uri="{FF2B5EF4-FFF2-40B4-BE49-F238E27FC236}">
                    <a16:creationId xmlns:a16="http://schemas.microsoft.com/office/drawing/2014/main" id="{93A62A0E-D03D-E90F-26EA-64044956F8CC}"/>
                  </a:ext>
                </a:extLst>
              </p:cNvPr>
              <p:cNvSpPr>
                <a:spLocks/>
              </p:cNvSpPr>
              <p:nvPr/>
            </p:nvSpPr>
            <p:spPr bwMode="auto">
              <a:xfrm>
                <a:off x="4234" y="82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2" name="Freeform 448">
                <a:extLst>
                  <a:ext uri="{FF2B5EF4-FFF2-40B4-BE49-F238E27FC236}">
                    <a16:creationId xmlns:a16="http://schemas.microsoft.com/office/drawing/2014/main" id="{1E9FAAF1-27B8-D9DE-3C30-08910A9F7028}"/>
                  </a:ext>
                </a:extLst>
              </p:cNvPr>
              <p:cNvSpPr>
                <a:spLocks/>
              </p:cNvSpPr>
              <p:nvPr/>
            </p:nvSpPr>
            <p:spPr bwMode="auto">
              <a:xfrm>
                <a:off x="4200" y="854"/>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3" name="Freeform 449">
                <a:extLst>
                  <a:ext uri="{FF2B5EF4-FFF2-40B4-BE49-F238E27FC236}">
                    <a16:creationId xmlns:a16="http://schemas.microsoft.com/office/drawing/2014/main" id="{DFD3DA2C-312A-F2DF-26C1-74850A51FDF7}"/>
                  </a:ext>
                </a:extLst>
              </p:cNvPr>
              <p:cNvSpPr>
                <a:spLocks/>
              </p:cNvSpPr>
              <p:nvPr/>
            </p:nvSpPr>
            <p:spPr bwMode="auto">
              <a:xfrm>
                <a:off x="4166" y="88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4" name="Freeform 450">
                <a:extLst>
                  <a:ext uri="{FF2B5EF4-FFF2-40B4-BE49-F238E27FC236}">
                    <a16:creationId xmlns:a16="http://schemas.microsoft.com/office/drawing/2014/main" id="{D74502B0-2A71-614A-3F18-D02945151568}"/>
                  </a:ext>
                </a:extLst>
              </p:cNvPr>
              <p:cNvSpPr>
                <a:spLocks/>
              </p:cNvSpPr>
              <p:nvPr/>
            </p:nvSpPr>
            <p:spPr bwMode="auto">
              <a:xfrm>
                <a:off x="4133" y="922"/>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5" name="Freeform 451">
                <a:extLst>
                  <a:ext uri="{FF2B5EF4-FFF2-40B4-BE49-F238E27FC236}">
                    <a16:creationId xmlns:a16="http://schemas.microsoft.com/office/drawing/2014/main" id="{AB96FCA3-16AD-5249-E903-D1A8F82DC59A}"/>
                  </a:ext>
                </a:extLst>
              </p:cNvPr>
              <p:cNvSpPr>
                <a:spLocks/>
              </p:cNvSpPr>
              <p:nvPr/>
            </p:nvSpPr>
            <p:spPr bwMode="auto">
              <a:xfrm>
                <a:off x="4099" y="956"/>
                <a:ext cx="22"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6" name="Freeform 452">
                <a:extLst>
                  <a:ext uri="{FF2B5EF4-FFF2-40B4-BE49-F238E27FC236}">
                    <a16:creationId xmlns:a16="http://schemas.microsoft.com/office/drawing/2014/main" id="{0A652100-370D-6740-0210-1AF22843E1D6}"/>
                  </a:ext>
                </a:extLst>
              </p:cNvPr>
              <p:cNvSpPr>
                <a:spLocks/>
              </p:cNvSpPr>
              <p:nvPr/>
            </p:nvSpPr>
            <p:spPr bwMode="auto">
              <a:xfrm>
                <a:off x="4065" y="990"/>
                <a:ext cx="23"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6" y="0"/>
                      <a:pt x="900" y="194"/>
                    </a:cubicBezTo>
                    <a:cubicBezTo>
                      <a:pt x="1095" y="389"/>
                      <a:pt x="1095" y="705"/>
                      <a:pt x="900" y="899"/>
                    </a:cubicBezTo>
                    <a:cubicBezTo>
                      <a:pt x="706"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7" name="Freeform 453">
                <a:extLst>
                  <a:ext uri="{FF2B5EF4-FFF2-40B4-BE49-F238E27FC236}">
                    <a16:creationId xmlns:a16="http://schemas.microsoft.com/office/drawing/2014/main" id="{5A6AD8AF-AC35-BAC4-4A89-1262D8FC2873}"/>
                  </a:ext>
                </a:extLst>
              </p:cNvPr>
              <p:cNvSpPr>
                <a:spLocks/>
              </p:cNvSpPr>
              <p:nvPr/>
            </p:nvSpPr>
            <p:spPr bwMode="auto">
              <a:xfrm>
                <a:off x="4031" y="1023"/>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8" name="Freeform 454">
                <a:extLst>
                  <a:ext uri="{FF2B5EF4-FFF2-40B4-BE49-F238E27FC236}">
                    <a16:creationId xmlns:a16="http://schemas.microsoft.com/office/drawing/2014/main" id="{0075104D-E3C3-7472-336D-72E361A0FFA8}"/>
                  </a:ext>
                </a:extLst>
              </p:cNvPr>
              <p:cNvSpPr>
                <a:spLocks/>
              </p:cNvSpPr>
              <p:nvPr/>
            </p:nvSpPr>
            <p:spPr bwMode="auto">
              <a:xfrm>
                <a:off x="3997" y="1057"/>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9" name="Freeform 455">
                <a:extLst>
                  <a:ext uri="{FF2B5EF4-FFF2-40B4-BE49-F238E27FC236}">
                    <a16:creationId xmlns:a16="http://schemas.microsoft.com/office/drawing/2014/main" id="{6EC14757-0AC6-A74E-F3E8-842F7AFCB843}"/>
                  </a:ext>
                </a:extLst>
              </p:cNvPr>
              <p:cNvSpPr>
                <a:spLocks/>
              </p:cNvSpPr>
              <p:nvPr/>
            </p:nvSpPr>
            <p:spPr bwMode="auto">
              <a:xfrm>
                <a:off x="3963" y="109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0" name="Freeform 456">
                <a:extLst>
                  <a:ext uri="{FF2B5EF4-FFF2-40B4-BE49-F238E27FC236}">
                    <a16:creationId xmlns:a16="http://schemas.microsoft.com/office/drawing/2014/main" id="{1A43F217-1502-9119-55ED-653DAECAD5D3}"/>
                  </a:ext>
                </a:extLst>
              </p:cNvPr>
              <p:cNvSpPr>
                <a:spLocks/>
              </p:cNvSpPr>
              <p:nvPr/>
            </p:nvSpPr>
            <p:spPr bwMode="auto">
              <a:xfrm>
                <a:off x="3929" y="1125"/>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1" name="Freeform 457">
                <a:extLst>
                  <a:ext uri="{FF2B5EF4-FFF2-40B4-BE49-F238E27FC236}">
                    <a16:creationId xmlns:a16="http://schemas.microsoft.com/office/drawing/2014/main" id="{C0770C13-36DD-67A8-1B49-2F4504EE9866}"/>
                  </a:ext>
                </a:extLst>
              </p:cNvPr>
              <p:cNvSpPr>
                <a:spLocks/>
              </p:cNvSpPr>
              <p:nvPr/>
            </p:nvSpPr>
            <p:spPr bwMode="auto">
              <a:xfrm>
                <a:off x="3896" y="1159"/>
                <a:ext cx="22"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2" name="Freeform 458">
                <a:extLst>
                  <a:ext uri="{FF2B5EF4-FFF2-40B4-BE49-F238E27FC236}">
                    <a16:creationId xmlns:a16="http://schemas.microsoft.com/office/drawing/2014/main" id="{AE3B2366-54BF-D783-D13C-7AA64DF3146A}"/>
                  </a:ext>
                </a:extLst>
              </p:cNvPr>
              <p:cNvSpPr>
                <a:spLocks/>
              </p:cNvSpPr>
              <p:nvPr/>
            </p:nvSpPr>
            <p:spPr bwMode="auto">
              <a:xfrm>
                <a:off x="4511" y="48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3" name="Freeform 459">
                <a:extLst>
                  <a:ext uri="{FF2B5EF4-FFF2-40B4-BE49-F238E27FC236}">
                    <a16:creationId xmlns:a16="http://schemas.microsoft.com/office/drawing/2014/main" id="{7219BB4E-BD2F-427F-4872-288A8FE4E4C7}"/>
                  </a:ext>
                </a:extLst>
              </p:cNvPr>
              <p:cNvSpPr>
                <a:spLocks/>
              </p:cNvSpPr>
              <p:nvPr/>
            </p:nvSpPr>
            <p:spPr bwMode="auto">
              <a:xfrm>
                <a:off x="4477" y="522"/>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4" name="Freeform 460">
                <a:extLst>
                  <a:ext uri="{FF2B5EF4-FFF2-40B4-BE49-F238E27FC236}">
                    <a16:creationId xmlns:a16="http://schemas.microsoft.com/office/drawing/2014/main" id="{F5CE9FEF-042E-8A3F-4D1A-FB58E45ED22D}"/>
                  </a:ext>
                </a:extLst>
              </p:cNvPr>
              <p:cNvSpPr>
                <a:spLocks/>
              </p:cNvSpPr>
              <p:nvPr/>
            </p:nvSpPr>
            <p:spPr bwMode="auto">
              <a:xfrm>
                <a:off x="4443" y="556"/>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5" name="Freeform 461">
                <a:extLst>
                  <a:ext uri="{FF2B5EF4-FFF2-40B4-BE49-F238E27FC236}">
                    <a16:creationId xmlns:a16="http://schemas.microsoft.com/office/drawing/2014/main" id="{7641E90F-DBED-8E73-BF0D-1D9671F2A661}"/>
                  </a:ext>
                </a:extLst>
              </p:cNvPr>
              <p:cNvSpPr>
                <a:spLocks/>
              </p:cNvSpPr>
              <p:nvPr/>
            </p:nvSpPr>
            <p:spPr bwMode="auto">
              <a:xfrm>
                <a:off x="4409" y="590"/>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6" name="Freeform 462">
                <a:extLst>
                  <a:ext uri="{FF2B5EF4-FFF2-40B4-BE49-F238E27FC236}">
                    <a16:creationId xmlns:a16="http://schemas.microsoft.com/office/drawing/2014/main" id="{3B7D2E25-DE22-9D34-D50B-3340371EB85C}"/>
                  </a:ext>
                </a:extLst>
              </p:cNvPr>
              <p:cNvSpPr>
                <a:spLocks/>
              </p:cNvSpPr>
              <p:nvPr/>
            </p:nvSpPr>
            <p:spPr bwMode="auto">
              <a:xfrm>
                <a:off x="4376" y="624"/>
                <a:ext cx="22"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7" name="Freeform 463">
                <a:extLst>
                  <a:ext uri="{FF2B5EF4-FFF2-40B4-BE49-F238E27FC236}">
                    <a16:creationId xmlns:a16="http://schemas.microsoft.com/office/drawing/2014/main" id="{77DC1524-97F0-81DD-C256-CAADE9DCDFAE}"/>
                  </a:ext>
                </a:extLst>
              </p:cNvPr>
              <p:cNvSpPr>
                <a:spLocks/>
              </p:cNvSpPr>
              <p:nvPr/>
            </p:nvSpPr>
            <p:spPr bwMode="auto">
              <a:xfrm>
                <a:off x="4342" y="65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8" name="Freeform 464">
                <a:extLst>
                  <a:ext uri="{FF2B5EF4-FFF2-40B4-BE49-F238E27FC236}">
                    <a16:creationId xmlns:a16="http://schemas.microsoft.com/office/drawing/2014/main" id="{FEA79C87-6AD0-77FE-C4EF-8086F251C164}"/>
                  </a:ext>
                </a:extLst>
              </p:cNvPr>
              <p:cNvSpPr>
                <a:spLocks/>
              </p:cNvSpPr>
              <p:nvPr/>
            </p:nvSpPr>
            <p:spPr bwMode="auto">
              <a:xfrm>
                <a:off x="4308" y="69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9" name="Freeform 465">
                <a:extLst>
                  <a:ext uri="{FF2B5EF4-FFF2-40B4-BE49-F238E27FC236}">
                    <a16:creationId xmlns:a16="http://schemas.microsoft.com/office/drawing/2014/main" id="{6BAF4FC7-8518-D1DE-EF67-0CD63C93C68D}"/>
                  </a:ext>
                </a:extLst>
              </p:cNvPr>
              <p:cNvSpPr>
                <a:spLocks/>
              </p:cNvSpPr>
              <p:nvPr/>
            </p:nvSpPr>
            <p:spPr bwMode="auto">
              <a:xfrm>
                <a:off x="4274" y="725"/>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0" name="Freeform 466">
                <a:extLst>
                  <a:ext uri="{FF2B5EF4-FFF2-40B4-BE49-F238E27FC236}">
                    <a16:creationId xmlns:a16="http://schemas.microsoft.com/office/drawing/2014/main" id="{0FBF4DFC-F3CA-0072-E477-68B1E9DF9F2D}"/>
                  </a:ext>
                </a:extLst>
              </p:cNvPr>
              <p:cNvSpPr>
                <a:spLocks/>
              </p:cNvSpPr>
              <p:nvPr/>
            </p:nvSpPr>
            <p:spPr bwMode="auto">
              <a:xfrm>
                <a:off x="4240" y="759"/>
                <a:ext cx="23"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1" name="Freeform 467">
                <a:extLst>
                  <a:ext uri="{FF2B5EF4-FFF2-40B4-BE49-F238E27FC236}">
                    <a16:creationId xmlns:a16="http://schemas.microsoft.com/office/drawing/2014/main" id="{D387D5C7-6F47-AEE6-0CA6-45860D824727}"/>
                  </a:ext>
                </a:extLst>
              </p:cNvPr>
              <p:cNvSpPr>
                <a:spLocks/>
              </p:cNvSpPr>
              <p:nvPr/>
            </p:nvSpPr>
            <p:spPr bwMode="auto">
              <a:xfrm>
                <a:off x="4206" y="793"/>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2" name="Freeform 468">
                <a:extLst>
                  <a:ext uri="{FF2B5EF4-FFF2-40B4-BE49-F238E27FC236}">
                    <a16:creationId xmlns:a16="http://schemas.microsoft.com/office/drawing/2014/main" id="{6984CF44-69FF-1763-2F43-1D07147F5BBD}"/>
                  </a:ext>
                </a:extLst>
              </p:cNvPr>
              <p:cNvSpPr>
                <a:spLocks/>
              </p:cNvSpPr>
              <p:nvPr/>
            </p:nvSpPr>
            <p:spPr bwMode="auto">
              <a:xfrm>
                <a:off x="4173" y="827"/>
                <a:ext cx="22"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3" name="Freeform 469">
                <a:extLst>
                  <a:ext uri="{FF2B5EF4-FFF2-40B4-BE49-F238E27FC236}">
                    <a16:creationId xmlns:a16="http://schemas.microsoft.com/office/drawing/2014/main" id="{C0927025-0C98-27E4-747F-A85D694C6497}"/>
                  </a:ext>
                </a:extLst>
              </p:cNvPr>
              <p:cNvSpPr>
                <a:spLocks/>
              </p:cNvSpPr>
              <p:nvPr/>
            </p:nvSpPr>
            <p:spPr bwMode="auto">
              <a:xfrm>
                <a:off x="4139" y="861"/>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4" name="Freeform 470">
                <a:extLst>
                  <a:ext uri="{FF2B5EF4-FFF2-40B4-BE49-F238E27FC236}">
                    <a16:creationId xmlns:a16="http://schemas.microsoft.com/office/drawing/2014/main" id="{0572E793-9495-A94B-E7F4-274115E3C3A4}"/>
                  </a:ext>
                </a:extLst>
              </p:cNvPr>
              <p:cNvSpPr>
                <a:spLocks/>
              </p:cNvSpPr>
              <p:nvPr/>
            </p:nvSpPr>
            <p:spPr bwMode="auto">
              <a:xfrm>
                <a:off x="4105" y="89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5" name="Oval 471">
                <a:extLst>
                  <a:ext uri="{FF2B5EF4-FFF2-40B4-BE49-F238E27FC236}">
                    <a16:creationId xmlns:a16="http://schemas.microsoft.com/office/drawing/2014/main" id="{30CC7B06-6047-1034-B31B-F892CDF33BA3}"/>
                  </a:ext>
                </a:extLst>
              </p:cNvPr>
              <p:cNvSpPr>
                <a:spLocks noChangeArrowheads="1"/>
              </p:cNvSpPr>
              <p:nvPr/>
            </p:nvSpPr>
            <p:spPr bwMode="auto">
              <a:xfrm>
                <a:off x="4072" y="929"/>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6" name="Oval 472">
                <a:extLst>
                  <a:ext uri="{FF2B5EF4-FFF2-40B4-BE49-F238E27FC236}">
                    <a16:creationId xmlns:a16="http://schemas.microsoft.com/office/drawing/2014/main" id="{0EC5397F-74AC-3B22-FB84-9C61674A25E4}"/>
                  </a:ext>
                </a:extLst>
              </p:cNvPr>
              <p:cNvSpPr>
                <a:spLocks noChangeArrowheads="1"/>
              </p:cNvSpPr>
              <p:nvPr/>
            </p:nvSpPr>
            <p:spPr bwMode="auto">
              <a:xfrm>
                <a:off x="4038" y="96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7" name="Freeform 473">
                <a:extLst>
                  <a:ext uri="{FF2B5EF4-FFF2-40B4-BE49-F238E27FC236}">
                    <a16:creationId xmlns:a16="http://schemas.microsoft.com/office/drawing/2014/main" id="{43A81F2C-3E5D-29CF-B7FB-13708C64AB8F}"/>
                  </a:ext>
                </a:extLst>
              </p:cNvPr>
              <p:cNvSpPr>
                <a:spLocks/>
              </p:cNvSpPr>
              <p:nvPr/>
            </p:nvSpPr>
            <p:spPr bwMode="auto">
              <a:xfrm>
                <a:off x="4003" y="996"/>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8" name="Freeform 474">
                <a:extLst>
                  <a:ext uri="{FF2B5EF4-FFF2-40B4-BE49-F238E27FC236}">
                    <a16:creationId xmlns:a16="http://schemas.microsoft.com/office/drawing/2014/main" id="{6ECCCCCC-7417-372A-C326-38314A63802B}"/>
                  </a:ext>
                </a:extLst>
              </p:cNvPr>
              <p:cNvSpPr>
                <a:spLocks/>
              </p:cNvSpPr>
              <p:nvPr/>
            </p:nvSpPr>
            <p:spPr bwMode="auto">
              <a:xfrm>
                <a:off x="3970" y="1030"/>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9" name="Freeform 475">
                <a:extLst>
                  <a:ext uri="{FF2B5EF4-FFF2-40B4-BE49-F238E27FC236}">
                    <a16:creationId xmlns:a16="http://schemas.microsoft.com/office/drawing/2014/main" id="{2361F2BF-C827-879D-7F5A-ADF5BA0A8DFE}"/>
                  </a:ext>
                </a:extLst>
              </p:cNvPr>
              <p:cNvSpPr>
                <a:spLocks/>
              </p:cNvSpPr>
              <p:nvPr/>
            </p:nvSpPr>
            <p:spPr bwMode="auto">
              <a:xfrm>
                <a:off x="3936" y="1064"/>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0" name="Freeform 476">
                <a:extLst>
                  <a:ext uri="{FF2B5EF4-FFF2-40B4-BE49-F238E27FC236}">
                    <a16:creationId xmlns:a16="http://schemas.microsoft.com/office/drawing/2014/main" id="{838ED02F-EDC0-4C80-15CB-DB3D2448019E}"/>
                  </a:ext>
                </a:extLst>
              </p:cNvPr>
              <p:cNvSpPr>
                <a:spLocks/>
              </p:cNvSpPr>
              <p:nvPr/>
            </p:nvSpPr>
            <p:spPr bwMode="auto">
              <a:xfrm>
                <a:off x="3902" y="109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1" name="Freeform 477">
                <a:extLst>
                  <a:ext uri="{FF2B5EF4-FFF2-40B4-BE49-F238E27FC236}">
                    <a16:creationId xmlns:a16="http://schemas.microsoft.com/office/drawing/2014/main" id="{BA5FB734-FDB7-C123-AA7B-4FE2AA47E45D}"/>
                  </a:ext>
                </a:extLst>
              </p:cNvPr>
              <p:cNvSpPr>
                <a:spLocks/>
              </p:cNvSpPr>
              <p:nvPr/>
            </p:nvSpPr>
            <p:spPr bwMode="auto">
              <a:xfrm>
                <a:off x="3868" y="1131"/>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2" name="Freeform 478">
                <a:extLst>
                  <a:ext uri="{FF2B5EF4-FFF2-40B4-BE49-F238E27FC236}">
                    <a16:creationId xmlns:a16="http://schemas.microsoft.com/office/drawing/2014/main" id="{94A1626B-F9E7-A432-5C20-BFA97963F357}"/>
                  </a:ext>
                </a:extLst>
              </p:cNvPr>
              <p:cNvSpPr>
                <a:spLocks/>
              </p:cNvSpPr>
              <p:nvPr/>
            </p:nvSpPr>
            <p:spPr bwMode="auto">
              <a:xfrm>
                <a:off x="4483" y="461"/>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3" name="Freeform 479">
                <a:extLst>
                  <a:ext uri="{FF2B5EF4-FFF2-40B4-BE49-F238E27FC236}">
                    <a16:creationId xmlns:a16="http://schemas.microsoft.com/office/drawing/2014/main" id="{7C3ACDC9-C2EC-C9D2-BAB3-AE7794167CAD}"/>
                  </a:ext>
                </a:extLst>
              </p:cNvPr>
              <p:cNvSpPr>
                <a:spLocks/>
              </p:cNvSpPr>
              <p:nvPr/>
            </p:nvSpPr>
            <p:spPr bwMode="auto">
              <a:xfrm>
                <a:off x="4450" y="495"/>
                <a:ext cx="22"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4" name="Freeform 480">
                <a:extLst>
                  <a:ext uri="{FF2B5EF4-FFF2-40B4-BE49-F238E27FC236}">
                    <a16:creationId xmlns:a16="http://schemas.microsoft.com/office/drawing/2014/main" id="{5C52BE2F-BF4C-F1A5-1F8A-6C7BE70536DB}"/>
                  </a:ext>
                </a:extLst>
              </p:cNvPr>
              <p:cNvSpPr>
                <a:spLocks/>
              </p:cNvSpPr>
              <p:nvPr/>
            </p:nvSpPr>
            <p:spPr bwMode="auto">
              <a:xfrm>
                <a:off x="4416" y="52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5" name="Freeform 481">
                <a:extLst>
                  <a:ext uri="{FF2B5EF4-FFF2-40B4-BE49-F238E27FC236}">
                    <a16:creationId xmlns:a16="http://schemas.microsoft.com/office/drawing/2014/main" id="{9D618EC5-AB0D-DADE-F6EE-7474DDA6440F}"/>
                  </a:ext>
                </a:extLst>
              </p:cNvPr>
              <p:cNvSpPr>
                <a:spLocks/>
              </p:cNvSpPr>
              <p:nvPr/>
            </p:nvSpPr>
            <p:spPr bwMode="auto">
              <a:xfrm>
                <a:off x="4382" y="562"/>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6" name="Freeform 482">
                <a:extLst>
                  <a:ext uri="{FF2B5EF4-FFF2-40B4-BE49-F238E27FC236}">
                    <a16:creationId xmlns:a16="http://schemas.microsoft.com/office/drawing/2014/main" id="{04FA021B-9757-E429-5FAF-A793E72CA87B}"/>
                  </a:ext>
                </a:extLst>
              </p:cNvPr>
              <p:cNvSpPr>
                <a:spLocks/>
              </p:cNvSpPr>
              <p:nvPr/>
            </p:nvSpPr>
            <p:spPr bwMode="auto">
              <a:xfrm>
                <a:off x="4348" y="596"/>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7" name="Freeform 483">
                <a:extLst>
                  <a:ext uri="{FF2B5EF4-FFF2-40B4-BE49-F238E27FC236}">
                    <a16:creationId xmlns:a16="http://schemas.microsoft.com/office/drawing/2014/main" id="{2D7E38EE-53A1-5E91-7950-DF5F669E96D8}"/>
                  </a:ext>
                </a:extLst>
              </p:cNvPr>
              <p:cNvSpPr>
                <a:spLocks/>
              </p:cNvSpPr>
              <p:nvPr/>
            </p:nvSpPr>
            <p:spPr bwMode="auto">
              <a:xfrm>
                <a:off x="4314" y="63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8" name="Freeform 484">
                <a:extLst>
                  <a:ext uri="{FF2B5EF4-FFF2-40B4-BE49-F238E27FC236}">
                    <a16:creationId xmlns:a16="http://schemas.microsoft.com/office/drawing/2014/main" id="{9B8055F0-BED6-8A2A-1ECF-12ABCF2B8355}"/>
                  </a:ext>
                </a:extLst>
              </p:cNvPr>
              <p:cNvSpPr>
                <a:spLocks/>
              </p:cNvSpPr>
              <p:nvPr/>
            </p:nvSpPr>
            <p:spPr bwMode="auto">
              <a:xfrm>
                <a:off x="4280" y="66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9" name="Freeform 485">
                <a:extLst>
                  <a:ext uri="{FF2B5EF4-FFF2-40B4-BE49-F238E27FC236}">
                    <a16:creationId xmlns:a16="http://schemas.microsoft.com/office/drawing/2014/main" id="{F1CEB121-9F26-0867-FC2F-2B012A385D70}"/>
                  </a:ext>
                </a:extLst>
              </p:cNvPr>
              <p:cNvSpPr>
                <a:spLocks/>
              </p:cNvSpPr>
              <p:nvPr/>
            </p:nvSpPr>
            <p:spPr bwMode="auto">
              <a:xfrm>
                <a:off x="4246" y="698"/>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0" name="Oval 486">
                <a:extLst>
                  <a:ext uri="{FF2B5EF4-FFF2-40B4-BE49-F238E27FC236}">
                    <a16:creationId xmlns:a16="http://schemas.microsoft.com/office/drawing/2014/main" id="{3CC8F9FA-9773-4FFA-7242-56512B66E512}"/>
                  </a:ext>
                </a:extLst>
              </p:cNvPr>
              <p:cNvSpPr>
                <a:spLocks noChangeArrowheads="1"/>
              </p:cNvSpPr>
              <p:nvPr/>
            </p:nvSpPr>
            <p:spPr bwMode="auto">
              <a:xfrm>
                <a:off x="4214" y="732"/>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1" name="Freeform 487">
                <a:extLst>
                  <a:ext uri="{FF2B5EF4-FFF2-40B4-BE49-F238E27FC236}">
                    <a16:creationId xmlns:a16="http://schemas.microsoft.com/office/drawing/2014/main" id="{88443325-6600-EE45-1082-DB62650A779A}"/>
                  </a:ext>
                </a:extLst>
              </p:cNvPr>
              <p:cNvSpPr>
                <a:spLocks/>
              </p:cNvSpPr>
              <p:nvPr/>
            </p:nvSpPr>
            <p:spPr bwMode="auto">
              <a:xfrm>
                <a:off x="4179" y="765"/>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2" name="Freeform 488">
                <a:extLst>
                  <a:ext uri="{FF2B5EF4-FFF2-40B4-BE49-F238E27FC236}">
                    <a16:creationId xmlns:a16="http://schemas.microsoft.com/office/drawing/2014/main" id="{92AFB373-EF81-707F-9BD6-79F3B5146E5D}"/>
                  </a:ext>
                </a:extLst>
              </p:cNvPr>
              <p:cNvSpPr>
                <a:spLocks/>
              </p:cNvSpPr>
              <p:nvPr/>
            </p:nvSpPr>
            <p:spPr bwMode="auto">
              <a:xfrm>
                <a:off x="4145" y="79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3" name="Freeform 489">
                <a:extLst>
                  <a:ext uri="{FF2B5EF4-FFF2-40B4-BE49-F238E27FC236}">
                    <a16:creationId xmlns:a16="http://schemas.microsoft.com/office/drawing/2014/main" id="{47E26D7A-E91F-CDCB-13AF-CE8CA9C504DF}"/>
                  </a:ext>
                </a:extLst>
              </p:cNvPr>
              <p:cNvSpPr>
                <a:spLocks/>
              </p:cNvSpPr>
              <p:nvPr/>
            </p:nvSpPr>
            <p:spPr bwMode="auto">
              <a:xfrm>
                <a:off x="4111" y="83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4" name="Freeform 490">
                <a:extLst>
                  <a:ext uri="{FF2B5EF4-FFF2-40B4-BE49-F238E27FC236}">
                    <a16:creationId xmlns:a16="http://schemas.microsoft.com/office/drawing/2014/main" id="{A5064C9E-2EF9-1870-A5DA-0C71B8D50606}"/>
                  </a:ext>
                </a:extLst>
              </p:cNvPr>
              <p:cNvSpPr>
                <a:spLocks/>
              </p:cNvSpPr>
              <p:nvPr/>
            </p:nvSpPr>
            <p:spPr bwMode="auto">
              <a:xfrm>
                <a:off x="4077" y="867"/>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5" name="Freeform 491">
                <a:extLst>
                  <a:ext uri="{FF2B5EF4-FFF2-40B4-BE49-F238E27FC236}">
                    <a16:creationId xmlns:a16="http://schemas.microsoft.com/office/drawing/2014/main" id="{F0A2028A-AA08-C185-A331-BCE91A9317EE}"/>
                  </a:ext>
                </a:extLst>
              </p:cNvPr>
              <p:cNvSpPr>
                <a:spLocks/>
              </p:cNvSpPr>
              <p:nvPr/>
            </p:nvSpPr>
            <p:spPr bwMode="auto">
              <a:xfrm>
                <a:off x="4043" y="901"/>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6" name="Oval 492">
                <a:extLst>
                  <a:ext uri="{FF2B5EF4-FFF2-40B4-BE49-F238E27FC236}">
                    <a16:creationId xmlns:a16="http://schemas.microsoft.com/office/drawing/2014/main" id="{B6C63A7F-463F-AAAD-0539-2A429747427B}"/>
                  </a:ext>
                </a:extLst>
              </p:cNvPr>
              <p:cNvSpPr>
                <a:spLocks noChangeArrowheads="1"/>
              </p:cNvSpPr>
              <p:nvPr/>
            </p:nvSpPr>
            <p:spPr bwMode="auto">
              <a:xfrm>
                <a:off x="4011" y="935"/>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7" name="Freeform 493">
                <a:extLst>
                  <a:ext uri="{FF2B5EF4-FFF2-40B4-BE49-F238E27FC236}">
                    <a16:creationId xmlns:a16="http://schemas.microsoft.com/office/drawing/2014/main" id="{31A6E68D-401E-7127-7000-D01444B48224}"/>
                  </a:ext>
                </a:extLst>
              </p:cNvPr>
              <p:cNvSpPr>
                <a:spLocks/>
              </p:cNvSpPr>
              <p:nvPr/>
            </p:nvSpPr>
            <p:spPr bwMode="auto">
              <a:xfrm>
                <a:off x="3976" y="968"/>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8" name="Freeform 494">
                <a:extLst>
                  <a:ext uri="{FF2B5EF4-FFF2-40B4-BE49-F238E27FC236}">
                    <a16:creationId xmlns:a16="http://schemas.microsoft.com/office/drawing/2014/main" id="{B8D7C4CC-AD6A-C844-715D-0346F1014828}"/>
                  </a:ext>
                </a:extLst>
              </p:cNvPr>
              <p:cNvSpPr>
                <a:spLocks/>
              </p:cNvSpPr>
              <p:nvPr/>
            </p:nvSpPr>
            <p:spPr bwMode="auto">
              <a:xfrm>
                <a:off x="3942" y="1002"/>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9" name="Freeform 495">
                <a:extLst>
                  <a:ext uri="{FF2B5EF4-FFF2-40B4-BE49-F238E27FC236}">
                    <a16:creationId xmlns:a16="http://schemas.microsoft.com/office/drawing/2014/main" id="{51C57A09-FC7B-F7F6-DDE7-ADE5097D4C25}"/>
                  </a:ext>
                </a:extLst>
              </p:cNvPr>
              <p:cNvSpPr>
                <a:spLocks/>
              </p:cNvSpPr>
              <p:nvPr/>
            </p:nvSpPr>
            <p:spPr bwMode="auto">
              <a:xfrm>
                <a:off x="3908" y="103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0" name="Freeform 496">
                <a:extLst>
                  <a:ext uri="{FF2B5EF4-FFF2-40B4-BE49-F238E27FC236}">
                    <a16:creationId xmlns:a16="http://schemas.microsoft.com/office/drawing/2014/main" id="{B2598F21-F296-3EC7-9655-26E5A8A8C0F7}"/>
                  </a:ext>
                </a:extLst>
              </p:cNvPr>
              <p:cNvSpPr>
                <a:spLocks/>
              </p:cNvSpPr>
              <p:nvPr/>
            </p:nvSpPr>
            <p:spPr bwMode="auto">
              <a:xfrm>
                <a:off x="3874" y="1070"/>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1" name="Freeform 497">
                <a:extLst>
                  <a:ext uri="{FF2B5EF4-FFF2-40B4-BE49-F238E27FC236}">
                    <a16:creationId xmlns:a16="http://schemas.microsoft.com/office/drawing/2014/main" id="{D232882D-B823-CF1B-5076-E243EB7FF9BD}"/>
                  </a:ext>
                </a:extLst>
              </p:cNvPr>
              <p:cNvSpPr>
                <a:spLocks/>
              </p:cNvSpPr>
              <p:nvPr/>
            </p:nvSpPr>
            <p:spPr bwMode="auto">
              <a:xfrm>
                <a:off x="3840" y="1104"/>
                <a:ext cx="23" cy="22"/>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2" name="Oval 498">
                <a:extLst>
                  <a:ext uri="{FF2B5EF4-FFF2-40B4-BE49-F238E27FC236}">
                    <a16:creationId xmlns:a16="http://schemas.microsoft.com/office/drawing/2014/main" id="{288CFC52-8D19-E48D-236C-567DD83B5C45}"/>
                  </a:ext>
                </a:extLst>
              </p:cNvPr>
              <p:cNvSpPr>
                <a:spLocks noChangeArrowheads="1"/>
              </p:cNvSpPr>
              <p:nvPr/>
            </p:nvSpPr>
            <p:spPr bwMode="auto">
              <a:xfrm>
                <a:off x="4457" y="4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3" name="Oval 499">
                <a:extLst>
                  <a:ext uri="{FF2B5EF4-FFF2-40B4-BE49-F238E27FC236}">
                    <a16:creationId xmlns:a16="http://schemas.microsoft.com/office/drawing/2014/main" id="{60D6FBAD-57A8-6624-16B4-A614121823CF}"/>
                  </a:ext>
                </a:extLst>
              </p:cNvPr>
              <p:cNvSpPr>
                <a:spLocks noChangeArrowheads="1"/>
              </p:cNvSpPr>
              <p:nvPr/>
            </p:nvSpPr>
            <p:spPr bwMode="auto">
              <a:xfrm>
                <a:off x="4423" y="46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4" name="Freeform 500">
                <a:extLst>
                  <a:ext uri="{FF2B5EF4-FFF2-40B4-BE49-F238E27FC236}">
                    <a16:creationId xmlns:a16="http://schemas.microsoft.com/office/drawing/2014/main" id="{7B5DCC8D-B273-8542-65CB-A665870800E5}"/>
                  </a:ext>
                </a:extLst>
              </p:cNvPr>
              <p:cNvSpPr>
                <a:spLocks/>
              </p:cNvSpPr>
              <p:nvPr/>
            </p:nvSpPr>
            <p:spPr bwMode="auto">
              <a:xfrm>
                <a:off x="4388" y="50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5" name="Freeform 501">
                <a:extLst>
                  <a:ext uri="{FF2B5EF4-FFF2-40B4-BE49-F238E27FC236}">
                    <a16:creationId xmlns:a16="http://schemas.microsoft.com/office/drawing/2014/main" id="{C31C011A-DB97-A920-322B-DEB99B6070C9}"/>
                  </a:ext>
                </a:extLst>
              </p:cNvPr>
              <p:cNvSpPr>
                <a:spLocks/>
              </p:cNvSpPr>
              <p:nvPr/>
            </p:nvSpPr>
            <p:spPr bwMode="auto">
              <a:xfrm>
                <a:off x="4354" y="535"/>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6" name="Freeform 502">
                <a:extLst>
                  <a:ext uri="{FF2B5EF4-FFF2-40B4-BE49-F238E27FC236}">
                    <a16:creationId xmlns:a16="http://schemas.microsoft.com/office/drawing/2014/main" id="{4C2643CA-E420-39ED-5C01-A1F3C6300506}"/>
                  </a:ext>
                </a:extLst>
              </p:cNvPr>
              <p:cNvSpPr>
                <a:spLocks/>
              </p:cNvSpPr>
              <p:nvPr/>
            </p:nvSpPr>
            <p:spPr bwMode="auto">
              <a:xfrm>
                <a:off x="4320" y="568"/>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7" name="Freeform 503">
                <a:extLst>
                  <a:ext uri="{FF2B5EF4-FFF2-40B4-BE49-F238E27FC236}">
                    <a16:creationId xmlns:a16="http://schemas.microsoft.com/office/drawing/2014/main" id="{05FFCD08-D5DF-A82E-ED12-3BA233C4BA32}"/>
                  </a:ext>
                </a:extLst>
              </p:cNvPr>
              <p:cNvSpPr>
                <a:spLocks/>
              </p:cNvSpPr>
              <p:nvPr/>
            </p:nvSpPr>
            <p:spPr bwMode="auto">
              <a:xfrm>
                <a:off x="4287" y="602"/>
                <a:ext cx="22"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8" name="Freeform 504">
                <a:extLst>
                  <a:ext uri="{FF2B5EF4-FFF2-40B4-BE49-F238E27FC236}">
                    <a16:creationId xmlns:a16="http://schemas.microsoft.com/office/drawing/2014/main" id="{34F0D367-1CAA-5FC0-4572-B694AB01C489}"/>
                  </a:ext>
                </a:extLst>
              </p:cNvPr>
              <p:cNvSpPr>
                <a:spLocks/>
              </p:cNvSpPr>
              <p:nvPr/>
            </p:nvSpPr>
            <p:spPr bwMode="auto">
              <a:xfrm>
                <a:off x="4253" y="636"/>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9" name="Freeform 505">
                <a:extLst>
                  <a:ext uri="{FF2B5EF4-FFF2-40B4-BE49-F238E27FC236}">
                    <a16:creationId xmlns:a16="http://schemas.microsoft.com/office/drawing/2014/main" id="{F64B9E5B-7239-B267-052E-0623A50E0697}"/>
                  </a:ext>
                </a:extLst>
              </p:cNvPr>
              <p:cNvSpPr>
                <a:spLocks/>
              </p:cNvSpPr>
              <p:nvPr/>
            </p:nvSpPr>
            <p:spPr bwMode="auto">
              <a:xfrm>
                <a:off x="4219" y="67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0" name="Freeform 506">
                <a:extLst>
                  <a:ext uri="{FF2B5EF4-FFF2-40B4-BE49-F238E27FC236}">
                    <a16:creationId xmlns:a16="http://schemas.microsoft.com/office/drawing/2014/main" id="{76A047E8-8FA9-B630-D442-90AB9D9C0939}"/>
                  </a:ext>
                </a:extLst>
              </p:cNvPr>
              <p:cNvSpPr>
                <a:spLocks/>
              </p:cNvSpPr>
              <p:nvPr/>
            </p:nvSpPr>
            <p:spPr bwMode="auto">
              <a:xfrm>
                <a:off x="4185" y="70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1" name="Freeform 507">
                <a:extLst>
                  <a:ext uri="{FF2B5EF4-FFF2-40B4-BE49-F238E27FC236}">
                    <a16:creationId xmlns:a16="http://schemas.microsoft.com/office/drawing/2014/main" id="{819C7AF5-E49F-F4C6-3346-EFE5861F0F55}"/>
                  </a:ext>
                </a:extLst>
              </p:cNvPr>
              <p:cNvSpPr>
                <a:spLocks/>
              </p:cNvSpPr>
              <p:nvPr/>
            </p:nvSpPr>
            <p:spPr bwMode="auto">
              <a:xfrm>
                <a:off x="4151" y="738"/>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2" name="Freeform 508">
                <a:extLst>
                  <a:ext uri="{FF2B5EF4-FFF2-40B4-BE49-F238E27FC236}">
                    <a16:creationId xmlns:a16="http://schemas.microsoft.com/office/drawing/2014/main" id="{7872441C-A34D-322D-DF3A-FB2E2467E153}"/>
                  </a:ext>
                </a:extLst>
              </p:cNvPr>
              <p:cNvSpPr>
                <a:spLocks/>
              </p:cNvSpPr>
              <p:nvPr/>
            </p:nvSpPr>
            <p:spPr bwMode="auto">
              <a:xfrm>
                <a:off x="4117" y="771"/>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3" name="Freeform 509">
                <a:extLst>
                  <a:ext uri="{FF2B5EF4-FFF2-40B4-BE49-F238E27FC236}">
                    <a16:creationId xmlns:a16="http://schemas.microsoft.com/office/drawing/2014/main" id="{48DD0077-6FBE-94CD-0B26-A3A8682469F1}"/>
                  </a:ext>
                </a:extLst>
              </p:cNvPr>
              <p:cNvSpPr>
                <a:spLocks/>
              </p:cNvSpPr>
              <p:nvPr/>
            </p:nvSpPr>
            <p:spPr bwMode="auto">
              <a:xfrm>
                <a:off x="4084" y="805"/>
                <a:ext cx="22" cy="23"/>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4" name="Freeform 510">
                <a:extLst>
                  <a:ext uri="{FF2B5EF4-FFF2-40B4-BE49-F238E27FC236}">
                    <a16:creationId xmlns:a16="http://schemas.microsoft.com/office/drawing/2014/main" id="{EA2C5AA7-064D-F606-0763-69041FFB412D}"/>
                  </a:ext>
                </a:extLst>
              </p:cNvPr>
              <p:cNvSpPr>
                <a:spLocks/>
              </p:cNvSpPr>
              <p:nvPr/>
            </p:nvSpPr>
            <p:spPr bwMode="auto">
              <a:xfrm>
                <a:off x="4050" y="839"/>
                <a:ext cx="22"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5" name="Freeform 511">
                <a:extLst>
                  <a:ext uri="{FF2B5EF4-FFF2-40B4-BE49-F238E27FC236}">
                    <a16:creationId xmlns:a16="http://schemas.microsoft.com/office/drawing/2014/main" id="{DA8FE32B-5EF9-C7C1-97EE-8E50EF9BFC0E}"/>
                  </a:ext>
                </a:extLst>
              </p:cNvPr>
              <p:cNvSpPr>
                <a:spLocks/>
              </p:cNvSpPr>
              <p:nvPr/>
            </p:nvSpPr>
            <p:spPr bwMode="auto">
              <a:xfrm>
                <a:off x="4016" y="87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6" name="Freeform 512">
                <a:extLst>
                  <a:ext uri="{FF2B5EF4-FFF2-40B4-BE49-F238E27FC236}">
                    <a16:creationId xmlns:a16="http://schemas.microsoft.com/office/drawing/2014/main" id="{CEBFCB09-1CC6-DF4E-9960-071736E869B0}"/>
                  </a:ext>
                </a:extLst>
              </p:cNvPr>
              <p:cNvSpPr>
                <a:spLocks/>
              </p:cNvSpPr>
              <p:nvPr/>
            </p:nvSpPr>
            <p:spPr bwMode="auto">
              <a:xfrm>
                <a:off x="3982" y="90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7" name="Freeform 513">
                <a:extLst>
                  <a:ext uri="{FF2B5EF4-FFF2-40B4-BE49-F238E27FC236}">
                    <a16:creationId xmlns:a16="http://schemas.microsoft.com/office/drawing/2014/main" id="{B073D31B-15B5-A22C-5443-463344EA23D9}"/>
                  </a:ext>
                </a:extLst>
              </p:cNvPr>
              <p:cNvSpPr>
                <a:spLocks/>
              </p:cNvSpPr>
              <p:nvPr/>
            </p:nvSpPr>
            <p:spPr bwMode="auto">
              <a:xfrm>
                <a:off x="3948" y="941"/>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8" name="Oval 514">
                <a:extLst>
                  <a:ext uri="{FF2B5EF4-FFF2-40B4-BE49-F238E27FC236}">
                    <a16:creationId xmlns:a16="http://schemas.microsoft.com/office/drawing/2014/main" id="{0738677F-F119-69A8-EEBB-77B9BED4FA29}"/>
                  </a:ext>
                </a:extLst>
              </p:cNvPr>
              <p:cNvSpPr>
                <a:spLocks noChangeArrowheads="1"/>
              </p:cNvSpPr>
              <p:nvPr/>
            </p:nvSpPr>
            <p:spPr bwMode="auto">
              <a:xfrm>
                <a:off x="3915" y="976"/>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9" name="Oval 515">
                <a:extLst>
                  <a:ext uri="{FF2B5EF4-FFF2-40B4-BE49-F238E27FC236}">
                    <a16:creationId xmlns:a16="http://schemas.microsoft.com/office/drawing/2014/main" id="{FD053674-505E-E91A-1689-C83DFD93929A}"/>
                  </a:ext>
                </a:extLst>
              </p:cNvPr>
              <p:cNvSpPr>
                <a:spLocks noChangeArrowheads="1"/>
              </p:cNvSpPr>
              <p:nvPr/>
            </p:nvSpPr>
            <p:spPr bwMode="auto">
              <a:xfrm>
                <a:off x="3882" y="1009"/>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0" name="Freeform 516">
                <a:extLst>
                  <a:ext uri="{FF2B5EF4-FFF2-40B4-BE49-F238E27FC236}">
                    <a16:creationId xmlns:a16="http://schemas.microsoft.com/office/drawing/2014/main" id="{E47A15D1-9838-D6AE-E3C2-5D7EE2F9E21F}"/>
                  </a:ext>
                </a:extLst>
              </p:cNvPr>
              <p:cNvSpPr>
                <a:spLocks/>
              </p:cNvSpPr>
              <p:nvPr/>
            </p:nvSpPr>
            <p:spPr bwMode="auto">
              <a:xfrm>
                <a:off x="3847" y="1042"/>
                <a:ext cx="22"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1" name="Freeform 517">
                <a:extLst>
                  <a:ext uri="{FF2B5EF4-FFF2-40B4-BE49-F238E27FC236}">
                    <a16:creationId xmlns:a16="http://schemas.microsoft.com/office/drawing/2014/main" id="{43F11FA3-7B7D-19C2-7987-3E6E4F0DC542}"/>
                  </a:ext>
                </a:extLst>
              </p:cNvPr>
              <p:cNvSpPr>
                <a:spLocks/>
              </p:cNvSpPr>
              <p:nvPr/>
            </p:nvSpPr>
            <p:spPr bwMode="auto">
              <a:xfrm>
                <a:off x="3813" y="107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2" name="Oval 518">
                <a:extLst>
                  <a:ext uri="{FF2B5EF4-FFF2-40B4-BE49-F238E27FC236}">
                    <a16:creationId xmlns:a16="http://schemas.microsoft.com/office/drawing/2014/main" id="{38021CD1-77D3-1992-CA05-ADF8F6D6F570}"/>
                  </a:ext>
                </a:extLst>
              </p:cNvPr>
              <p:cNvSpPr>
                <a:spLocks noChangeArrowheads="1"/>
              </p:cNvSpPr>
              <p:nvPr/>
            </p:nvSpPr>
            <p:spPr bwMode="auto">
              <a:xfrm>
                <a:off x="4429" y="4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3" name="Freeform 519">
                <a:extLst>
                  <a:ext uri="{FF2B5EF4-FFF2-40B4-BE49-F238E27FC236}">
                    <a16:creationId xmlns:a16="http://schemas.microsoft.com/office/drawing/2014/main" id="{FEDFCDC5-15E3-6AAE-DAE3-4C60D76BF7F8}"/>
                  </a:ext>
                </a:extLst>
              </p:cNvPr>
              <p:cNvSpPr>
                <a:spLocks/>
              </p:cNvSpPr>
              <p:nvPr/>
            </p:nvSpPr>
            <p:spPr bwMode="auto">
              <a:xfrm>
                <a:off x="4394" y="43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4" name="Freeform 520">
                <a:extLst>
                  <a:ext uri="{FF2B5EF4-FFF2-40B4-BE49-F238E27FC236}">
                    <a16:creationId xmlns:a16="http://schemas.microsoft.com/office/drawing/2014/main" id="{A0B41B80-14AD-50F3-710E-3C0BE61399AF}"/>
                  </a:ext>
                </a:extLst>
              </p:cNvPr>
              <p:cNvSpPr>
                <a:spLocks/>
              </p:cNvSpPr>
              <p:nvPr/>
            </p:nvSpPr>
            <p:spPr bwMode="auto">
              <a:xfrm>
                <a:off x="4360" y="47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5" name="Freeform 521">
                <a:extLst>
                  <a:ext uri="{FF2B5EF4-FFF2-40B4-BE49-F238E27FC236}">
                    <a16:creationId xmlns:a16="http://schemas.microsoft.com/office/drawing/2014/main" id="{26AE6574-A5DC-1C12-D8F2-0BFBBAA6297E}"/>
                  </a:ext>
                </a:extLst>
              </p:cNvPr>
              <p:cNvSpPr>
                <a:spLocks/>
              </p:cNvSpPr>
              <p:nvPr/>
            </p:nvSpPr>
            <p:spPr bwMode="auto">
              <a:xfrm>
                <a:off x="4327" y="507"/>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6" name="Freeform 522">
                <a:extLst>
                  <a:ext uri="{FF2B5EF4-FFF2-40B4-BE49-F238E27FC236}">
                    <a16:creationId xmlns:a16="http://schemas.microsoft.com/office/drawing/2014/main" id="{83A34150-7483-1C55-8B4A-69FDFA2C4A86}"/>
                  </a:ext>
                </a:extLst>
              </p:cNvPr>
              <p:cNvSpPr>
                <a:spLocks/>
              </p:cNvSpPr>
              <p:nvPr/>
            </p:nvSpPr>
            <p:spPr bwMode="auto">
              <a:xfrm>
                <a:off x="4293" y="541"/>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7" name="Freeform 523">
                <a:extLst>
                  <a:ext uri="{FF2B5EF4-FFF2-40B4-BE49-F238E27FC236}">
                    <a16:creationId xmlns:a16="http://schemas.microsoft.com/office/drawing/2014/main" id="{AAF56F5C-9911-869A-37AC-C063A10A160A}"/>
                  </a:ext>
                </a:extLst>
              </p:cNvPr>
              <p:cNvSpPr>
                <a:spLocks/>
              </p:cNvSpPr>
              <p:nvPr/>
            </p:nvSpPr>
            <p:spPr bwMode="auto">
              <a:xfrm>
                <a:off x="4259" y="575"/>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8" name="Freeform 524">
                <a:extLst>
                  <a:ext uri="{FF2B5EF4-FFF2-40B4-BE49-F238E27FC236}">
                    <a16:creationId xmlns:a16="http://schemas.microsoft.com/office/drawing/2014/main" id="{C7E53AED-6D73-6439-7AE7-8F7446F125E7}"/>
                  </a:ext>
                </a:extLst>
              </p:cNvPr>
              <p:cNvSpPr>
                <a:spLocks/>
              </p:cNvSpPr>
              <p:nvPr/>
            </p:nvSpPr>
            <p:spPr bwMode="auto">
              <a:xfrm>
                <a:off x="4225" y="609"/>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9" name="Freeform 525">
                <a:extLst>
                  <a:ext uri="{FF2B5EF4-FFF2-40B4-BE49-F238E27FC236}">
                    <a16:creationId xmlns:a16="http://schemas.microsoft.com/office/drawing/2014/main" id="{F1894FFA-4653-B650-D54B-DBA6C378C119}"/>
                  </a:ext>
                </a:extLst>
              </p:cNvPr>
              <p:cNvSpPr>
                <a:spLocks/>
              </p:cNvSpPr>
              <p:nvPr/>
            </p:nvSpPr>
            <p:spPr bwMode="auto">
              <a:xfrm>
                <a:off x="4191" y="642"/>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0" name="Freeform 526">
                <a:extLst>
                  <a:ext uri="{FF2B5EF4-FFF2-40B4-BE49-F238E27FC236}">
                    <a16:creationId xmlns:a16="http://schemas.microsoft.com/office/drawing/2014/main" id="{DB547B0A-D46F-F3AB-EE23-63667498B066}"/>
                  </a:ext>
                </a:extLst>
              </p:cNvPr>
              <p:cNvSpPr>
                <a:spLocks/>
              </p:cNvSpPr>
              <p:nvPr/>
            </p:nvSpPr>
            <p:spPr bwMode="auto">
              <a:xfrm>
                <a:off x="4157" y="67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1" name="Freeform 527">
                <a:extLst>
                  <a:ext uri="{FF2B5EF4-FFF2-40B4-BE49-F238E27FC236}">
                    <a16:creationId xmlns:a16="http://schemas.microsoft.com/office/drawing/2014/main" id="{9D8DD85D-9FAF-6B52-2FAA-58FD39F0C181}"/>
                  </a:ext>
                </a:extLst>
              </p:cNvPr>
              <p:cNvSpPr>
                <a:spLocks/>
              </p:cNvSpPr>
              <p:nvPr/>
            </p:nvSpPr>
            <p:spPr bwMode="auto">
              <a:xfrm>
                <a:off x="4124" y="710"/>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2" name="Freeform 528">
                <a:extLst>
                  <a:ext uri="{FF2B5EF4-FFF2-40B4-BE49-F238E27FC236}">
                    <a16:creationId xmlns:a16="http://schemas.microsoft.com/office/drawing/2014/main" id="{AAE9B377-FD6E-B158-D1D4-D6DDF6822D51}"/>
                  </a:ext>
                </a:extLst>
              </p:cNvPr>
              <p:cNvSpPr>
                <a:spLocks/>
              </p:cNvSpPr>
              <p:nvPr/>
            </p:nvSpPr>
            <p:spPr bwMode="auto">
              <a:xfrm>
                <a:off x="4090" y="74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3" name="Freeform 529">
                <a:extLst>
                  <a:ext uri="{FF2B5EF4-FFF2-40B4-BE49-F238E27FC236}">
                    <a16:creationId xmlns:a16="http://schemas.microsoft.com/office/drawing/2014/main" id="{C24FC71F-33BF-1152-D61D-F371366611B6}"/>
                  </a:ext>
                </a:extLst>
              </p:cNvPr>
              <p:cNvSpPr>
                <a:spLocks/>
              </p:cNvSpPr>
              <p:nvPr/>
            </p:nvSpPr>
            <p:spPr bwMode="auto">
              <a:xfrm>
                <a:off x="4056" y="778"/>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4" name="Freeform 530">
                <a:extLst>
                  <a:ext uri="{FF2B5EF4-FFF2-40B4-BE49-F238E27FC236}">
                    <a16:creationId xmlns:a16="http://schemas.microsoft.com/office/drawing/2014/main" id="{4CEF8C7A-A054-1696-1018-A94D99343717}"/>
                  </a:ext>
                </a:extLst>
              </p:cNvPr>
              <p:cNvSpPr>
                <a:spLocks/>
              </p:cNvSpPr>
              <p:nvPr/>
            </p:nvSpPr>
            <p:spPr bwMode="auto">
              <a:xfrm>
                <a:off x="4022" y="812"/>
                <a:ext cx="23" cy="22"/>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5" name="Freeform 531">
                <a:extLst>
                  <a:ext uri="{FF2B5EF4-FFF2-40B4-BE49-F238E27FC236}">
                    <a16:creationId xmlns:a16="http://schemas.microsoft.com/office/drawing/2014/main" id="{E6B5DCC1-557E-E3AA-ADA1-C03CB479FDCF}"/>
                  </a:ext>
                </a:extLst>
              </p:cNvPr>
              <p:cNvSpPr>
                <a:spLocks/>
              </p:cNvSpPr>
              <p:nvPr/>
            </p:nvSpPr>
            <p:spPr bwMode="auto">
              <a:xfrm>
                <a:off x="3988" y="845"/>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6" name="Freeform 532">
                <a:extLst>
                  <a:ext uri="{FF2B5EF4-FFF2-40B4-BE49-F238E27FC236}">
                    <a16:creationId xmlns:a16="http://schemas.microsoft.com/office/drawing/2014/main" id="{A8464A49-6B1F-A397-966D-A9525004B5A7}"/>
                  </a:ext>
                </a:extLst>
              </p:cNvPr>
              <p:cNvSpPr>
                <a:spLocks/>
              </p:cNvSpPr>
              <p:nvPr/>
            </p:nvSpPr>
            <p:spPr bwMode="auto">
              <a:xfrm>
                <a:off x="3954" y="87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7" name="Freeform 533">
                <a:extLst>
                  <a:ext uri="{FF2B5EF4-FFF2-40B4-BE49-F238E27FC236}">
                    <a16:creationId xmlns:a16="http://schemas.microsoft.com/office/drawing/2014/main" id="{8897C13A-977B-6D13-E6D2-2ABF2C4B2B30}"/>
                  </a:ext>
                </a:extLst>
              </p:cNvPr>
              <p:cNvSpPr>
                <a:spLocks/>
              </p:cNvSpPr>
              <p:nvPr/>
            </p:nvSpPr>
            <p:spPr bwMode="auto">
              <a:xfrm>
                <a:off x="3921" y="913"/>
                <a:ext cx="22"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8" name="Oval 534">
                <a:extLst>
                  <a:ext uri="{FF2B5EF4-FFF2-40B4-BE49-F238E27FC236}">
                    <a16:creationId xmlns:a16="http://schemas.microsoft.com/office/drawing/2014/main" id="{31E352A2-9E29-1675-A286-C55C9602898C}"/>
                  </a:ext>
                </a:extLst>
              </p:cNvPr>
              <p:cNvSpPr>
                <a:spLocks noChangeArrowheads="1"/>
              </p:cNvSpPr>
              <p:nvPr/>
            </p:nvSpPr>
            <p:spPr bwMode="auto">
              <a:xfrm>
                <a:off x="3888" y="94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9" name="Oval 535">
                <a:extLst>
                  <a:ext uri="{FF2B5EF4-FFF2-40B4-BE49-F238E27FC236}">
                    <a16:creationId xmlns:a16="http://schemas.microsoft.com/office/drawing/2014/main" id="{52BAAFD3-6242-8AD5-20E7-8531691C2435}"/>
                  </a:ext>
                </a:extLst>
              </p:cNvPr>
              <p:cNvSpPr>
                <a:spLocks noChangeArrowheads="1"/>
              </p:cNvSpPr>
              <p:nvPr/>
            </p:nvSpPr>
            <p:spPr bwMode="auto">
              <a:xfrm>
                <a:off x="3854" y="98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0" name="Freeform 536">
                <a:extLst>
                  <a:ext uri="{FF2B5EF4-FFF2-40B4-BE49-F238E27FC236}">
                    <a16:creationId xmlns:a16="http://schemas.microsoft.com/office/drawing/2014/main" id="{5ABB5C2B-945D-B955-249B-B0CC4705C1E7}"/>
                  </a:ext>
                </a:extLst>
              </p:cNvPr>
              <p:cNvSpPr>
                <a:spLocks/>
              </p:cNvSpPr>
              <p:nvPr/>
            </p:nvSpPr>
            <p:spPr bwMode="auto">
              <a:xfrm>
                <a:off x="3819" y="1015"/>
                <a:ext cx="23" cy="22"/>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1" name="Freeform 537">
                <a:extLst>
                  <a:ext uri="{FF2B5EF4-FFF2-40B4-BE49-F238E27FC236}">
                    <a16:creationId xmlns:a16="http://schemas.microsoft.com/office/drawing/2014/main" id="{3FAED1E2-DBFC-F9C7-2E4D-09F069BFB522}"/>
                  </a:ext>
                </a:extLst>
              </p:cNvPr>
              <p:cNvSpPr>
                <a:spLocks/>
              </p:cNvSpPr>
              <p:nvPr/>
            </p:nvSpPr>
            <p:spPr bwMode="auto">
              <a:xfrm>
                <a:off x="3785" y="1048"/>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2" name="Freeform 538">
                <a:extLst>
                  <a:ext uri="{FF2B5EF4-FFF2-40B4-BE49-F238E27FC236}">
                    <a16:creationId xmlns:a16="http://schemas.microsoft.com/office/drawing/2014/main" id="{14B7B77B-049B-E00F-74A7-6EB85F85EBF6}"/>
                  </a:ext>
                </a:extLst>
              </p:cNvPr>
              <p:cNvSpPr>
                <a:spLocks/>
              </p:cNvSpPr>
              <p:nvPr/>
            </p:nvSpPr>
            <p:spPr bwMode="auto">
              <a:xfrm>
                <a:off x="4401" y="378"/>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3" name="Freeform 539">
                <a:extLst>
                  <a:ext uri="{FF2B5EF4-FFF2-40B4-BE49-F238E27FC236}">
                    <a16:creationId xmlns:a16="http://schemas.microsoft.com/office/drawing/2014/main" id="{BCCA7BB0-8964-E406-D620-D5C43B27C898}"/>
                  </a:ext>
                </a:extLst>
              </p:cNvPr>
              <p:cNvSpPr>
                <a:spLocks/>
              </p:cNvSpPr>
              <p:nvPr/>
            </p:nvSpPr>
            <p:spPr bwMode="auto">
              <a:xfrm>
                <a:off x="4367" y="412"/>
                <a:ext cx="23" cy="23"/>
              </a:xfrm>
              <a:custGeom>
                <a:avLst/>
                <a:gdLst>
                  <a:gd name="T0" fmla="*/ 194 w 1094"/>
                  <a:gd name="T1" fmla="*/ 900 h 1094"/>
                  <a:gd name="T2" fmla="*/ 194 w 1094"/>
                  <a:gd name="T3" fmla="*/ 195 h 1094"/>
                  <a:gd name="T4" fmla="*/ 899 w 1094"/>
                  <a:gd name="T5" fmla="*/ 195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4" name="Oval 540">
                <a:extLst>
                  <a:ext uri="{FF2B5EF4-FFF2-40B4-BE49-F238E27FC236}">
                    <a16:creationId xmlns:a16="http://schemas.microsoft.com/office/drawing/2014/main" id="{1F6D3CC0-86CC-A2D9-7F0D-9A0ED272E9A3}"/>
                  </a:ext>
                </a:extLst>
              </p:cNvPr>
              <p:cNvSpPr>
                <a:spLocks noChangeArrowheads="1"/>
              </p:cNvSpPr>
              <p:nvPr/>
            </p:nvSpPr>
            <p:spPr bwMode="auto">
              <a:xfrm>
                <a:off x="4334" y="447"/>
                <a:ext cx="21" cy="20"/>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5" name="Oval 541">
                <a:extLst>
                  <a:ext uri="{FF2B5EF4-FFF2-40B4-BE49-F238E27FC236}">
                    <a16:creationId xmlns:a16="http://schemas.microsoft.com/office/drawing/2014/main" id="{23D4DC3C-C805-AE70-58CD-C58DB5D15EC1}"/>
                  </a:ext>
                </a:extLst>
              </p:cNvPr>
              <p:cNvSpPr>
                <a:spLocks noChangeArrowheads="1"/>
              </p:cNvSpPr>
              <p:nvPr/>
            </p:nvSpPr>
            <p:spPr bwMode="auto">
              <a:xfrm>
                <a:off x="4300" y="48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6" name="Freeform 542">
                <a:extLst>
                  <a:ext uri="{FF2B5EF4-FFF2-40B4-BE49-F238E27FC236}">
                    <a16:creationId xmlns:a16="http://schemas.microsoft.com/office/drawing/2014/main" id="{2E50BF03-CEEF-9A62-DA95-B7CEB94DE2F3}"/>
                  </a:ext>
                </a:extLst>
              </p:cNvPr>
              <p:cNvSpPr>
                <a:spLocks/>
              </p:cNvSpPr>
              <p:nvPr/>
            </p:nvSpPr>
            <p:spPr bwMode="auto">
              <a:xfrm>
                <a:off x="4265" y="51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7" name="Freeform 543">
                <a:extLst>
                  <a:ext uri="{FF2B5EF4-FFF2-40B4-BE49-F238E27FC236}">
                    <a16:creationId xmlns:a16="http://schemas.microsoft.com/office/drawing/2014/main" id="{9025E312-3D7E-CD07-9F02-2CF5862D79B1}"/>
                  </a:ext>
                </a:extLst>
              </p:cNvPr>
              <p:cNvSpPr>
                <a:spLocks/>
              </p:cNvSpPr>
              <p:nvPr/>
            </p:nvSpPr>
            <p:spPr bwMode="auto">
              <a:xfrm>
                <a:off x="4231" y="54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8" name="Freeform 544">
                <a:extLst>
                  <a:ext uri="{FF2B5EF4-FFF2-40B4-BE49-F238E27FC236}">
                    <a16:creationId xmlns:a16="http://schemas.microsoft.com/office/drawing/2014/main" id="{CDC89669-63B4-D17E-8381-0F958F8F338E}"/>
                  </a:ext>
                </a:extLst>
              </p:cNvPr>
              <p:cNvSpPr>
                <a:spLocks/>
              </p:cNvSpPr>
              <p:nvPr/>
            </p:nvSpPr>
            <p:spPr bwMode="auto">
              <a:xfrm>
                <a:off x="4198" y="581"/>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9" name="Freeform 545">
                <a:extLst>
                  <a:ext uri="{FF2B5EF4-FFF2-40B4-BE49-F238E27FC236}">
                    <a16:creationId xmlns:a16="http://schemas.microsoft.com/office/drawing/2014/main" id="{E354FB4E-D84E-C059-DC0E-44D49AE95286}"/>
                  </a:ext>
                </a:extLst>
              </p:cNvPr>
              <p:cNvSpPr>
                <a:spLocks/>
              </p:cNvSpPr>
              <p:nvPr/>
            </p:nvSpPr>
            <p:spPr bwMode="auto">
              <a:xfrm>
                <a:off x="4164" y="615"/>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0" name="Freeform 546">
                <a:extLst>
                  <a:ext uri="{FF2B5EF4-FFF2-40B4-BE49-F238E27FC236}">
                    <a16:creationId xmlns:a16="http://schemas.microsoft.com/office/drawing/2014/main" id="{C566A46C-E9F7-FFF6-3E67-1B98D65D313D}"/>
                  </a:ext>
                </a:extLst>
              </p:cNvPr>
              <p:cNvSpPr>
                <a:spLocks/>
              </p:cNvSpPr>
              <p:nvPr/>
            </p:nvSpPr>
            <p:spPr bwMode="auto">
              <a:xfrm>
                <a:off x="4130" y="649"/>
                <a:ext cx="23" cy="22"/>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1" name="Oval 547">
                <a:extLst>
                  <a:ext uri="{FF2B5EF4-FFF2-40B4-BE49-F238E27FC236}">
                    <a16:creationId xmlns:a16="http://schemas.microsoft.com/office/drawing/2014/main" id="{B602A72D-661E-C0F5-0C21-EA415DB10B39}"/>
                  </a:ext>
                </a:extLst>
              </p:cNvPr>
              <p:cNvSpPr>
                <a:spLocks noChangeArrowheads="1"/>
              </p:cNvSpPr>
              <p:nvPr/>
            </p:nvSpPr>
            <p:spPr bwMode="auto">
              <a:xfrm>
                <a:off x="4097" y="68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2" name="Freeform 548">
                <a:extLst>
                  <a:ext uri="{FF2B5EF4-FFF2-40B4-BE49-F238E27FC236}">
                    <a16:creationId xmlns:a16="http://schemas.microsoft.com/office/drawing/2014/main" id="{204E3AC2-461E-0CC6-CC0B-C81C3DBA55F2}"/>
                  </a:ext>
                </a:extLst>
              </p:cNvPr>
              <p:cNvSpPr>
                <a:spLocks/>
              </p:cNvSpPr>
              <p:nvPr/>
            </p:nvSpPr>
            <p:spPr bwMode="auto">
              <a:xfrm>
                <a:off x="4062" y="71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3" name="Freeform 549">
                <a:extLst>
                  <a:ext uri="{FF2B5EF4-FFF2-40B4-BE49-F238E27FC236}">
                    <a16:creationId xmlns:a16="http://schemas.microsoft.com/office/drawing/2014/main" id="{D0ACF0CA-0F41-05CD-BCCB-268166ABD97A}"/>
                  </a:ext>
                </a:extLst>
              </p:cNvPr>
              <p:cNvSpPr>
                <a:spLocks/>
              </p:cNvSpPr>
              <p:nvPr/>
            </p:nvSpPr>
            <p:spPr bwMode="auto">
              <a:xfrm>
                <a:off x="4028" y="75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4" name="Freeform 550">
                <a:extLst>
                  <a:ext uri="{FF2B5EF4-FFF2-40B4-BE49-F238E27FC236}">
                    <a16:creationId xmlns:a16="http://schemas.microsoft.com/office/drawing/2014/main" id="{46728B35-1398-E3BC-C284-7F41821D2868}"/>
                  </a:ext>
                </a:extLst>
              </p:cNvPr>
              <p:cNvSpPr>
                <a:spLocks/>
              </p:cNvSpPr>
              <p:nvPr/>
            </p:nvSpPr>
            <p:spPr bwMode="auto">
              <a:xfrm>
                <a:off x="3994" y="78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5" name="Freeform 551">
                <a:extLst>
                  <a:ext uri="{FF2B5EF4-FFF2-40B4-BE49-F238E27FC236}">
                    <a16:creationId xmlns:a16="http://schemas.microsoft.com/office/drawing/2014/main" id="{53D048C1-C3CB-D100-9556-636CE8BA4D0C}"/>
                  </a:ext>
                </a:extLst>
              </p:cNvPr>
              <p:cNvSpPr>
                <a:spLocks/>
              </p:cNvSpPr>
              <p:nvPr/>
            </p:nvSpPr>
            <p:spPr bwMode="auto">
              <a:xfrm>
                <a:off x="3961" y="818"/>
                <a:ext cx="22"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6" name="Freeform 552">
                <a:extLst>
                  <a:ext uri="{FF2B5EF4-FFF2-40B4-BE49-F238E27FC236}">
                    <a16:creationId xmlns:a16="http://schemas.microsoft.com/office/drawing/2014/main" id="{8C14626B-13D6-B7B6-76A3-DDC4DFEFB5AE}"/>
                  </a:ext>
                </a:extLst>
              </p:cNvPr>
              <p:cNvSpPr>
                <a:spLocks/>
              </p:cNvSpPr>
              <p:nvPr/>
            </p:nvSpPr>
            <p:spPr bwMode="auto">
              <a:xfrm>
                <a:off x="3927" y="852"/>
                <a:ext cx="23" cy="22"/>
              </a:xfrm>
              <a:custGeom>
                <a:avLst/>
                <a:gdLst>
                  <a:gd name="T0" fmla="*/ 194 w 1094"/>
                  <a:gd name="T1" fmla="*/ 900 h 1094"/>
                  <a:gd name="T2" fmla="*/ 194 w 1094"/>
                  <a:gd name="T3" fmla="*/ 194 h 1094"/>
                  <a:gd name="T4" fmla="*/ 900 w 1094"/>
                  <a:gd name="T5" fmla="*/ 194 h 1094"/>
                  <a:gd name="T6" fmla="*/ 900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7" name="Freeform 553">
                <a:extLst>
                  <a:ext uri="{FF2B5EF4-FFF2-40B4-BE49-F238E27FC236}">
                    <a16:creationId xmlns:a16="http://schemas.microsoft.com/office/drawing/2014/main" id="{1C1279AD-F990-1DF9-6C3C-5326F1AFFE9D}"/>
                  </a:ext>
                </a:extLst>
              </p:cNvPr>
              <p:cNvSpPr>
                <a:spLocks/>
              </p:cNvSpPr>
              <p:nvPr/>
            </p:nvSpPr>
            <p:spPr bwMode="auto">
              <a:xfrm>
                <a:off x="3893" y="885"/>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8" name="Freeform 554">
                <a:extLst>
                  <a:ext uri="{FF2B5EF4-FFF2-40B4-BE49-F238E27FC236}">
                    <a16:creationId xmlns:a16="http://schemas.microsoft.com/office/drawing/2014/main" id="{71C91668-AB69-2B45-7112-354BDFCD4D9F}"/>
                  </a:ext>
                </a:extLst>
              </p:cNvPr>
              <p:cNvSpPr>
                <a:spLocks/>
              </p:cNvSpPr>
              <p:nvPr/>
            </p:nvSpPr>
            <p:spPr bwMode="auto">
              <a:xfrm>
                <a:off x="3859" y="91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9" name="Freeform 555">
                <a:extLst>
                  <a:ext uri="{FF2B5EF4-FFF2-40B4-BE49-F238E27FC236}">
                    <a16:creationId xmlns:a16="http://schemas.microsoft.com/office/drawing/2014/main" id="{CEE14939-484C-7C0F-683D-4409139CAC91}"/>
                  </a:ext>
                </a:extLst>
              </p:cNvPr>
              <p:cNvSpPr>
                <a:spLocks/>
              </p:cNvSpPr>
              <p:nvPr/>
            </p:nvSpPr>
            <p:spPr bwMode="auto">
              <a:xfrm>
                <a:off x="3825" y="95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0" name="Freeform 556">
                <a:extLst>
                  <a:ext uri="{FF2B5EF4-FFF2-40B4-BE49-F238E27FC236}">
                    <a16:creationId xmlns:a16="http://schemas.microsoft.com/office/drawing/2014/main" id="{90218EC8-7189-F864-C6AB-460ED1F91EDC}"/>
                  </a:ext>
                </a:extLst>
              </p:cNvPr>
              <p:cNvSpPr>
                <a:spLocks/>
              </p:cNvSpPr>
              <p:nvPr/>
            </p:nvSpPr>
            <p:spPr bwMode="auto">
              <a:xfrm>
                <a:off x="3791" y="98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1" name="Oval 557">
                <a:extLst>
                  <a:ext uri="{FF2B5EF4-FFF2-40B4-BE49-F238E27FC236}">
                    <a16:creationId xmlns:a16="http://schemas.microsoft.com/office/drawing/2014/main" id="{DB4D7D30-EAD5-7CF5-3B11-5185CABC71EF}"/>
                  </a:ext>
                </a:extLst>
              </p:cNvPr>
              <p:cNvSpPr>
                <a:spLocks noChangeArrowheads="1"/>
              </p:cNvSpPr>
              <p:nvPr/>
            </p:nvSpPr>
            <p:spPr bwMode="auto">
              <a:xfrm>
                <a:off x="3759" y="1022"/>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2" name="Freeform 558">
                <a:extLst>
                  <a:ext uri="{FF2B5EF4-FFF2-40B4-BE49-F238E27FC236}">
                    <a16:creationId xmlns:a16="http://schemas.microsoft.com/office/drawing/2014/main" id="{6E874C34-79BE-33E6-9DB6-9F5FDD2AD870}"/>
                  </a:ext>
                </a:extLst>
              </p:cNvPr>
              <p:cNvSpPr>
                <a:spLocks/>
              </p:cNvSpPr>
              <p:nvPr/>
            </p:nvSpPr>
            <p:spPr bwMode="auto">
              <a:xfrm>
                <a:off x="4373" y="350"/>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3" name="Freeform 559">
                <a:extLst>
                  <a:ext uri="{FF2B5EF4-FFF2-40B4-BE49-F238E27FC236}">
                    <a16:creationId xmlns:a16="http://schemas.microsoft.com/office/drawing/2014/main" id="{CBBC69A8-6DE5-521A-D065-CF88F85E883A}"/>
                  </a:ext>
                </a:extLst>
              </p:cNvPr>
              <p:cNvSpPr>
                <a:spLocks/>
              </p:cNvSpPr>
              <p:nvPr/>
            </p:nvSpPr>
            <p:spPr bwMode="auto">
              <a:xfrm>
                <a:off x="4339" y="384"/>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4" name="Oval 560">
                <a:extLst>
                  <a:ext uri="{FF2B5EF4-FFF2-40B4-BE49-F238E27FC236}">
                    <a16:creationId xmlns:a16="http://schemas.microsoft.com/office/drawing/2014/main" id="{33B2E997-BE97-19E6-2F3F-D6FE79ECFA9F}"/>
                  </a:ext>
                </a:extLst>
              </p:cNvPr>
              <p:cNvSpPr>
                <a:spLocks noChangeArrowheads="1"/>
              </p:cNvSpPr>
              <p:nvPr/>
            </p:nvSpPr>
            <p:spPr bwMode="auto">
              <a:xfrm>
                <a:off x="4306" y="419"/>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5" name="Oval 561">
                <a:extLst>
                  <a:ext uri="{FF2B5EF4-FFF2-40B4-BE49-F238E27FC236}">
                    <a16:creationId xmlns:a16="http://schemas.microsoft.com/office/drawing/2014/main" id="{8C35EAA6-8F0D-FBD4-6BD7-71EEC0D8F395}"/>
                  </a:ext>
                </a:extLst>
              </p:cNvPr>
              <p:cNvSpPr>
                <a:spLocks noChangeArrowheads="1"/>
              </p:cNvSpPr>
              <p:nvPr/>
            </p:nvSpPr>
            <p:spPr bwMode="auto">
              <a:xfrm>
                <a:off x="4272" y="45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6" name="Freeform 562">
                <a:extLst>
                  <a:ext uri="{FF2B5EF4-FFF2-40B4-BE49-F238E27FC236}">
                    <a16:creationId xmlns:a16="http://schemas.microsoft.com/office/drawing/2014/main" id="{1DB89B54-6F26-B9DA-90AC-57E5C485B672}"/>
                  </a:ext>
                </a:extLst>
              </p:cNvPr>
              <p:cNvSpPr>
                <a:spLocks/>
              </p:cNvSpPr>
              <p:nvPr/>
            </p:nvSpPr>
            <p:spPr bwMode="auto">
              <a:xfrm>
                <a:off x="4238" y="486"/>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7" name="Freeform 563">
                <a:extLst>
                  <a:ext uri="{FF2B5EF4-FFF2-40B4-BE49-F238E27FC236}">
                    <a16:creationId xmlns:a16="http://schemas.microsoft.com/office/drawing/2014/main" id="{2EFF7962-F2C5-0CC8-C19E-1C5345DD4154}"/>
                  </a:ext>
                </a:extLst>
              </p:cNvPr>
              <p:cNvSpPr>
                <a:spLocks/>
              </p:cNvSpPr>
              <p:nvPr/>
            </p:nvSpPr>
            <p:spPr bwMode="auto">
              <a:xfrm>
                <a:off x="4204" y="519"/>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8" name="Freeform 564">
                <a:extLst>
                  <a:ext uri="{FF2B5EF4-FFF2-40B4-BE49-F238E27FC236}">
                    <a16:creationId xmlns:a16="http://schemas.microsoft.com/office/drawing/2014/main" id="{2AA8D019-09DB-BF43-60C5-CACEB46EF3A6}"/>
                  </a:ext>
                </a:extLst>
              </p:cNvPr>
              <p:cNvSpPr>
                <a:spLocks/>
              </p:cNvSpPr>
              <p:nvPr/>
            </p:nvSpPr>
            <p:spPr bwMode="auto">
              <a:xfrm>
                <a:off x="4170" y="553"/>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9" name="Freeform 565">
                <a:extLst>
                  <a:ext uri="{FF2B5EF4-FFF2-40B4-BE49-F238E27FC236}">
                    <a16:creationId xmlns:a16="http://schemas.microsoft.com/office/drawing/2014/main" id="{4C3F761C-F458-65D2-E100-79198AE78BE8}"/>
                  </a:ext>
                </a:extLst>
              </p:cNvPr>
              <p:cNvSpPr>
                <a:spLocks/>
              </p:cNvSpPr>
              <p:nvPr/>
            </p:nvSpPr>
            <p:spPr bwMode="auto">
              <a:xfrm>
                <a:off x="4136" y="587"/>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0" name="Freeform 566">
                <a:extLst>
                  <a:ext uri="{FF2B5EF4-FFF2-40B4-BE49-F238E27FC236}">
                    <a16:creationId xmlns:a16="http://schemas.microsoft.com/office/drawing/2014/main" id="{33A6A5C4-7DA4-C485-D1EE-D9579FD5C8CC}"/>
                  </a:ext>
                </a:extLst>
              </p:cNvPr>
              <p:cNvSpPr>
                <a:spLocks/>
              </p:cNvSpPr>
              <p:nvPr/>
            </p:nvSpPr>
            <p:spPr bwMode="auto">
              <a:xfrm>
                <a:off x="4102" y="621"/>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1" name="Freeform 567">
                <a:extLst>
                  <a:ext uri="{FF2B5EF4-FFF2-40B4-BE49-F238E27FC236}">
                    <a16:creationId xmlns:a16="http://schemas.microsoft.com/office/drawing/2014/main" id="{6EB6DDD6-F32A-E687-E9D8-9DAFAE4EB6ED}"/>
                  </a:ext>
                </a:extLst>
              </p:cNvPr>
              <p:cNvSpPr>
                <a:spLocks/>
              </p:cNvSpPr>
              <p:nvPr/>
            </p:nvSpPr>
            <p:spPr bwMode="auto">
              <a:xfrm>
                <a:off x="4068" y="655"/>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2" name="Freeform 568">
                <a:extLst>
                  <a:ext uri="{FF2B5EF4-FFF2-40B4-BE49-F238E27FC236}">
                    <a16:creationId xmlns:a16="http://schemas.microsoft.com/office/drawing/2014/main" id="{A6073313-9A47-4ADB-385D-445F2B140D07}"/>
                  </a:ext>
                </a:extLst>
              </p:cNvPr>
              <p:cNvSpPr>
                <a:spLocks/>
              </p:cNvSpPr>
              <p:nvPr/>
            </p:nvSpPr>
            <p:spPr bwMode="auto">
              <a:xfrm>
                <a:off x="4035" y="689"/>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3" name="Freeform 569">
                <a:extLst>
                  <a:ext uri="{FF2B5EF4-FFF2-40B4-BE49-F238E27FC236}">
                    <a16:creationId xmlns:a16="http://schemas.microsoft.com/office/drawing/2014/main" id="{D8294738-990C-C40C-E835-623B143F2DE6}"/>
                  </a:ext>
                </a:extLst>
              </p:cNvPr>
              <p:cNvSpPr>
                <a:spLocks/>
              </p:cNvSpPr>
              <p:nvPr/>
            </p:nvSpPr>
            <p:spPr bwMode="auto">
              <a:xfrm>
                <a:off x="4001" y="722"/>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4" name="Freeform 570">
                <a:extLst>
                  <a:ext uri="{FF2B5EF4-FFF2-40B4-BE49-F238E27FC236}">
                    <a16:creationId xmlns:a16="http://schemas.microsoft.com/office/drawing/2014/main" id="{362CDE7E-63A5-B6AC-C55E-FD9C23FB658A}"/>
                  </a:ext>
                </a:extLst>
              </p:cNvPr>
              <p:cNvSpPr>
                <a:spLocks/>
              </p:cNvSpPr>
              <p:nvPr/>
            </p:nvSpPr>
            <p:spPr bwMode="auto">
              <a:xfrm>
                <a:off x="3967" y="756"/>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5" name="Freeform 571">
                <a:extLst>
                  <a:ext uri="{FF2B5EF4-FFF2-40B4-BE49-F238E27FC236}">
                    <a16:creationId xmlns:a16="http://schemas.microsoft.com/office/drawing/2014/main" id="{A377EFF7-9E4C-E87C-E40D-CD81162A082A}"/>
                  </a:ext>
                </a:extLst>
              </p:cNvPr>
              <p:cNvSpPr>
                <a:spLocks/>
              </p:cNvSpPr>
              <p:nvPr/>
            </p:nvSpPr>
            <p:spPr bwMode="auto">
              <a:xfrm>
                <a:off x="3933" y="79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6" name="Freeform 572">
                <a:extLst>
                  <a:ext uri="{FF2B5EF4-FFF2-40B4-BE49-F238E27FC236}">
                    <a16:creationId xmlns:a16="http://schemas.microsoft.com/office/drawing/2014/main" id="{9298217C-130E-55EE-96C4-60104ED41517}"/>
                  </a:ext>
                </a:extLst>
              </p:cNvPr>
              <p:cNvSpPr>
                <a:spLocks/>
              </p:cNvSpPr>
              <p:nvPr/>
            </p:nvSpPr>
            <p:spPr bwMode="auto">
              <a:xfrm>
                <a:off x="3899" y="824"/>
                <a:ext cx="23" cy="2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7" name="Freeform 573">
                <a:extLst>
                  <a:ext uri="{FF2B5EF4-FFF2-40B4-BE49-F238E27FC236}">
                    <a16:creationId xmlns:a16="http://schemas.microsoft.com/office/drawing/2014/main" id="{1975B7B6-7B18-31C8-07A7-C2C9A2E82ECB}"/>
                  </a:ext>
                </a:extLst>
              </p:cNvPr>
              <p:cNvSpPr>
                <a:spLocks/>
              </p:cNvSpPr>
              <p:nvPr/>
            </p:nvSpPr>
            <p:spPr bwMode="auto">
              <a:xfrm>
                <a:off x="3865" y="858"/>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8" name="Freeform 574">
                <a:extLst>
                  <a:ext uri="{FF2B5EF4-FFF2-40B4-BE49-F238E27FC236}">
                    <a16:creationId xmlns:a16="http://schemas.microsoft.com/office/drawing/2014/main" id="{1F57792D-7687-C903-A82D-BB54E6AA7ABF}"/>
                  </a:ext>
                </a:extLst>
              </p:cNvPr>
              <p:cNvSpPr>
                <a:spLocks/>
              </p:cNvSpPr>
              <p:nvPr/>
            </p:nvSpPr>
            <p:spPr bwMode="auto">
              <a:xfrm>
                <a:off x="3832" y="892"/>
                <a:ext cx="22" cy="22"/>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9" name="Freeform 575">
                <a:extLst>
                  <a:ext uri="{FF2B5EF4-FFF2-40B4-BE49-F238E27FC236}">
                    <a16:creationId xmlns:a16="http://schemas.microsoft.com/office/drawing/2014/main" id="{ED736E18-2B63-F7F2-B038-3D486D4B0013}"/>
                  </a:ext>
                </a:extLst>
              </p:cNvPr>
              <p:cNvSpPr>
                <a:spLocks/>
              </p:cNvSpPr>
              <p:nvPr/>
            </p:nvSpPr>
            <p:spPr bwMode="auto">
              <a:xfrm>
                <a:off x="3798" y="926"/>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0" name="Freeform 576">
                <a:extLst>
                  <a:ext uri="{FF2B5EF4-FFF2-40B4-BE49-F238E27FC236}">
                    <a16:creationId xmlns:a16="http://schemas.microsoft.com/office/drawing/2014/main" id="{B99204DF-9103-CBA1-D0A4-9765D57F1C80}"/>
                  </a:ext>
                </a:extLst>
              </p:cNvPr>
              <p:cNvSpPr>
                <a:spLocks/>
              </p:cNvSpPr>
              <p:nvPr/>
            </p:nvSpPr>
            <p:spPr bwMode="auto">
              <a:xfrm>
                <a:off x="3764" y="959"/>
                <a:ext cx="23" cy="23"/>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1" name="Oval 577">
                <a:extLst>
                  <a:ext uri="{FF2B5EF4-FFF2-40B4-BE49-F238E27FC236}">
                    <a16:creationId xmlns:a16="http://schemas.microsoft.com/office/drawing/2014/main" id="{1740B96B-665A-A96B-8B30-91AD012FA8BF}"/>
                  </a:ext>
                </a:extLst>
              </p:cNvPr>
              <p:cNvSpPr>
                <a:spLocks noChangeArrowheads="1"/>
              </p:cNvSpPr>
              <p:nvPr/>
            </p:nvSpPr>
            <p:spPr bwMode="auto">
              <a:xfrm>
                <a:off x="3731" y="99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2" name="Freeform 578">
                <a:extLst>
                  <a:ext uri="{FF2B5EF4-FFF2-40B4-BE49-F238E27FC236}">
                    <a16:creationId xmlns:a16="http://schemas.microsoft.com/office/drawing/2014/main" id="{8D579E14-93E6-719D-C5CC-D821BBBC8165}"/>
                  </a:ext>
                </a:extLst>
              </p:cNvPr>
              <p:cNvSpPr>
                <a:spLocks/>
              </p:cNvSpPr>
              <p:nvPr/>
            </p:nvSpPr>
            <p:spPr bwMode="auto">
              <a:xfrm>
                <a:off x="4345" y="323"/>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3" name="Freeform 579">
                <a:extLst>
                  <a:ext uri="{FF2B5EF4-FFF2-40B4-BE49-F238E27FC236}">
                    <a16:creationId xmlns:a16="http://schemas.microsoft.com/office/drawing/2014/main" id="{F4F61917-F3FB-7D27-D61A-D2097F271841}"/>
                  </a:ext>
                </a:extLst>
              </p:cNvPr>
              <p:cNvSpPr>
                <a:spLocks/>
              </p:cNvSpPr>
              <p:nvPr/>
            </p:nvSpPr>
            <p:spPr bwMode="auto">
              <a:xfrm>
                <a:off x="4311" y="35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4" name="Freeform 580">
                <a:extLst>
                  <a:ext uri="{FF2B5EF4-FFF2-40B4-BE49-F238E27FC236}">
                    <a16:creationId xmlns:a16="http://schemas.microsoft.com/office/drawing/2014/main" id="{EE19A94E-AD9E-B001-F390-CB5A7BB2299F}"/>
                  </a:ext>
                </a:extLst>
              </p:cNvPr>
              <p:cNvSpPr>
                <a:spLocks/>
              </p:cNvSpPr>
              <p:nvPr/>
            </p:nvSpPr>
            <p:spPr bwMode="auto">
              <a:xfrm>
                <a:off x="4278" y="390"/>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5" name="Freeform 581">
                <a:extLst>
                  <a:ext uri="{FF2B5EF4-FFF2-40B4-BE49-F238E27FC236}">
                    <a16:creationId xmlns:a16="http://schemas.microsoft.com/office/drawing/2014/main" id="{7804C46B-68C5-058F-728A-F3C7B051C792}"/>
                  </a:ext>
                </a:extLst>
              </p:cNvPr>
              <p:cNvSpPr>
                <a:spLocks/>
              </p:cNvSpPr>
              <p:nvPr/>
            </p:nvSpPr>
            <p:spPr bwMode="auto">
              <a:xfrm>
                <a:off x="4244" y="424"/>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6" name="Freeform 582">
                <a:extLst>
                  <a:ext uri="{FF2B5EF4-FFF2-40B4-BE49-F238E27FC236}">
                    <a16:creationId xmlns:a16="http://schemas.microsoft.com/office/drawing/2014/main" id="{7D4DBFF8-AE2D-F57E-8F47-69A2D7EBC84F}"/>
                  </a:ext>
                </a:extLst>
              </p:cNvPr>
              <p:cNvSpPr>
                <a:spLocks/>
              </p:cNvSpPr>
              <p:nvPr/>
            </p:nvSpPr>
            <p:spPr bwMode="auto">
              <a:xfrm>
                <a:off x="4210" y="458"/>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7" name="Oval 583">
                <a:extLst>
                  <a:ext uri="{FF2B5EF4-FFF2-40B4-BE49-F238E27FC236}">
                    <a16:creationId xmlns:a16="http://schemas.microsoft.com/office/drawing/2014/main" id="{4229C878-BDB0-ADAE-F659-F966E629F634}"/>
                  </a:ext>
                </a:extLst>
              </p:cNvPr>
              <p:cNvSpPr>
                <a:spLocks noChangeArrowheads="1"/>
              </p:cNvSpPr>
              <p:nvPr/>
            </p:nvSpPr>
            <p:spPr bwMode="auto">
              <a:xfrm>
                <a:off x="4177" y="493"/>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8" name="Freeform 584">
                <a:extLst>
                  <a:ext uri="{FF2B5EF4-FFF2-40B4-BE49-F238E27FC236}">
                    <a16:creationId xmlns:a16="http://schemas.microsoft.com/office/drawing/2014/main" id="{2BEB74B1-2CD9-F069-85E7-2AFE42BE6075}"/>
                  </a:ext>
                </a:extLst>
              </p:cNvPr>
              <p:cNvSpPr>
                <a:spLocks/>
              </p:cNvSpPr>
              <p:nvPr/>
            </p:nvSpPr>
            <p:spPr bwMode="auto">
              <a:xfrm>
                <a:off x="4142" y="526"/>
                <a:ext cx="23" cy="22"/>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9" name="Freeform 585">
                <a:extLst>
                  <a:ext uri="{FF2B5EF4-FFF2-40B4-BE49-F238E27FC236}">
                    <a16:creationId xmlns:a16="http://schemas.microsoft.com/office/drawing/2014/main" id="{64110547-A54B-6303-7DE1-471BD0CC168F}"/>
                  </a:ext>
                </a:extLst>
              </p:cNvPr>
              <p:cNvSpPr>
                <a:spLocks/>
              </p:cNvSpPr>
              <p:nvPr/>
            </p:nvSpPr>
            <p:spPr bwMode="auto">
              <a:xfrm>
                <a:off x="4108" y="560"/>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0" name="Freeform 586">
                <a:extLst>
                  <a:ext uri="{FF2B5EF4-FFF2-40B4-BE49-F238E27FC236}">
                    <a16:creationId xmlns:a16="http://schemas.microsoft.com/office/drawing/2014/main" id="{60D2AAF8-9F42-8B26-5829-88419A8B4DE0}"/>
                  </a:ext>
                </a:extLst>
              </p:cNvPr>
              <p:cNvSpPr>
                <a:spLocks/>
              </p:cNvSpPr>
              <p:nvPr/>
            </p:nvSpPr>
            <p:spPr bwMode="auto">
              <a:xfrm>
                <a:off x="4075" y="593"/>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1" name="Freeform 587">
                <a:extLst>
                  <a:ext uri="{FF2B5EF4-FFF2-40B4-BE49-F238E27FC236}">
                    <a16:creationId xmlns:a16="http://schemas.microsoft.com/office/drawing/2014/main" id="{0FF727E9-7F1E-C639-4C8A-56F49D21F596}"/>
                  </a:ext>
                </a:extLst>
              </p:cNvPr>
              <p:cNvSpPr>
                <a:spLocks/>
              </p:cNvSpPr>
              <p:nvPr/>
            </p:nvSpPr>
            <p:spPr bwMode="auto">
              <a:xfrm>
                <a:off x="4041" y="627"/>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2" name="Freeform 588">
                <a:extLst>
                  <a:ext uri="{FF2B5EF4-FFF2-40B4-BE49-F238E27FC236}">
                    <a16:creationId xmlns:a16="http://schemas.microsoft.com/office/drawing/2014/main" id="{9762C52B-F046-A942-0911-FBE829D3A7D8}"/>
                  </a:ext>
                </a:extLst>
              </p:cNvPr>
              <p:cNvSpPr>
                <a:spLocks/>
              </p:cNvSpPr>
              <p:nvPr/>
            </p:nvSpPr>
            <p:spPr bwMode="auto">
              <a:xfrm>
                <a:off x="4007" y="661"/>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3" name="Oval 589">
                <a:extLst>
                  <a:ext uri="{FF2B5EF4-FFF2-40B4-BE49-F238E27FC236}">
                    <a16:creationId xmlns:a16="http://schemas.microsoft.com/office/drawing/2014/main" id="{78403D8A-65DA-546A-6F88-5EC788822C8F}"/>
                  </a:ext>
                </a:extLst>
              </p:cNvPr>
              <p:cNvSpPr>
                <a:spLocks noChangeArrowheads="1"/>
              </p:cNvSpPr>
              <p:nvPr/>
            </p:nvSpPr>
            <p:spPr bwMode="auto">
              <a:xfrm>
                <a:off x="3974" y="69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4" name="Oval 590">
                <a:extLst>
                  <a:ext uri="{FF2B5EF4-FFF2-40B4-BE49-F238E27FC236}">
                    <a16:creationId xmlns:a16="http://schemas.microsoft.com/office/drawing/2014/main" id="{EC32E931-C335-B73D-D5FF-D3797B0F6A10}"/>
                  </a:ext>
                </a:extLst>
              </p:cNvPr>
              <p:cNvSpPr>
                <a:spLocks noChangeArrowheads="1"/>
              </p:cNvSpPr>
              <p:nvPr/>
            </p:nvSpPr>
            <p:spPr bwMode="auto">
              <a:xfrm>
                <a:off x="3940" y="73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5" name="Freeform 591">
                <a:extLst>
                  <a:ext uri="{FF2B5EF4-FFF2-40B4-BE49-F238E27FC236}">
                    <a16:creationId xmlns:a16="http://schemas.microsoft.com/office/drawing/2014/main" id="{DA588A5C-4D4C-80F3-3563-33D65D6BF2A4}"/>
                  </a:ext>
                </a:extLst>
              </p:cNvPr>
              <p:cNvSpPr>
                <a:spLocks/>
              </p:cNvSpPr>
              <p:nvPr/>
            </p:nvSpPr>
            <p:spPr bwMode="auto">
              <a:xfrm>
                <a:off x="3905" y="763"/>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6" name="Freeform 592">
                <a:extLst>
                  <a:ext uri="{FF2B5EF4-FFF2-40B4-BE49-F238E27FC236}">
                    <a16:creationId xmlns:a16="http://schemas.microsoft.com/office/drawing/2014/main" id="{D0494294-C19C-11A5-621D-0305E84DA6E3}"/>
                  </a:ext>
                </a:extLst>
              </p:cNvPr>
              <p:cNvSpPr>
                <a:spLocks/>
              </p:cNvSpPr>
              <p:nvPr/>
            </p:nvSpPr>
            <p:spPr bwMode="auto">
              <a:xfrm>
                <a:off x="3872" y="796"/>
                <a:ext cx="22"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7" name="Freeform 593">
                <a:extLst>
                  <a:ext uri="{FF2B5EF4-FFF2-40B4-BE49-F238E27FC236}">
                    <a16:creationId xmlns:a16="http://schemas.microsoft.com/office/drawing/2014/main" id="{0B1BDF30-A35C-5C2B-7862-014E5DDA8DD6}"/>
                  </a:ext>
                </a:extLst>
              </p:cNvPr>
              <p:cNvSpPr>
                <a:spLocks/>
              </p:cNvSpPr>
              <p:nvPr/>
            </p:nvSpPr>
            <p:spPr bwMode="auto">
              <a:xfrm>
                <a:off x="3838" y="830"/>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8" name="Freeform 594">
                <a:extLst>
                  <a:ext uri="{FF2B5EF4-FFF2-40B4-BE49-F238E27FC236}">
                    <a16:creationId xmlns:a16="http://schemas.microsoft.com/office/drawing/2014/main" id="{C9FCE268-4825-8801-D1E4-FFF156C2D917}"/>
                  </a:ext>
                </a:extLst>
              </p:cNvPr>
              <p:cNvSpPr>
                <a:spLocks/>
              </p:cNvSpPr>
              <p:nvPr/>
            </p:nvSpPr>
            <p:spPr bwMode="auto">
              <a:xfrm>
                <a:off x="3804" y="864"/>
                <a:ext cx="23" cy="23"/>
              </a:xfrm>
              <a:custGeom>
                <a:avLst/>
                <a:gdLst>
                  <a:gd name="T0" fmla="*/ 195 w 1095"/>
                  <a:gd name="T1" fmla="*/ 900 h 1094"/>
                  <a:gd name="T2" fmla="*/ 195 w 1095"/>
                  <a:gd name="T3" fmla="*/ 195 h 1094"/>
                  <a:gd name="T4" fmla="*/ 900 w 1095"/>
                  <a:gd name="T5" fmla="*/ 195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9" name="Freeform 595">
                <a:extLst>
                  <a:ext uri="{FF2B5EF4-FFF2-40B4-BE49-F238E27FC236}">
                    <a16:creationId xmlns:a16="http://schemas.microsoft.com/office/drawing/2014/main" id="{DA7F5C57-2B95-1D9C-1FF0-DF32F2D9BDD3}"/>
                  </a:ext>
                </a:extLst>
              </p:cNvPr>
              <p:cNvSpPr>
                <a:spLocks/>
              </p:cNvSpPr>
              <p:nvPr/>
            </p:nvSpPr>
            <p:spPr bwMode="auto">
              <a:xfrm>
                <a:off x="3770" y="898"/>
                <a:ext cx="23" cy="23"/>
              </a:xfrm>
              <a:custGeom>
                <a:avLst/>
                <a:gdLst>
                  <a:gd name="T0" fmla="*/ 194 w 1094"/>
                  <a:gd name="T1" fmla="*/ 900 h 1094"/>
                  <a:gd name="T2" fmla="*/ 194 w 1094"/>
                  <a:gd name="T3" fmla="*/ 194 h 1094"/>
                  <a:gd name="T4" fmla="*/ 899 w 1094"/>
                  <a:gd name="T5" fmla="*/ 194 h 1094"/>
                  <a:gd name="T6" fmla="*/ 899 w 1094"/>
                  <a:gd name="T7" fmla="*/ 900 h 1094"/>
                  <a:gd name="T8" fmla="*/ 194 w 1094"/>
                  <a:gd name="T9" fmla="*/ 900 h 1094"/>
                </a:gdLst>
                <a:ahLst/>
                <a:cxnLst>
                  <a:cxn ang="0">
                    <a:pos x="T0" y="T1"/>
                  </a:cxn>
                  <a:cxn ang="0">
                    <a:pos x="T2" y="T3"/>
                  </a:cxn>
                  <a:cxn ang="0">
                    <a:pos x="T4" y="T5"/>
                  </a:cxn>
                  <a:cxn ang="0">
                    <a:pos x="T6" y="T7"/>
                  </a:cxn>
                  <a:cxn ang="0">
                    <a:pos x="T8" y="T9"/>
                  </a:cxn>
                </a:cxnLst>
                <a:rect l="0" t="0" r="r" b="b"/>
                <a:pathLst>
                  <a:path w="1094" h="1094">
                    <a:moveTo>
                      <a:pt x="194" y="900"/>
                    </a:moveTo>
                    <a:cubicBezTo>
                      <a:pt x="0" y="705"/>
                      <a:pt x="0" y="389"/>
                      <a:pt x="194" y="194"/>
                    </a:cubicBezTo>
                    <a:cubicBezTo>
                      <a:pt x="389" y="0"/>
                      <a:pt x="705" y="0"/>
                      <a:pt x="899" y="194"/>
                    </a:cubicBezTo>
                    <a:cubicBezTo>
                      <a:pt x="1094" y="389"/>
                      <a:pt x="1094" y="705"/>
                      <a:pt x="899" y="900"/>
                    </a:cubicBezTo>
                    <a:cubicBezTo>
                      <a:pt x="705" y="1094"/>
                      <a:pt x="389" y="1094"/>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0" name="Freeform 596">
                <a:extLst>
                  <a:ext uri="{FF2B5EF4-FFF2-40B4-BE49-F238E27FC236}">
                    <a16:creationId xmlns:a16="http://schemas.microsoft.com/office/drawing/2014/main" id="{3EE7D5D5-057A-5C6D-B6DD-AD2C1A9B4DAC}"/>
                  </a:ext>
                </a:extLst>
              </p:cNvPr>
              <p:cNvSpPr>
                <a:spLocks/>
              </p:cNvSpPr>
              <p:nvPr/>
            </p:nvSpPr>
            <p:spPr bwMode="auto">
              <a:xfrm>
                <a:off x="3736" y="932"/>
                <a:ext cx="23" cy="23"/>
              </a:xfrm>
              <a:custGeom>
                <a:avLst/>
                <a:gdLst>
                  <a:gd name="T0" fmla="*/ 195 w 1094"/>
                  <a:gd name="T1" fmla="*/ 899 h 1094"/>
                  <a:gd name="T2" fmla="*/ 195 w 1094"/>
                  <a:gd name="T3" fmla="*/ 194 h 1094"/>
                  <a:gd name="T4" fmla="*/ 900 w 1094"/>
                  <a:gd name="T5" fmla="*/ 194 h 1094"/>
                  <a:gd name="T6" fmla="*/ 900 w 1094"/>
                  <a:gd name="T7" fmla="*/ 899 h 1094"/>
                  <a:gd name="T8" fmla="*/ 195 w 1094"/>
                  <a:gd name="T9" fmla="*/ 899 h 1094"/>
                </a:gdLst>
                <a:ahLst/>
                <a:cxnLst>
                  <a:cxn ang="0">
                    <a:pos x="T0" y="T1"/>
                  </a:cxn>
                  <a:cxn ang="0">
                    <a:pos x="T2" y="T3"/>
                  </a:cxn>
                  <a:cxn ang="0">
                    <a:pos x="T4" y="T5"/>
                  </a:cxn>
                  <a:cxn ang="0">
                    <a:pos x="T6" y="T7"/>
                  </a:cxn>
                  <a:cxn ang="0">
                    <a:pos x="T8" y="T9"/>
                  </a:cxn>
                </a:cxnLst>
                <a:rect l="0" t="0" r="r" b="b"/>
                <a:pathLst>
                  <a:path w="1094" h="1094">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1" name="Freeform 597">
                <a:extLst>
                  <a:ext uri="{FF2B5EF4-FFF2-40B4-BE49-F238E27FC236}">
                    <a16:creationId xmlns:a16="http://schemas.microsoft.com/office/drawing/2014/main" id="{6C5B60B2-476B-46C3-9395-F3946F66DBE6}"/>
                  </a:ext>
                </a:extLst>
              </p:cNvPr>
              <p:cNvSpPr>
                <a:spLocks/>
              </p:cNvSpPr>
              <p:nvPr/>
            </p:nvSpPr>
            <p:spPr bwMode="auto">
              <a:xfrm>
                <a:off x="3702" y="966"/>
                <a:ext cx="23" cy="22"/>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2" name="Freeform 598">
                <a:extLst>
                  <a:ext uri="{FF2B5EF4-FFF2-40B4-BE49-F238E27FC236}">
                    <a16:creationId xmlns:a16="http://schemas.microsoft.com/office/drawing/2014/main" id="{7D036C03-9314-168D-F1A3-B0624FEE71BD}"/>
                  </a:ext>
                </a:extLst>
              </p:cNvPr>
              <p:cNvSpPr>
                <a:spLocks/>
              </p:cNvSpPr>
              <p:nvPr/>
            </p:nvSpPr>
            <p:spPr bwMode="auto">
              <a:xfrm>
                <a:off x="4318" y="295"/>
                <a:ext cx="23" cy="2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3" name="Freeform 599">
                <a:extLst>
                  <a:ext uri="{FF2B5EF4-FFF2-40B4-BE49-F238E27FC236}">
                    <a16:creationId xmlns:a16="http://schemas.microsoft.com/office/drawing/2014/main" id="{CBECF7B8-AC33-CB07-B4C0-A7957D54C253}"/>
                  </a:ext>
                </a:extLst>
              </p:cNvPr>
              <p:cNvSpPr>
                <a:spLocks/>
              </p:cNvSpPr>
              <p:nvPr/>
            </p:nvSpPr>
            <p:spPr bwMode="auto">
              <a:xfrm>
                <a:off x="4284" y="329"/>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4" name="Freeform 600">
                <a:extLst>
                  <a:ext uri="{FF2B5EF4-FFF2-40B4-BE49-F238E27FC236}">
                    <a16:creationId xmlns:a16="http://schemas.microsoft.com/office/drawing/2014/main" id="{D893971D-3649-5602-5511-CF8597C3F849}"/>
                  </a:ext>
                </a:extLst>
              </p:cNvPr>
              <p:cNvSpPr>
                <a:spLocks/>
              </p:cNvSpPr>
              <p:nvPr/>
            </p:nvSpPr>
            <p:spPr bwMode="auto">
              <a:xfrm>
                <a:off x="4250" y="363"/>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5" name="Freeform 601">
                <a:extLst>
                  <a:ext uri="{FF2B5EF4-FFF2-40B4-BE49-F238E27FC236}">
                    <a16:creationId xmlns:a16="http://schemas.microsoft.com/office/drawing/2014/main" id="{87239ABF-5641-58CC-1C4E-6DA3A4D5B757}"/>
                  </a:ext>
                </a:extLst>
              </p:cNvPr>
              <p:cNvSpPr>
                <a:spLocks/>
              </p:cNvSpPr>
              <p:nvPr/>
            </p:nvSpPr>
            <p:spPr bwMode="auto">
              <a:xfrm>
                <a:off x="4216" y="397"/>
                <a:ext cx="23" cy="22"/>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6" name="Freeform 602">
                <a:extLst>
                  <a:ext uri="{FF2B5EF4-FFF2-40B4-BE49-F238E27FC236}">
                    <a16:creationId xmlns:a16="http://schemas.microsoft.com/office/drawing/2014/main" id="{3C2F60C2-8B1B-B524-C486-F1A5A07921C6}"/>
                  </a:ext>
                </a:extLst>
              </p:cNvPr>
              <p:cNvSpPr>
                <a:spLocks/>
              </p:cNvSpPr>
              <p:nvPr/>
            </p:nvSpPr>
            <p:spPr bwMode="auto">
              <a:xfrm>
                <a:off x="4182" y="430"/>
                <a:ext cx="23" cy="2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7" name="Oval 603">
                <a:extLst>
                  <a:ext uri="{FF2B5EF4-FFF2-40B4-BE49-F238E27FC236}">
                    <a16:creationId xmlns:a16="http://schemas.microsoft.com/office/drawing/2014/main" id="{9C7BECFD-5B9C-087A-F2C3-8F654FA47E54}"/>
                  </a:ext>
                </a:extLst>
              </p:cNvPr>
              <p:cNvSpPr>
                <a:spLocks noChangeArrowheads="1"/>
              </p:cNvSpPr>
              <p:nvPr/>
            </p:nvSpPr>
            <p:spPr bwMode="auto">
              <a:xfrm>
                <a:off x="4150" y="465"/>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8" name="Oval 604">
                <a:extLst>
                  <a:ext uri="{FF2B5EF4-FFF2-40B4-BE49-F238E27FC236}">
                    <a16:creationId xmlns:a16="http://schemas.microsoft.com/office/drawing/2014/main" id="{9FDB876D-C7F3-AC3A-8DEF-D719B5A10DC8}"/>
                  </a:ext>
                </a:extLst>
              </p:cNvPr>
              <p:cNvSpPr>
                <a:spLocks noChangeArrowheads="1"/>
              </p:cNvSpPr>
              <p:nvPr/>
            </p:nvSpPr>
            <p:spPr bwMode="auto">
              <a:xfrm>
                <a:off x="4116" y="499"/>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9" name="Freeform 605">
                <a:extLst>
                  <a:ext uri="{FF2B5EF4-FFF2-40B4-BE49-F238E27FC236}">
                    <a16:creationId xmlns:a16="http://schemas.microsoft.com/office/drawing/2014/main" id="{143D2F62-F9F1-8BD0-040B-3F0B5AD55CB9}"/>
                  </a:ext>
                </a:extLst>
              </p:cNvPr>
              <p:cNvSpPr>
                <a:spLocks/>
              </p:cNvSpPr>
              <p:nvPr/>
            </p:nvSpPr>
            <p:spPr bwMode="auto">
              <a:xfrm>
                <a:off x="4081" y="532"/>
                <a:ext cx="23" cy="2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0" name="Freeform 606">
                <a:extLst>
                  <a:ext uri="{FF2B5EF4-FFF2-40B4-BE49-F238E27FC236}">
                    <a16:creationId xmlns:a16="http://schemas.microsoft.com/office/drawing/2014/main" id="{17902845-E3D6-6C92-C95F-3BC9DFDF50A1}"/>
                  </a:ext>
                </a:extLst>
              </p:cNvPr>
              <p:cNvSpPr>
                <a:spLocks/>
              </p:cNvSpPr>
              <p:nvPr/>
            </p:nvSpPr>
            <p:spPr bwMode="auto">
              <a:xfrm>
                <a:off x="4047" y="566"/>
                <a:ext cx="23" cy="2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59" name="Freeform 608">
              <a:extLst>
                <a:ext uri="{FF2B5EF4-FFF2-40B4-BE49-F238E27FC236}">
                  <a16:creationId xmlns:a16="http://schemas.microsoft.com/office/drawing/2014/main" id="{956CD8C2-1D7E-6931-DFE8-25FBEC8047A9}"/>
                </a:ext>
              </a:extLst>
            </p:cNvPr>
            <p:cNvSpPr>
              <a:spLocks/>
            </p:cNvSpPr>
            <p:nvPr/>
          </p:nvSpPr>
          <p:spPr bwMode="auto">
            <a:xfrm>
              <a:off x="5749665" y="952500"/>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609">
              <a:extLst>
                <a:ext uri="{FF2B5EF4-FFF2-40B4-BE49-F238E27FC236}">
                  <a16:creationId xmlns:a16="http://schemas.microsoft.com/office/drawing/2014/main" id="{8AA29F11-55F5-2716-8CF3-99CD2BB157A9}"/>
                </a:ext>
              </a:extLst>
            </p:cNvPr>
            <p:cNvSpPr>
              <a:spLocks/>
            </p:cNvSpPr>
            <p:nvPr/>
          </p:nvSpPr>
          <p:spPr bwMode="auto">
            <a:xfrm>
              <a:off x="5695690" y="1004888"/>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610">
              <a:extLst>
                <a:ext uri="{FF2B5EF4-FFF2-40B4-BE49-F238E27FC236}">
                  <a16:creationId xmlns:a16="http://schemas.microsoft.com/office/drawing/2014/main" id="{5E9806A4-8C70-7BEA-4BE7-4365A37E6FA2}"/>
                </a:ext>
              </a:extLst>
            </p:cNvPr>
            <p:cNvSpPr>
              <a:spLocks/>
            </p:cNvSpPr>
            <p:nvPr/>
          </p:nvSpPr>
          <p:spPr bwMode="auto">
            <a:xfrm>
              <a:off x="5643303" y="1058863"/>
              <a:ext cx="34925" cy="36513"/>
            </a:xfrm>
            <a:custGeom>
              <a:avLst/>
              <a:gdLst>
                <a:gd name="T0" fmla="*/ 195 w 1094"/>
                <a:gd name="T1" fmla="*/ 900 h 1094"/>
                <a:gd name="T2" fmla="*/ 195 w 1094"/>
                <a:gd name="T3" fmla="*/ 195 h 1094"/>
                <a:gd name="T4" fmla="*/ 900 w 1094"/>
                <a:gd name="T5" fmla="*/ 195 h 1094"/>
                <a:gd name="T6" fmla="*/ 900 w 1094"/>
                <a:gd name="T7" fmla="*/ 900 h 1094"/>
                <a:gd name="T8" fmla="*/ 195 w 1094"/>
                <a:gd name="T9" fmla="*/ 900 h 1094"/>
              </a:gdLst>
              <a:ahLst/>
              <a:cxnLst>
                <a:cxn ang="0">
                  <a:pos x="T0" y="T1"/>
                </a:cxn>
                <a:cxn ang="0">
                  <a:pos x="T2" y="T3"/>
                </a:cxn>
                <a:cxn ang="0">
                  <a:pos x="T4" y="T5"/>
                </a:cxn>
                <a:cxn ang="0">
                  <a:pos x="T6" y="T7"/>
                </a:cxn>
                <a:cxn ang="0">
                  <a:pos x="T8" y="T9"/>
                </a:cxn>
              </a:cxnLst>
              <a:rect l="0" t="0" r="r" b="b"/>
              <a:pathLst>
                <a:path w="1094" h="1094">
                  <a:moveTo>
                    <a:pt x="195" y="900"/>
                  </a:moveTo>
                  <a:cubicBezTo>
                    <a:pt x="0" y="705"/>
                    <a:pt x="0" y="389"/>
                    <a:pt x="195" y="195"/>
                  </a:cubicBezTo>
                  <a:cubicBezTo>
                    <a:pt x="389" y="0"/>
                    <a:pt x="705" y="0"/>
                    <a:pt x="900" y="195"/>
                  </a:cubicBezTo>
                  <a:cubicBezTo>
                    <a:pt x="1094" y="389"/>
                    <a:pt x="1094"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611">
              <a:extLst>
                <a:ext uri="{FF2B5EF4-FFF2-40B4-BE49-F238E27FC236}">
                  <a16:creationId xmlns:a16="http://schemas.microsoft.com/office/drawing/2014/main" id="{0E6E4744-F4B4-636F-95EF-FCB13CB1B68A}"/>
                </a:ext>
              </a:extLst>
            </p:cNvPr>
            <p:cNvSpPr>
              <a:spLocks/>
            </p:cNvSpPr>
            <p:nvPr/>
          </p:nvSpPr>
          <p:spPr bwMode="auto">
            <a:xfrm>
              <a:off x="5589328" y="1112838"/>
              <a:ext cx="34925"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612">
              <a:extLst>
                <a:ext uri="{FF2B5EF4-FFF2-40B4-BE49-F238E27FC236}">
                  <a16:creationId xmlns:a16="http://schemas.microsoft.com/office/drawing/2014/main" id="{46F028AD-B73C-56E7-1AEF-222DA709997D}"/>
                </a:ext>
              </a:extLst>
            </p:cNvPr>
            <p:cNvSpPr>
              <a:spLocks/>
            </p:cNvSpPr>
            <p:nvPr/>
          </p:nvSpPr>
          <p:spPr bwMode="auto">
            <a:xfrm>
              <a:off x="5535353" y="1166813"/>
              <a:ext cx="36513" cy="3651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4" name="Freeform 613">
              <a:extLst>
                <a:ext uri="{FF2B5EF4-FFF2-40B4-BE49-F238E27FC236}">
                  <a16:creationId xmlns:a16="http://schemas.microsoft.com/office/drawing/2014/main" id="{A4DE2A6C-11C8-793C-CD55-3D3FC6AF2968}"/>
                </a:ext>
              </a:extLst>
            </p:cNvPr>
            <p:cNvSpPr>
              <a:spLocks/>
            </p:cNvSpPr>
            <p:nvPr/>
          </p:nvSpPr>
          <p:spPr bwMode="auto">
            <a:xfrm>
              <a:off x="5481378" y="1220788"/>
              <a:ext cx="36513" cy="36513"/>
            </a:xfrm>
            <a:custGeom>
              <a:avLst/>
              <a:gdLst>
                <a:gd name="T0" fmla="*/ 195 w 1095"/>
                <a:gd name="T1" fmla="*/ 900 h 1095"/>
                <a:gd name="T2" fmla="*/ 195 w 1095"/>
                <a:gd name="T3" fmla="*/ 195 h 1095"/>
                <a:gd name="T4" fmla="*/ 900 w 1095"/>
                <a:gd name="T5" fmla="*/ 195 h 1095"/>
                <a:gd name="T6" fmla="*/ 900 w 1095"/>
                <a:gd name="T7" fmla="*/ 900 h 1095"/>
                <a:gd name="T8" fmla="*/ 195 w 1095"/>
                <a:gd name="T9" fmla="*/ 900 h 1095"/>
              </a:gdLst>
              <a:ahLst/>
              <a:cxnLst>
                <a:cxn ang="0">
                  <a:pos x="T0" y="T1"/>
                </a:cxn>
                <a:cxn ang="0">
                  <a:pos x="T2" y="T3"/>
                </a:cxn>
                <a:cxn ang="0">
                  <a:pos x="T4" y="T5"/>
                </a:cxn>
                <a:cxn ang="0">
                  <a:pos x="T6" y="T7"/>
                </a:cxn>
                <a:cxn ang="0">
                  <a:pos x="T8" y="T9"/>
                </a:cxn>
              </a:cxnLst>
              <a:rect l="0" t="0" r="r" b="b"/>
              <a:pathLst>
                <a:path w="1095" h="1095">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5" name="Freeform 614">
              <a:extLst>
                <a:ext uri="{FF2B5EF4-FFF2-40B4-BE49-F238E27FC236}">
                  <a16:creationId xmlns:a16="http://schemas.microsoft.com/office/drawing/2014/main" id="{A8AD7DD3-DCF0-7D6B-9E2A-56ABDEA9C6D9}"/>
                </a:ext>
              </a:extLst>
            </p:cNvPr>
            <p:cNvSpPr>
              <a:spLocks/>
            </p:cNvSpPr>
            <p:nvPr/>
          </p:nvSpPr>
          <p:spPr bwMode="auto">
            <a:xfrm>
              <a:off x="5427403" y="1274763"/>
              <a:ext cx="36513" cy="34925"/>
            </a:xfrm>
            <a:custGeom>
              <a:avLst/>
              <a:gdLst>
                <a:gd name="T0" fmla="*/ 194 w 1094"/>
                <a:gd name="T1" fmla="*/ 900 h 1095"/>
                <a:gd name="T2" fmla="*/ 194 w 1094"/>
                <a:gd name="T3" fmla="*/ 195 h 1095"/>
                <a:gd name="T4" fmla="*/ 899 w 1094"/>
                <a:gd name="T5" fmla="*/ 195 h 1095"/>
                <a:gd name="T6" fmla="*/ 899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6" name="Freeform 615">
              <a:extLst>
                <a:ext uri="{FF2B5EF4-FFF2-40B4-BE49-F238E27FC236}">
                  <a16:creationId xmlns:a16="http://schemas.microsoft.com/office/drawing/2014/main" id="{0E18DF70-1CDA-076C-AF8A-F8B5AD5AF4DA}"/>
                </a:ext>
              </a:extLst>
            </p:cNvPr>
            <p:cNvSpPr>
              <a:spLocks/>
            </p:cNvSpPr>
            <p:nvPr/>
          </p:nvSpPr>
          <p:spPr bwMode="auto">
            <a:xfrm>
              <a:off x="5373428" y="1327150"/>
              <a:ext cx="36513" cy="36513"/>
            </a:xfrm>
            <a:custGeom>
              <a:avLst/>
              <a:gdLst>
                <a:gd name="T0" fmla="*/ 194 w 1094"/>
                <a:gd name="T1" fmla="*/ 900 h 1095"/>
                <a:gd name="T2" fmla="*/ 194 w 1094"/>
                <a:gd name="T3" fmla="*/ 195 h 1095"/>
                <a:gd name="T4" fmla="*/ 900 w 1094"/>
                <a:gd name="T5" fmla="*/ 195 h 1095"/>
                <a:gd name="T6" fmla="*/ 900 w 1094"/>
                <a:gd name="T7" fmla="*/ 900 h 1095"/>
                <a:gd name="T8" fmla="*/ 194 w 1094"/>
                <a:gd name="T9" fmla="*/ 900 h 1095"/>
              </a:gdLst>
              <a:ahLst/>
              <a:cxnLst>
                <a:cxn ang="0">
                  <a:pos x="T0" y="T1"/>
                </a:cxn>
                <a:cxn ang="0">
                  <a:pos x="T2" y="T3"/>
                </a:cxn>
                <a:cxn ang="0">
                  <a:pos x="T4" y="T5"/>
                </a:cxn>
                <a:cxn ang="0">
                  <a:pos x="T6" y="T7"/>
                </a:cxn>
                <a:cxn ang="0">
                  <a:pos x="T8" y="T9"/>
                </a:cxn>
              </a:cxnLst>
              <a:rect l="0" t="0" r="r" b="b"/>
              <a:pathLst>
                <a:path w="1094" h="1095">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7" name="Freeform 616">
              <a:extLst>
                <a:ext uri="{FF2B5EF4-FFF2-40B4-BE49-F238E27FC236}">
                  <a16:creationId xmlns:a16="http://schemas.microsoft.com/office/drawing/2014/main" id="{EC41440D-07E3-9AC5-CDD1-5E6959E69803}"/>
                </a:ext>
              </a:extLst>
            </p:cNvPr>
            <p:cNvSpPr>
              <a:spLocks/>
            </p:cNvSpPr>
            <p:nvPr/>
          </p:nvSpPr>
          <p:spPr bwMode="auto">
            <a:xfrm>
              <a:off x="5319453" y="1381125"/>
              <a:ext cx="36513" cy="36513"/>
            </a:xfrm>
            <a:custGeom>
              <a:avLst/>
              <a:gdLst>
                <a:gd name="T0" fmla="*/ 195 w 1094"/>
                <a:gd name="T1" fmla="*/ 900 h 1095"/>
                <a:gd name="T2" fmla="*/ 195 w 1094"/>
                <a:gd name="T3" fmla="*/ 195 h 1095"/>
                <a:gd name="T4" fmla="*/ 900 w 1094"/>
                <a:gd name="T5" fmla="*/ 195 h 1095"/>
                <a:gd name="T6" fmla="*/ 900 w 1094"/>
                <a:gd name="T7" fmla="*/ 900 h 1095"/>
                <a:gd name="T8" fmla="*/ 195 w 1094"/>
                <a:gd name="T9" fmla="*/ 900 h 1095"/>
              </a:gdLst>
              <a:ahLst/>
              <a:cxnLst>
                <a:cxn ang="0">
                  <a:pos x="T0" y="T1"/>
                </a:cxn>
                <a:cxn ang="0">
                  <a:pos x="T2" y="T3"/>
                </a:cxn>
                <a:cxn ang="0">
                  <a:pos x="T4" y="T5"/>
                </a:cxn>
                <a:cxn ang="0">
                  <a:pos x="T6" y="T7"/>
                </a:cxn>
                <a:cxn ang="0">
                  <a:pos x="T8" y="T9"/>
                </a:cxn>
              </a:cxnLst>
              <a:rect l="0" t="0" r="r" b="b"/>
              <a:pathLst>
                <a:path w="1094" h="1095">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9" name="Freeform 617">
              <a:extLst>
                <a:ext uri="{FF2B5EF4-FFF2-40B4-BE49-F238E27FC236}">
                  <a16:creationId xmlns:a16="http://schemas.microsoft.com/office/drawing/2014/main" id="{9AB1119F-090E-693B-4BF7-9D2226B6784A}"/>
                </a:ext>
              </a:extLst>
            </p:cNvPr>
            <p:cNvSpPr>
              <a:spLocks/>
            </p:cNvSpPr>
            <p:nvPr/>
          </p:nvSpPr>
          <p:spPr bwMode="auto">
            <a:xfrm>
              <a:off x="5267065" y="1435100"/>
              <a:ext cx="34925" cy="36513"/>
            </a:xfrm>
            <a:custGeom>
              <a:avLst/>
              <a:gdLst>
                <a:gd name="T0" fmla="*/ 195 w 1095"/>
                <a:gd name="T1" fmla="*/ 900 h 1094"/>
                <a:gd name="T2" fmla="*/ 195 w 1095"/>
                <a:gd name="T3" fmla="*/ 194 h 1094"/>
                <a:gd name="T4" fmla="*/ 900 w 1095"/>
                <a:gd name="T5" fmla="*/ 194 h 1094"/>
                <a:gd name="T6" fmla="*/ 900 w 1095"/>
                <a:gd name="T7" fmla="*/ 900 h 1094"/>
                <a:gd name="T8" fmla="*/ 195 w 1095"/>
                <a:gd name="T9" fmla="*/ 900 h 1094"/>
              </a:gdLst>
              <a:ahLst/>
              <a:cxnLst>
                <a:cxn ang="0">
                  <a:pos x="T0" y="T1"/>
                </a:cxn>
                <a:cxn ang="0">
                  <a:pos x="T2" y="T3"/>
                </a:cxn>
                <a:cxn ang="0">
                  <a:pos x="T4" y="T5"/>
                </a:cxn>
                <a:cxn ang="0">
                  <a:pos x="T6" y="T7"/>
                </a:cxn>
                <a:cxn ang="0">
                  <a:pos x="T8" y="T9"/>
                </a:cxn>
              </a:cxnLst>
              <a:rect l="0" t="0" r="r" b="b"/>
              <a:pathLst>
                <a:path w="1095" h="1094">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0" name="Freeform 618">
              <a:extLst>
                <a:ext uri="{FF2B5EF4-FFF2-40B4-BE49-F238E27FC236}">
                  <a16:creationId xmlns:a16="http://schemas.microsoft.com/office/drawing/2014/main" id="{E45ECD64-FECB-01CC-1216-3D82996B5FD8}"/>
                </a:ext>
              </a:extLst>
            </p:cNvPr>
            <p:cNvSpPr>
              <a:spLocks/>
            </p:cNvSpPr>
            <p:nvPr/>
          </p:nvSpPr>
          <p:spPr bwMode="auto">
            <a:xfrm>
              <a:off x="5213090" y="1489075"/>
              <a:ext cx="36513" cy="36513"/>
            </a:xfrm>
            <a:custGeom>
              <a:avLst/>
              <a:gdLst>
                <a:gd name="T0" fmla="*/ 195 w 1095"/>
                <a:gd name="T1" fmla="*/ 899 h 1094"/>
                <a:gd name="T2" fmla="*/ 195 w 1095"/>
                <a:gd name="T3" fmla="*/ 194 h 1094"/>
                <a:gd name="T4" fmla="*/ 900 w 1095"/>
                <a:gd name="T5" fmla="*/ 194 h 1094"/>
                <a:gd name="T6" fmla="*/ 900 w 1095"/>
                <a:gd name="T7" fmla="*/ 899 h 1094"/>
                <a:gd name="T8" fmla="*/ 195 w 1095"/>
                <a:gd name="T9" fmla="*/ 899 h 1094"/>
              </a:gdLst>
              <a:ahLst/>
              <a:cxnLst>
                <a:cxn ang="0">
                  <a:pos x="T0" y="T1"/>
                </a:cxn>
                <a:cxn ang="0">
                  <a:pos x="T2" y="T3"/>
                </a:cxn>
                <a:cxn ang="0">
                  <a:pos x="T4" y="T5"/>
                </a:cxn>
                <a:cxn ang="0">
                  <a:pos x="T6" y="T7"/>
                </a:cxn>
                <a:cxn ang="0">
                  <a:pos x="T8" y="T9"/>
                </a:cxn>
              </a:cxnLst>
              <a:rect l="0" t="0" r="r" b="b"/>
              <a:pathLst>
                <a:path w="1095" h="1094">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9"/>
        <p:cNvGrpSpPr/>
        <p:nvPr/>
      </p:nvGrpSpPr>
      <p:grpSpPr>
        <a:xfrm>
          <a:off x="0" y="0"/>
          <a:ext cx="0" cy="0"/>
          <a:chOff x="0" y="0"/>
          <a:chExt cx="0" cy="0"/>
        </a:xfrm>
      </p:grpSpPr>
      <p:sp>
        <p:nvSpPr>
          <p:cNvPr id="70" name="Google Shape;70;p27"/>
          <p:cNvSpPr txBox="1">
            <a:spLocks noGrp="1"/>
          </p:cNvSpPr>
          <p:nvPr>
            <p:ph type="title"/>
          </p:nvPr>
        </p:nvSpPr>
        <p:spPr>
          <a:xfrm>
            <a:off x="723900" y="1543455"/>
            <a:ext cx="7696200" cy="130715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800"/>
              <a:buFont typeface="Bebas Neue"/>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7"/>
          <p:cNvSpPr txBox="1">
            <a:spLocks noGrp="1"/>
          </p:cNvSpPr>
          <p:nvPr>
            <p:ph type="body" idx="1"/>
          </p:nvPr>
        </p:nvSpPr>
        <p:spPr>
          <a:xfrm>
            <a:off x="723900" y="2850609"/>
            <a:ext cx="7696200" cy="495705"/>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750"/>
              </a:spcBef>
              <a:spcAft>
                <a:spcPts val="0"/>
              </a:spcAft>
              <a:buClr>
                <a:schemeClr val="dk1"/>
              </a:buClr>
              <a:buSzPts val="1600"/>
              <a:buNone/>
              <a:defRPr sz="16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grpSp>
        <p:nvGrpSpPr>
          <p:cNvPr id="2" name="Group 1">
            <a:extLst>
              <a:ext uri="{FF2B5EF4-FFF2-40B4-BE49-F238E27FC236}">
                <a16:creationId xmlns:a16="http://schemas.microsoft.com/office/drawing/2014/main" id="{19AF9E86-B9DE-1991-D376-0D42D38E78D9}"/>
              </a:ext>
            </a:extLst>
          </p:cNvPr>
          <p:cNvGrpSpPr/>
          <p:nvPr userDrawn="1"/>
        </p:nvGrpSpPr>
        <p:grpSpPr>
          <a:xfrm>
            <a:off x="7927055" y="-813425"/>
            <a:ext cx="2105344" cy="2105344"/>
            <a:chOff x="478444" y="466725"/>
            <a:chExt cx="1592263" cy="1592263"/>
          </a:xfrm>
          <a:solidFill>
            <a:schemeClr val="accent1"/>
          </a:solidFill>
        </p:grpSpPr>
        <p:grpSp>
          <p:nvGrpSpPr>
            <p:cNvPr id="3" name="Group 205">
              <a:extLst>
                <a:ext uri="{FF2B5EF4-FFF2-40B4-BE49-F238E27FC236}">
                  <a16:creationId xmlns:a16="http://schemas.microsoft.com/office/drawing/2014/main" id="{385BD39B-B9F1-D17D-8D91-520031F49809}"/>
                </a:ext>
              </a:extLst>
            </p:cNvPr>
            <p:cNvGrpSpPr>
              <a:grpSpLocks/>
            </p:cNvGrpSpPr>
            <p:nvPr/>
          </p:nvGrpSpPr>
          <p:grpSpPr bwMode="auto">
            <a:xfrm>
              <a:off x="610206" y="466725"/>
              <a:ext cx="1460501" cy="1460500"/>
              <a:chOff x="1166" y="294"/>
              <a:chExt cx="920" cy="920"/>
            </a:xfrm>
            <a:grpFill/>
          </p:grpSpPr>
          <p:sp>
            <p:nvSpPr>
              <p:cNvPr id="64" name="Freeform 5">
                <a:extLst>
                  <a:ext uri="{FF2B5EF4-FFF2-40B4-BE49-F238E27FC236}">
                    <a16:creationId xmlns:a16="http://schemas.microsoft.com/office/drawing/2014/main" id="{774C21AF-B9DA-1390-5E5A-D27A6817C57D}"/>
                  </a:ext>
                </a:extLst>
              </p:cNvPr>
              <p:cNvSpPr>
                <a:spLocks/>
              </p:cNvSpPr>
              <p:nvPr/>
            </p:nvSpPr>
            <p:spPr bwMode="auto">
              <a:xfrm>
                <a:off x="1416" y="2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5" name="Freeform 6">
                <a:extLst>
                  <a:ext uri="{FF2B5EF4-FFF2-40B4-BE49-F238E27FC236}">
                    <a16:creationId xmlns:a16="http://schemas.microsoft.com/office/drawing/2014/main" id="{A1AE9210-EA98-3E20-AB5D-90609C47C9B0}"/>
                  </a:ext>
                </a:extLst>
              </p:cNvPr>
              <p:cNvSpPr>
                <a:spLocks/>
              </p:cNvSpPr>
              <p:nvPr/>
            </p:nvSpPr>
            <p:spPr bwMode="auto">
              <a:xfrm>
                <a:off x="1450" y="32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6" name="Freeform 7">
                <a:extLst>
                  <a:ext uri="{FF2B5EF4-FFF2-40B4-BE49-F238E27FC236}">
                    <a16:creationId xmlns:a16="http://schemas.microsoft.com/office/drawing/2014/main" id="{DBBBB452-0488-8767-780D-D70C478C0597}"/>
                  </a:ext>
                </a:extLst>
              </p:cNvPr>
              <p:cNvSpPr>
                <a:spLocks/>
              </p:cNvSpPr>
              <p:nvPr/>
            </p:nvSpPr>
            <p:spPr bwMode="auto">
              <a:xfrm>
                <a:off x="1484" y="36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7" name="Freeform 8">
                <a:extLst>
                  <a:ext uri="{FF2B5EF4-FFF2-40B4-BE49-F238E27FC236}">
                    <a16:creationId xmlns:a16="http://schemas.microsoft.com/office/drawing/2014/main" id="{5C303079-6DB7-2BC6-EF88-07EB0287437B}"/>
                  </a:ext>
                </a:extLst>
              </p:cNvPr>
              <p:cNvSpPr>
                <a:spLocks/>
              </p:cNvSpPr>
              <p:nvPr/>
            </p:nvSpPr>
            <p:spPr bwMode="auto">
              <a:xfrm>
                <a:off x="1518" y="39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8" name="Freeform 9">
                <a:extLst>
                  <a:ext uri="{FF2B5EF4-FFF2-40B4-BE49-F238E27FC236}">
                    <a16:creationId xmlns:a16="http://schemas.microsoft.com/office/drawing/2014/main" id="{0D5A5242-FF0C-2CD3-FDFC-4576573CF648}"/>
                  </a:ext>
                </a:extLst>
              </p:cNvPr>
              <p:cNvSpPr>
                <a:spLocks/>
              </p:cNvSpPr>
              <p:nvPr/>
            </p:nvSpPr>
            <p:spPr bwMode="auto">
              <a:xfrm>
                <a:off x="1552" y="43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69" name="Freeform 10">
                <a:extLst>
                  <a:ext uri="{FF2B5EF4-FFF2-40B4-BE49-F238E27FC236}">
                    <a16:creationId xmlns:a16="http://schemas.microsoft.com/office/drawing/2014/main" id="{DD7E0C7A-90BC-BE84-33DB-6BB1FF357722}"/>
                  </a:ext>
                </a:extLst>
              </p:cNvPr>
              <p:cNvSpPr>
                <a:spLocks/>
              </p:cNvSpPr>
              <p:nvPr/>
            </p:nvSpPr>
            <p:spPr bwMode="auto">
              <a:xfrm>
                <a:off x="1586" y="46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2" name="Freeform 11">
                <a:extLst>
                  <a:ext uri="{FF2B5EF4-FFF2-40B4-BE49-F238E27FC236}">
                    <a16:creationId xmlns:a16="http://schemas.microsoft.com/office/drawing/2014/main" id="{9219DC88-4422-2099-125F-235FA9265B7E}"/>
                  </a:ext>
                </a:extLst>
              </p:cNvPr>
              <p:cNvSpPr>
                <a:spLocks/>
              </p:cNvSpPr>
              <p:nvPr/>
            </p:nvSpPr>
            <p:spPr bwMode="auto">
              <a:xfrm>
                <a:off x="1620" y="49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3" name="Freeform 12">
                <a:extLst>
                  <a:ext uri="{FF2B5EF4-FFF2-40B4-BE49-F238E27FC236}">
                    <a16:creationId xmlns:a16="http://schemas.microsoft.com/office/drawing/2014/main" id="{850BF9AD-EE0B-C86F-EC46-4C7150B33631}"/>
                  </a:ext>
                </a:extLst>
              </p:cNvPr>
              <p:cNvSpPr>
                <a:spLocks/>
              </p:cNvSpPr>
              <p:nvPr/>
            </p:nvSpPr>
            <p:spPr bwMode="auto">
              <a:xfrm>
                <a:off x="1655" y="532"/>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4" name="Freeform 13">
                <a:extLst>
                  <a:ext uri="{FF2B5EF4-FFF2-40B4-BE49-F238E27FC236}">
                    <a16:creationId xmlns:a16="http://schemas.microsoft.com/office/drawing/2014/main" id="{6DB082EF-594A-E5E8-45AA-E0561DBC13C6}"/>
                  </a:ext>
                </a:extLst>
              </p:cNvPr>
              <p:cNvSpPr>
                <a:spLocks/>
              </p:cNvSpPr>
              <p:nvPr/>
            </p:nvSpPr>
            <p:spPr bwMode="auto">
              <a:xfrm>
                <a:off x="1689" y="566"/>
                <a:ext cx="22"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5" name="Freeform 14">
                <a:extLst>
                  <a:ext uri="{FF2B5EF4-FFF2-40B4-BE49-F238E27FC236}">
                    <a16:creationId xmlns:a16="http://schemas.microsoft.com/office/drawing/2014/main" id="{5DB083AF-21E9-4F00-A450-622BC40EE7F1}"/>
                  </a:ext>
                </a:extLst>
              </p:cNvPr>
              <p:cNvSpPr>
                <a:spLocks/>
              </p:cNvSpPr>
              <p:nvPr/>
            </p:nvSpPr>
            <p:spPr bwMode="auto">
              <a:xfrm>
                <a:off x="1723" y="60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6" name="Freeform 15">
                <a:extLst>
                  <a:ext uri="{FF2B5EF4-FFF2-40B4-BE49-F238E27FC236}">
                    <a16:creationId xmlns:a16="http://schemas.microsoft.com/office/drawing/2014/main" id="{AA8046F9-C766-94BB-731C-6F926BD40B7B}"/>
                  </a:ext>
                </a:extLst>
              </p:cNvPr>
              <p:cNvSpPr>
                <a:spLocks/>
              </p:cNvSpPr>
              <p:nvPr/>
            </p:nvSpPr>
            <p:spPr bwMode="auto">
              <a:xfrm>
                <a:off x="1757" y="63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7" name="Freeform 16">
                <a:extLst>
                  <a:ext uri="{FF2B5EF4-FFF2-40B4-BE49-F238E27FC236}">
                    <a16:creationId xmlns:a16="http://schemas.microsoft.com/office/drawing/2014/main" id="{82542A83-87B2-3E13-B676-8D300AD7EED7}"/>
                  </a:ext>
                </a:extLst>
              </p:cNvPr>
              <p:cNvSpPr>
                <a:spLocks/>
              </p:cNvSpPr>
              <p:nvPr/>
            </p:nvSpPr>
            <p:spPr bwMode="auto">
              <a:xfrm>
                <a:off x="1791" y="66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8" name="Freeform 17">
                <a:extLst>
                  <a:ext uri="{FF2B5EF4-FFF2-40B4-BE49-F238E27FC236}">
                    <a16:creationId xmlns:a16="http://schemas.microsoft.com/office/drawing/2014/main" id="{098E536D-1731-3249-2391-A90683943956}"/>
                  </a:ext>
                </a:extLst>
              </p:cNvPr>
              <p:cNvSpPr>
                <a:spLocks/>
              </p:cNvSpPr>
              <p:nvPr/>
            </p:nvSpPr>
            <p:spPr bwMode="auto">
              <a:xfrm>
                <a:off x="1825" y="70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79" name="Freeform 18">
                <a:extLst>
                  <a:ext uri="{FF2B5EF4-FFF2-40B4-BE49-F238E27FC236}">
                    <a16:creationId xmlns:a16="http://schemas.microsoft.com/office/drawing/2014/main" id="{90580E02-0454-AF73-AAD5-F36566E65B9F}"/>
                  </a:ext>
                </a:extLst>
              </p:cNvPr>
              <p:cNvSpPr>
                <a:spLocks/>
              </p:cNvSpPr>
              <p:nvPr/>
            </p:nvSpPr>
            <p:spPr bwMode="auto">
              <a:xfrm>
                <a:off x="1859" y="73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0" name="Freeform 19">
                <a:extLst>
                  <a:ext uri="{FF2B5EF4-FFF2-40B4-BE49-F238E27FC236}">
                    <a16:creationId xmlns:a16="http://schemas.microsoft.com/office/drawing/2014/main" id="{62B96CB3-3290-C7EB-9AD5-58760BEC5027}"/>
                  </a:ext>
                </a:extLst>
              </p:cNvPr>
              <p:cNvSpPr>
                <a:spLocks/>
              </p:cNvSpPr>
              <p:nvPr/>
            </p:nvSpPr>
            <p:spPr bwMode="auto">
              <a:xfrm>
                <a:off x="1893" y="77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1" name="Freeform 20">
                <a:extLst>
                  <a:ext uri="{FF2B5EF4-FFF2-40B4-BE49-F238E27FC236}">
                    <a16:creationId xmlns:a16="http://schemas.microsoft.com/office/drawing/2014/main" id="{210D3C7D-50AE-D5F3-A339-5C32D6659B55}"/>
                  </a:ext>
                </a:extLst>
              </p:cNvPr>
              <p:cNvSpPr>
                <a:spLocks/>
              </p:cNvSpPr>
              <p:nvPr/>
            </p:nvSpPr>
            <p:spPr bwMode="auto">
              <a:xfrm>
                <a:off x="1927" y="80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2" name="Freeform 21">
                <a:extLst>
                  <a:ext uri="{FF2B5EF4-FFF2-40B4-BE49-F238E27FC236}">
                    <a16:creationId xmlns:a16="http://schemas.microsoft.com/office/drawing/2014/main" id="{B7F7E46B-9C1B-6A32-F1D9-D1800D52C53A}"/>
                  </a:ext>
                </a:extLst>
              </p:cNvPr>
              <p:cNvSpPr>
                <a:spLocks/>
              </p:cNvSpPr>
              <p:nvPr/>
            </p:nvSpPr>
            <p:spPr bwMode="auto">
              <a:xfrm>
                <a:off x="1961" y="839"/>
                <a:ext cx="23" cy="22"/>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3" name="Freeform 22">
                <a:extLst>
                  <a:ext uri="{FF2B5EF4-FFF2-40B4-BE49-F238E27FC236}">
                    <a16:creationId xmlns:a16="http://schemas.microsoft.com/office/drawing/2014/main" id="{7C5E7C15-D2C3-01AD-9A9A-325A20E0AA98}"/>
                  </a:ext>
                </a:extLst>
              </p:cNvPr>
              <p:cNvSpPr>
                <a:spLocks/>
              </p:cNvSpPr>
              <p:nvPr/>
            </p:nvSpPr>
            <p:spPr bwMode="auto">
              <a:xfrm>
                <a:off x="1995" y="873"/>
                <a:ext cx="23" cy="22"/>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4" name="Freeform 23">
                <a:extLst>
                  <a:ext uri="{FF2B5EF4-FFF2-40B4-BE49-F238E27FC236}">
                    <a16:creationId xmlns:a16="http://schemas.microsoft.com/office/drawing/2014/main" id="{43ED7B02-4E9B-EFD0-929B-DDC28696D6AF}"/>
                  </a:ext>
                </a:extLst>
              </p:cNvPr>
              <p:cNvSpPr>
                <a:spLocks/>
              </p:cNvSpPr>
              <p:nvPr/>
            </p:nvSpPr>
            <p:spPr bwMode="auto">
              <a:xfrm>
                <a:off x="2029" y="90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5" name="Freeform 24">
                <a:extLst>
                  <a:ext uri="{FF2B5EF4-FFF2-40B4-BE49-F238E27FC236}">
                    <a16:creationId xmlns:a16="http://schemas.microsoft.com/office/drawing/2014/main" id="{7FC46161-B409-7629-345C-4B8EC2C9CF71}"/>
                  </a:ext>
                </a:extLst>
              </p:cNvPr>
              <p:cNvSpPr>
                <a:spLocks/>
              </p:cNvSpPr>
              <p:nvPr/>
            </p:nvSpPr>
            <p:spPr bwMode="auto">
              <a:xfrm>
                <a:off x="2063" y="941"/>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6" name="Freeform 25">
                <a:extLst>
                  <a:ext uri="{FF2B5EF4-FFF2-40B4-BE49-F238E27FC236}">
                    <a16:creationId xmlns:a16="http://schemas.microsoft.com/office/drawing/2014/main" id="{465280A7-E9FC-7C96-97F9-92485E5EA880}"/>
                  </a:ext>
                </a:extLst>
              </p:cNvPr>
              <p:cNvSpPr>
                <a:spLocks/>
              </p:cNvSpPr>
              <p:nvPr/>
            </p:nvSpPr>
            <p:spPr bwMode="auto">
              <a:xfrm>
                <a:off x="1388" y="322"/>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7" name="Oval 26">
                <a:extLst>
                  <a:ext uri="{FF2B5EF4-FFF2-40B4-BE49-F238E27FC236}">
                    <a16:creationId xmlns:a16="http://schemas.microsoft.com/office/drawing/2014/main" id="{25EBAAD7-43D0-4C89-B6C1-A61CC6518CF6}"/>
                  </a:ext>
                </a:extLst>
              </p:cNvPr>
              <p:cNvSpPr>
                <a:spLocks noChangeArrowheads="1"/>
              </p:cNvSpPr>
              <p:nvPr/>
            </p:nvSpPr>
            <p:spPr bwMode="auto">
              <a:xfrm>
                <a:off x="1423" y="357"/>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8" name="Oval 27">
                <a:extLst>
                  <a:ext uri="{FF2B5EF4-FFF2-40B4-BE49-F238E27FC236}">
                    <a16:creationId xmlns:a16="http://schemas.microsoft.com/office/drawing/2014/main" id="{B0772A62-9FF2-B2E6-2B33-A9E20B595062}"/>
                  </a:ext>
                </a:extLst>
              </p:cNvPr>
              <p:cNvSpPr>
                <a:spLocks noChangeArrowheads="1"/>
              </p:cNvSpPr>
              <p:nvPr/>
            </p:nvSpPr>
            <p:spPr bwMode="auto">
              <a:xfrm>
                <a:off x="1458" y="391"/>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89" name="Freeform 28">
                <a:extLst>
                  <a:ext uri="{FF2B5EF4-FFF2-40B4-BE49-F238E27FC236}">
                    <a16:creationId xmlns:a16="http://schemas.microsoft.com/office/drawing/2014/main" id="{AC92D46E-EE41-6A4D-0773-ADD656527D29}"/>
                  </a:ext>
                </a:extLst>
              </p:cNvPr>
              <p:cNvSpPr>
                <a:spLocks/>
              </p:cNvSpPr>
              <p:nvPr/>
            </p:nvSpPr>
            <p:spPr bwMode="auto">
              <a:xfrm>
                <a:off x="1491" y="424"/>
                <a:ext cx="22"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0" name="Freeform 29">
                <a:extLst>
                  <a:ext uri="{FF2B5EF4-FFF2-40B4-BE49-F238E27FC236}">
                    <a16:creationId xmlns:a16="http://schemas.microsoft.com/office/drawing/2014/main" id="{4ADE6B52-33F6-8419-B7BC-ABD1CB0767FB}"/>
                  </a:ext>
                </a:extLst>
              </p:cNvPr>
              <p:cNvSpPr>
                <a:spLocks/>
              </p:cNvSpPr>
              <p:nvPr/>
            </p:nvSpPr>
            <p:spPr bwMode="auto">
              <a:xfrm>
                <a:off x="1525" y="45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1" name="Freeform 30">
                <a:extLst>
                  <a:ext uri="{FF2B5EF4-FFF2-40B4-BE49-F238E27FC236}">
                    <a16:creationId xmlns:a16="http://schemas.microsoft.com/office/drawing/2014/main" id="{7B5413E9-A84D-CCEB-1552-DAA96D9A359D}"/>
                  </a:ext>
                </a:extLst>
              </p:cNvPr>
              <p:cNvSpPr>
                <a:spLocks/>
              </p:cNvSpPr>
              <p:nvPr/>
            </p:nvSpPr>
            <p:spPr bwMode="auto">
              <a:xfrm>
                <a:off x="1559" y="492"/>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2" name="Freeform 31">
                <a:extLst>
                  <a:ext uri="{FF2B5EF4-FFF2-40B4-BE49-F238E27FC236}">
                    <a16:creationId xmlns:a16="http://schemas.microsoft.com/office/drawing/2014/main" id="{7C10D377-3723-AB9F-2310-2B9647C10621}"/>
                  </a:ext>
                </a:extLst>
              </p:cNvPr>
              <p:cNvSpPr>
                <a:spLocks/>
              </p:cNvSpPr>
              <p:nvPr/>
            </p:nvSpPr>
            <p:spPr bwMode="auto">
              <a:xfrm>
                <a:off x="1593" y="526"/>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3" name="Freeform 32">
                <a:extLst>
                  <a:ext uri="{FF2B5EF4-FFF2-40B4-BE49-F238E27FC236}">
                    <a16:creationId xmlns:a16="http://schemas.microsoft.com/office/drawing/2014/main" id="{851BE64D-25CD-B6B8-C6AA-E181CFA9B955}"/>
                  </a:ext>
                </a:extLst>
              </p:cNvPr>
              <p:cNvSpPr>
                <a:spLocks/>
              </p:cNvSpPr>
              <p:nvPr/>
            </p:nvSpPr>
            <p:spPr bwMode="auto">
              <a:xfrm>
                <a:off x="1627" y="56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4" name="Freeform 33">
                <a:extLst>
                  <a:ext uri="{FF2B5EF4-FFF2-40B4-BE49-F238E27FC236}">
                    <a16:creationId xmlns:a16="http://schemas.microsoft.com/office/drawing/2014/main" id="{33093EBE-0837-F42D-2DFB-C502BF0CFEA0}"/>
                  </a:ext>
                </a:extLst>
              </p:cNvPr>
              <p:cNvSpPr>
                <a:spLocks/>
              </p:cNvSpPr>
              <p:nvPr/>
            </p:nvSpPr>
            <p:spPr bwMode="auto">
              <a:xfrm>
                <a:off x="1661" y="5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5" name="Freeform 34">
                <a:extLst>
                  <a:ext uri="{FF2B5EF4-FFF2-40B4-BE49-F238E27FC236}">
                    <a16:creationId xmlns:a16="http://schemas.microsoft.com/office/drawing/2014/main" id="{535D7A0F-2E1C-C79A-3307-3396BC366D29}"/>
                  </a:ext>
                </a:extLst>
              </p:cNvPr>
              <p:cNvSpPr>
                <a:spLocks/>
              </p:cNvSpPr>
              <p:nvPr/>
            </p:nvSpPr>
            <p:spPr bwMode="auto">
              <a:xfrm>
                <a:off x="1695" y="628"/>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6" name="Freeform 35">
                <a:extLst>
                  <a:ext uri="{FF2B5EF4-FFF2-40B4-BE49-F238E27FC236}">
                    <a16:creationId xmlns:a16="http://schemas.microsoft.com/office/drawing/2014/main" id="{976BDC57-7FB2-294E-C971-83371903331A}"/>
                  </a:ext>
                </a:extLst>
              </p:cNvPr>
              <p:cNvSpPr>
                <a:spLocks/>
              </p:cNvSpPr>
              <p:nvPr/>
            </p:nvSpPr>
            <p:spPr bwMode="auto">
              <a:xfrm>
                <a:off x="1729" y="66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7" name="Freeform 36">
                <a:extLst>
                  <a:ext uri="{FF2B5EF4-FFF2-40B4-BE49-F238E27FC236}">
                    <a16:creationId xmlns:a16="http://schemas.microsoft.com/office/drawing/2014/main" id="{30990F1D-2E88-F4F1-483B-BCD69227C45C}"/>
                  </a:ext>
                </a:extLst>
              </p:cNvPr>
              <p:cNvSpPr>
                <a:spLocks/>
              </p:cNvSpPr>
              <p:nvPr/>
            </p:nvSpPr>
            <p:spPr bwMode="auto">
              <a:xfrm>
                <a:off x="1763" y="696"/>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8" name="Freeform 37">
                <a:extLst>
                  <a:ext uri="{FF2B5EF4-FFF2-40B4-BE49-F238E27FC236}">
                    <a16:creationId xmlns:a16="http://schemas.microsoft.com/office/drawing/2014/main" id="{6CCE2446-310E-CC4C-8ACC-C62DFFD5B7AE}"/>
                  </a:ext>
                </a:extLst>
              </p:cNvPr>
              <p:cNvSpPr>
                <a:spLocks/>
              </p:cNvSpPr>
              <p:nvPr/>
            </p:nvSpPr>
            <p:spPr bwMode="auto">
              <a:xfrm>
                <a:off x="1797" y="730"/>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99" name="Freeform 38">
                <a:extLst>
                  <a:ext uri="{FF2B5EF4-FFF2-40B4-BE49-F238E27FC236}">
                    <a16:creationId xmlns:a16="http://schemas.microsoft.com/office/drawing/2014/main" id="{63856299-E055-20FD-887C-D21562BFFF6C}"/>
                  </a:ext>
                </a:extLst>
              </p:cNvPr>
              <p:cNvSpPr>
                <a:spLocks/>
              </p:cNvSpPr>
              <p:nvPr/>
            </p:nvSpPr>
            <p:spPr bwMode="auto">
              <a:xfrm>
                <a:off x="1831" y="76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0" name="Freeform 39">
                <a:extLst>
                  <a:ext uri="{FF2B5EF4-FFF2-40B4-BE49-F238E27FC236}">
                    <a16:creationId xmlns:a16="http://schemas.microsoft.com/office/drawing/2014/main" id="{266DF1EB-C18D-252E-B593-11AB15AF7149}"/>
                  </a:ext>
                </a:extLst>
              </p:cNvPr>
              <p:cNvSpPr>
                <a:spLocks/>
              </p:cNvSpPr>
              <p:nvPr/>
            </p:nvSpPr>
            <p:spPr bwMode="auto">
              <a:xfrm>
                <a:off x="1865" y="798"/>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1" name="Freeform 40">
                <a:extLst>
                  <a:ext uri="{FF2B5EF4-FFF2-40B4-BE49-F238E27FC236}">
                    <a16:creationId xmlns:a16="http://schemas.microsoft.com/office/drawing/2014/main" id="{720E091D-9BF5-0E68-602D-CE03790C7946}"/>
                  </a:ext>
                </a:extLst>
              </p:cNvPr>
              <p:cNvSpPr>
                <a:spLocks/>
              </p:cNvSpPr>
              <p:nvPr/>
            </p:nvSpPr>
            <p:spPr bwMode="auto">
              <a:xfrm>
                <a:off x="1899" y="832"/>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2" name="Freeform 41">
                <a:extLst>
                  <a:ext uri="{FF2B5EF4-FFF2-40B4-BE49-F238E27FC236}">
                    <a16:creationId xmlns:a16="http://schemas.microsoft.com/office/drawing/2014/main" id="{F06E7A37-40CF-8985-2005-6F7BDC035F9C}"/>
                  </a:ext>
                </a:extLst>
              </p:cNvPr>
              <p:cNvSpPr>
                <a:spLocks/>
              </p:cNvSpPr>
              <p:nvPr/>
            </p:nvSpPr>
            <p:spPr bwMode="auto">
              <a:xfrm>
                <a:off x="1933" y="86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3" name="Freeform 42">
                <a:extLst>
                  <a:ext uri="{FF2B5EF4-FFF2-40B4-BE49-F238E27FC236}">
                    <a16:creationId xmlns:a16="http://schemas.microsoft.com/office/drawing/2014/main" id="{4BE3B522-2BC6-04D8-E68D-6587D8F3124C}"/>
                  </a:ext>
                </a:extLst>
              </p:cNvPr>
              <p:cNvSpPr>
                <a:spLocks/>
              </p:cNvSpPr>
              <p:nvPr/>
            </p:nvSpPr>
            <p:spPr bwMode="auto">
              <a:xfrm>
                <a:off x="1967" y="900"/>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4" name="Freeform 43">
                <a:extLst>
                  <a:ext uri="{FF2B5EF4-FFF2-40B4-BE49-F238E27FC236}">
                    <a16:creationId xmlns:a16="http://schemas.microsoft.com/office/drawing/2014/main" id="{9ADE4994-D633-2AD1-1CF3-43A83AF4C89B}"/>
                  </a:ext>
                </a:extLst>
              </p:cNvPr>
              <p:cNvSpPr>
                <a:spLocks/>
              </p:cNvSpPr>
              <p:nvPr/>
            </p:nvSpPr>
            <p:spPr bwMode="auto">
              <a:xfrm>
                <a:off x="2001" y="934"/>
                <a:ext cx="23" cy="23"/>
              </a:xfrm>
              <a:custGeom>
                <a:avLst/>
                <a:gdLst>
                  <a:gd name="T0" fmla="*/ 906 w 1101"/>
                  <a:gd name="T1" fmla="*/ 906 h 1102"/>
                  <a:gd name="T2" fmla="*/ 196 w 1101"/>
                  <a:gd name="T3" fmla="*/ 906 h 1102"/>
                  <a:gd name="T4" fmla="*/ 196 w 1101"/>
                  <a:gd name="T5" fmla="*/ 196 h 1102"/>
                  <a:gd name="T6" fmla="*/ 906 w 1101"/>
                  <a:gd name="T7" fmla="*/ 196 h 1102"/>
                  <a:gd name="T8" fmla="*/ 906 w 1101"/>
                  <a:gd name="T9" fmla="*/ 906 h 1102"/>
                </a:gdLst>
                <a:ahLst/>
                <a:cxnLst>
                  <a:cxn ang="0">
                    <a:pos x="T0" y="T1"/>
                  </a:cxn>
                  <a:cxn ang="0">
                    <a:pos x="T2" y="T3"/>
                  </a:cxn>
                  <a:cxn ang="0">
                    <a:pos x="T4" y="T5"/>
                  </a:cxn>
                  <a:cxn ang="0">
                    <a:pos x="T6" y="T7"/>
                  </a:cxn>
                  <a:cxn ang="0">
                    <a:pos x="T8" y="T9"/>
                  </a:cxn>
                </a:cxnLst>
                <a:rect l="0" t="0" r="r" b="b"/>
                <a:pathLst>
                  <a:path w="1101" h="1102">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5" name="Freeform 44">
                <a:extLst>
                  <a:ext uri="{FF2B5EF4-FFF2-40B4-BE49-F238E27FC236}">
                    <a16:creationId xmlns:a16="http://schemas.microsoft.com/office/drawing/2014/main" id="{64A0065C-4749-35E4-9D85-CDE915144280}"/>
                  </a:ext>
                </a:extLst>
              </p:cNvPr>
              <p:cNvSpPr>
                <a:spLocks/>
              </p:cNvSpPr>
              <p:nvPr/>
            </p:nvSpPr>
            <p:spPr bwMode="auto">
              <a:xfrm>
                <a:off x="2035" y="96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6" name="Freeform 45">
                <a:extLst>
                  <a:ext uri="{FF2B5EF4-FFF2-40B4-BE49-F238E27FC236}">
                    <a16:creationId xmlns:a16="http://schemas.microsoft.com/office/drawing/2014/main" id="{B09FC7A0-B233-03DE-5780-C698A78D2C4E}"/>
                  </a:ext>
                </a:extLst>
              </p:cNvPr>
              <p:cNvSpPr>
                <a:spLocks/>
              </p:cNvSpPr>
              <p:nvPr/>
            </p:nvSpPr>
            <p:spPr bwMode="auto">
              <a:xfrm>
                <a:off x="1361" y="349"/>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7" name="Freeform 46">
                <a:extLst>
                  <a:ext uri="{FF2B5EF4-FFF2-40B4-BE49-F238E27FC236}">
                    <a16:creationId xmlns:a16="http://schemas.microsoft.com/office/drawing/2014/main" id="{137E6D45-9E36-644E-B1D7-A97C799ACC42}"/>
                  </a:ext>
                </a:extLst>
              </p:cNvPr>
              <p:cNvSpPr>
                <a:spLocks/>
              </p:cNvSpPr>
              <p:nvPr/>
            </p:nvSpPr>
            <p:spPr bwMode="auto">
              <a:xfrm>
                <a:off x="1395" y="383"/>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8" name="Oval 47">
                <a:extLst>
                  <a:ext uri="{FF2B5EF4-FFF2-40B4-BE49-F238E27FC236}">
                    <a16:creationId xmlns:a16="http://schemas.microsoft.com/office/drawing/2014/main" id="{3ACF31D0-FDC4-6390-9928-9CD751BCB977}"/>
                  </a:ext>
                </a:extLst>
              </p:cNvPr>
              <p:cNvSpPr>
                <a:spLocks noChangeArrowheads="1"/>
              </p:cNvSpPr>
              <p:nvPr/>
            </p:nvSpPr>
            <p:spPr bwMode="auto">
              <a:xfrm>
                <a:off x="1430" y="41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09" name="Freeform 48">
                <a:extLst>
                  <a:ext uri="{FF2B5EF4-FFF2-40B4-BE49-F238E27FC236}">
                    <a16:creationId xmlns:a16="http://schemas.microsoft.com/office/drawing/2014/main" id="{60E852C4-4D7C-F20A-960B-31D05FBC3AFF}"/>
                  </a:ext>
                </a:extLst>
              </p:cNvPr>
              <p:cNvSpPr>
                <a:spLocks/>
              </p:cNvSpPr>
              <p:nvPr/>
            </p:nvSpPr>
            <p:spPr bwMode="auto">
              <a:xfrm>
                <a:off x="1463" y="451"/>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0" name="Freeform 49">
                <a:extLst>
                  <a:ext uri="{FF2B5EF4-FFF2-40B4-BE49-F238E27FC236}">
                    <a16:creationId xmlns:a16="http://schemas.microsoft.com/office/drawing/2014/main" id="{B888C53F-AF2A-B31F-C227-A8117612A92B}"/>
                  </a:ext>
                </a:extLst>
              </p:cNvPr>
              <p:cNvSpPr>
                <a:spLocks/>
              </p:cNvSpPr>
              <p:nvPr/>
            </p:nvSpPr>
            <p:spPr bwMode="auto">
              <a:xfrm>
                <a:off x="1497" y="486"/>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1" name="Freeform 50">
                <a:extLst>
                  <a:ext uri="{FF2B5EF4-FFF2-40B4-BE49-F238E27FC236}">
                    <a16:creationId xmlns:a16="http://schemas.microsoft.com/office/drawing/2014/main" id="{388F1BE7-8467-47C4-4530-C4EB1089A8FF}"/>
                  </a:ext>
                </a:extLst>
              </p:cNvPr>
              <p:cNvSpPr>
                <a:spLocks/>
              </p:cNvSpPr>
              <p:nvPr/>
            </p:nvSpPr>
            <p:spPr bwMode="auto">
              <a:xfrm>
                <a:off x="1531" y="520"/>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2" name="Oval 51">
                <a:extLst>
                  <a:ext uri="{FF2B5EF4-FFF2-40B4-BE49-F238E27FC236}">
                    <a16:creationId xmlns:a16="http://schemas.microsoft.com/office/drawing/2014/main" id="{58D31C85-50FF-F932-3FC5-DD0C46F12CEC}"/>
                  </a:ext>
                </a:extLst>
              </p:cNvPr>
              <p:cNvSpPr>
                <a:spLocks noChangeArrowheads="1"/>
              </p:cNvSpPr>
              <p:nvPr/>
            </p:nvSpPr>
            <p:spPr bwMode="auto">
              <a:xfrm>
                <a:off x="1566" y="555"/>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3" name="Freeform 52">
                <a:extLst>
                  <a:ext uri="{FF2B5EF4-FFF2-40B4-BE49-F238E27FC236}">
                    <a16:creationId xmlns:a16="http://schemas.microsoft.com/office/drawing/2014/main" id="{E706FCDD-863D-1B82-B443-1C8053BAE375}"/>
                  </a:ext>
                </a:extLst>
              </p:cNvPr>
              <p:cNvSpPr>
                <a:spLocks/>
              </p:cNvSpPr>
              <p:nvPr/>
            </p:nvSpPr>
            <p:spPr bwMode="auto">
              <a:xfrm>
                <a:off x="1599" y="58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4" name="Freeform 53">
                <a:extLst>
                  <a:ext uri="{FF2B5EF4-FFF2-40B4-BE49-F238E27FC236}">
                    <a16:creationId xmlns:a16="http://schemas.microsoft.com/office/drawing/2014/main" id="{26289560-A33A-11E6-BC5D-7895BF9F4253}"/>
                  </a:ext>
                </a:extLst>
              </p:cNvPr>
              <p:cNvSpPr>
                <a:spLocks/>
              </p:cNvSpPr>
              <p:nvPr/>
            </p:nvSpPr>
            <p:spPr bwMode="auto">
              <a:xfrm>
                <a:off x="1633" y="622"/>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5" name="Freeform 54">
                <a:extLst>
                  <a:ext uri="{FF2B5EF4-FFF2-40B4-BE49-F238E27FC236}">
                    <a16:creationId xmlns:a16="http://schemas.microsoft.com/office/drawing/2014/main" id="{9DF365AD-BE28-86DE-FE12-B52D1BCDAABD}"/>
                  </a:ext>
                </a:extLst>
              </p:cNvPr>
              <p:cNvSpPr>
                <a:spLocks/>
              </p:cNvSpPr>
              <p:nvPr/>
            </p:nvSpPr>
            <p:spPr bwMode="auto">
              <a:xfrm>
                <a:off x="1667" y="656"/>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6" name="Freeform 55">
                <a:extLst>
                  <a:ext uri="{FF2B5EF4-FFF2-40B4-BE49-F238E27FC236}">
                    <a16:creationId xmlns:a16="http://schemas.microsoft.com/office/drawing/2014/main" id="{ED0CF68B-14AA-E89C-8A9F-AF1D53509418}"/>
                  </a:ext>
                </a:extLst>
              </p:cNvPr>
              <p:cNvSpPr>
                <a:spLocks/>
              </p:cNvSpPr>
              <p:nvPr/>
            </p:nvSpPr>
            <p:spPr bwMode="auto">
              <a:xfrm>
                <a:off x="1701" y="69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7" name="Freeform 56">
                <a:extLst>
                  <a:ext uri="{FF2B5EF4-FFF2-40B4-BE49-F238E27FC236}">
                    <a16:creationId xmlns:a16="http://schemas.microsoft.com/office/drawing/2014/main" id="{09A0F714-2140-59D9-E035-01904ABAA452}"/>
                  </a:ext>
                </a:extLst>
              </p:cNvPr>
              <p:cNvSpPr>
                <a:spLocks/>
              </p:cNvSpPr>
              <p:nvPr/>
            </p:nvSpPr>
            <p:spPr bwMode="auto">
              <a:xfrm>
                <a:off x="1735" y="724"/>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8" name="Freeform 57">
                <a:extLst>
                  <a:ext uri="{FF2B5EF4-FFF2-40B4-BE49-F238E27FC236}">
                    <a16:creationId xmlns:a16="http://schemas.microsoft.com/office/drawing/2014/main" id="{AD923D79-1761-4BC8-CE61-A15A6D8B899E}"/>
                  </a:ext>
                </a:extLst>
              </p:cNvPr>
              <p:cNvSpPr>
                <a:spLocks/>
              </p:cNvSpPr>
              <p:nvPr/>
            </p:nvSpPr>
            <p:spPr bwMode="auto">
              <a:xfrm>
                <a:off x="1769" y="758"/>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19" name="Freeform 58">
                <a:extLst>
                  <a:ext uri="{FF2B5EF4-FFF2-40B4-BE49-F238E27FC236}">
                    <a16:creationId xmlns:a16="http://schemas.microsoft.com/office/drawing/2014/main" id="{3DEE5440-A353-C92C-9A89-89F911264AB5}"/>
                  </a:ext>
                </a:extLst>
              </p:cNvPr>
              <p:cNvSpPr>
                <a:spLocks/>
              </p:cNvSpPr>
              <p:nvPr/>
            </p:nvSpPr>
            <p:spPr bwMode="auto">
              <a:xfrm>
                <a:off x="1803" y="79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0" name="Freeform 59">
                <a:extLst>
                  <a:ext uri="{FF2B5EF4-FFF2-40B4-BE49-F238E27FC236}">
                    <a16:creationId xmlns:a16="http://schemas.microsoft.com/office/drawing/2014/main" id="{7EFF8A7E-92D3-26BE-3AC6-F96B45EC5AE6}"/>
                  </a:ext>
                </a:extLst>
              </p:cNvPr>
              <p:cNvSpPr>
                <a:spLocks/>
              </p:cNvSpPr>
              <p:nvPr/>
            </p:nvSpPr>
            <p:spPr bwMode="auto">
              <a:xfrm>
                <a:off x="1837" y="826"/>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1" name="Freeform 60">
                <a:extLst>
                  <a:ext uri="{FF2B5EF4-FFF2-40B4-BE49-F238E27FC236}">
                    <a16:creationId xmlns:a16="http://schemas.microsoft.com/office/drawing/2014/main" id="{B6B9D367-F489-7E51-FB72-37EBDB24E84C}"/>
                  </a:ext>
                </a:extLst>
              </p:cNvPr>
              <p:cNvSpPr>
                <a:spLocks/>
              </p:cNvSpPr>
              <p:nvPr/>
            </p:nvSpPr>
            <p:spPr bwMode="auto">
              <a:xfrm>
                <a:off x="1871" y="860"/>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2" name="Freeform 61">
                <a:extLst>
                  <a:ext uri="{FF2B5EF4-FFF2-40B4-BE49-F238E27FC236}">
                    <a16:creationId xmlns:a16="http://schemas.microsoft.com/office/drawing/2014/main" id="{21128490-A1E2-DB3E-DAD4-9015A7A056EC}"/>
                  </a:ext>
                </a:extLst>
              </p:cNvPr>
              <p:cNvSpPr>
                <a:spLocks/>
              </p:cNvSpPr>
              <p:nvPr/>
            </p:nvSpPr>
            <p:spPr bwMode="auto">
              <a:xfrm>
                <a:off x="1905" y="8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3" name="Freeform 62">
                <a:extLst>
                  <a:ext uri="{FF2B5EF4-FFF2-40B4-BE49-F238E27FC236}">
                    <a16:creationId xmlns:a16="http://schemas.microsoft.com/office/drawing/2014/main" id="{A8A8A3F0-C119-B7E9-5274-2777A4610A11}"/>
                  </a:ext>
                </a:extLst>
              </p:cNvPr>
              <p:cNvSpPr>
                <a:spLocks/>
              </p:cNvSpPr>
              <p:nvPr/>
            </p:nvSpPr>
            <p:spPr bwMode="auto">
              <a:xfrm>
                <a:off x="1939" y="928"/>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4" name="Freeform 63">
                <a:extLst>
                  <a:ext uri="{FF2B5EF4-FFF2-40B4-BE49-F238E27FC236}">
                    <a16:creationId xmlns:a16="http://schemas.microsoft.com/office/drawing/2014/main" id="{69BAD1A7-7999-A113-ECFF-4B08D043A940}"/>
                  </a:ext>
                </a:extLst>
              </p:cNvPr>
              <p:cNvSpPr>
                <a:spLocks/>
              </p:cNvSpPr>
              <p:nvPr/>
            </p:nvSpPr>
            <p:spPr bwMode="auto">
              <a:xfrm>
                <a:off x="1973" y="962"/>
                <a:ext cx="23" cy="23"/>
              </a:xfrm>
              <a:custGeom>
                <a:avLst/>
                <a:gdLst>
                  <a:gd name="T0" fmla="*/ 906 w 1102"/>
                  <a:gd name="T1" fmla="*/ 906 h 1101"/>
                  <a:gd name="T2" fmla="*/ 196 w 1102"/>
                  <a:gd name="T3" fmla="*/ 906 h 1101"/>
                  <a:gd name="T4" fmla="*/ 196 w 1102"/>
                  <a:gd name="T5" fmla="*/ 196 h 1101"/>
                  <a:gd name="T6" fmla="*/ 906 w 1102"/>
                  <a:gd name="T7" fmla="*/ 196 h 1101"/>
                  <a:gd name="T8" fmla="*/ 906 w 1102"/>
                  <a:gd name="T9" fmla="*/ 906 h 1101"/>
                </a:gdLst>
                <a:ahLst/>
                <a:cxnLst>
                  <a:cxn ang="0">
                    <a:pos x="T0" y="T1"/>
                  </a:cxn>
                  <a:cxn ang="0">
                    <a:pos x="T2" y="T3"/>
                  </a:cxn>
                  <a:cxn ang="0">
                    <a:pos x="T4" y="T5"/>
                  </a:cxn>
                  <a:cxn ang="0">
                    <a:pos x="T6" y="T7"/>
                  </a:cxn>
                  <a:cxn ang="0">
                    <a:pos x="T8" y="T9"/>
                  </a:cxn>
                </a:cxnLst>
                <a:rect l="0" t="0" r="r" b="b"/>
                <a:pathLst>
                  <a:path w="1102" h="1101">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5" name="Freeform 64">
                <a:extLst>
                  <a:ext uri="{FF2B5EF4-FFF2-40B4-BE49-F238E27FC236}">
                    <a16:creationId xmlns:a16="http://schemas.microsoft.com/office/drawing/2014/main" id="{DDCFEDC5-ECB9-0B00-000D-860D56A465B9}"/>
                  </a:ext>
                </a:extLst>
              </p:cNvPr>
              <p:cNvSpPr>
                <a:spLocks/>
              </p:cNvSpPr>
              <p:nvPr/>
            </p:nvSpPr>
            <p:spPr bwMode="auto">
              <a:xfrm>
                <a:off x="2007" y="99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6" name="Freeform 65">
                <a:extLst>
                  <a:ext uri="{FF2B5EF4-FFF2-40B4-BE49-F238E27FC236}">
                    <a16:creationId xmlns:a16="http://schemas.microsoft.com/office/drawing/2014/main" id="{95C901BF-C440-7894-5EAF-BD2C4F0DA607}"/>
                  </a:ext>
                </a:extLst>
              </p:cNvPr>
              <p:cNvSpPr>
                <a:spLocks/>
              </p:cNvSpPr>
              <p:nvPr/>
            </p:nvSpPr>
            <p:spPr bwMode="auto">
              <a:xfrm>
                <a:off x="1333" y="37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7" name="Freeform 66">
                <a:extLst>
                  <a:ext uri="{FF2B5EF4-FFF2-40B4-BE49-F238E27FC236}">
                    <a16:creationId xmlns:a16="http://schemas.microsoft.com/office/drawing/2014/main" id="{8E3D5F3B-7C0C-104E-5EDE-8F86AD2F2E3B}"/>
                  </a:ext>
                </a:extLst>
              </p:cNvPr>
              <p:cNvSpPr>
                <a:spLocks/>
              </p:cNvSpPr>
              <p:nvPr/>
            </p:nvSpPr>
            <p:spPr bwMode="auto">
              <a:xfrm>
                <a:off x="1367" y="41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8" name="Freeform 67">
                <a:extLst>
                  <a:ext uri="{FF2B5EF4-FFF2-40B4-BE49-F238E27FC236}">
                    <a16:creationId xmlns:a16="http://schemas.microsoft.com/office/drawing/2014/main" id="{BE3073E1-A689-15C3-21EF-5BFA4D8D4660}"/>
                  </a:ext>
                </a:extLst>
              </p:cNvPr>
              <p:cNvSpPr>
                <a:spLocks/>
              </p:cNvSpPr>
              <p:nvPr/>
            </p:nvSpPr>
            <p:spPr bwMode="auto">
              <a:xfrm>
                <a:off x="1401" y="445"/>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29" name="Freeform 68">
                <a:extLst>
                  <a:ext uri="{FF2B5EF4-FFF2-40B4-BE49-F238E27FC236}">
                    <a16:creationId xmlns:a16="http://schemas.microsoft.com/office/drawing/2014/main" id="{3DFDA6C5-D3D3-2940-94EC-8BEC979A4287}"/>
                  </a:ext>
                </a:extLst>
              </p:cNvPr>
              <p:cNvSpPr>
                <a:spLocks/>
              </p:cNvSpPr>
              <p:nvPr/>
            </p:nvSpPr>
            <p:spPr bwMode="auto">
              <a:xfrm>
                <a:off x="1435" y="47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0" name="Freeform 69">
                <a:extLst>
                  <a:ext uri="{FF2B5EF4-FFF2-40B4-BE49-F238E27FC236}">
                    <a16:creationId xmlns:a16="http://schemas.microsoft.com/office/drawing/2014/main" id="{B437B804-751B-2A29-3997-7EB69393856B}"/>
                  </a:ext>
                </a:extLst>
              </p:cNvPr>
              <p:cNvSpPr>
                <a:spLocks/>
              </p:cNvSpPr>
              <p:nvPr/>
            </p:nvSpPr>
            <p:spPr bwMode="auto">
              <a:xfrm>
                <a:off x="1469" y="51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1" name="Freeform 70">
                <a:extLst>
                  <a:ext uri="{FF2B5EF4-FFF2-40B4-BE49-F238E27FC236}">
                    <a16:creationId xmlns:a16="http://schemas.microsoft.com/office/drawing/2014/main" id="{E1E956E5-01EE-4A3A-4590-3F11AB66B518}"/>
                  </a:ext>
                </a:extLst>
              </p:cNvPr>
              <p:cNvSpPr>
                <a:spLocks/>
              </p:cNvSpPr>
              <p:nvPr/>
            </p:nvSpPr>
            <p:spPr bwMode="auto">
              <a:xfrm>
                <a:off x="1503" y="547"/>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2" name="Freeform 71">
                <a:extLst>
                  <a:ext uri="{FF2B5EF4-FFF2-40B4-BE49-F238E27FC236}">
                    <a16:creationId xmlns:a16="http://schemas.microsoft.com/office/drawing/2014/main" id="{32744246-164D-D262-3D45-932F9690B865}"/>
                  </a:ext>
                </a:extLst>
              </p:cNvPr>
              <p:cNvSpPr>
                <a:spLocks/>
              </p:cNvSpPr>
              <p:nvPr/>
            </p:nvSpPr>
            <p:spPr bwMode="auto">
              <a:xfrm>
                <a:off x="1537" y="58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3" name="Freeform 72">
                <a:extLst>
                  <a:ext uri="{FF2B5EF4-FFF2-40B4-BE49-F238E27FC236}">
                    <a16:creationId xmlns:a16="http://schemas.microsoft.com/office/drawing/2014/main" id="{136FAD18-3D94-CBDA-AD88-64504E84F20A}"/>
                  </a:ext>
                </a:extLst>
              </p:cNvPr>
              <p:cNvSpPr>
                <a:spLocks/>
              </p:cNvSpPr>
              <p:nvPr/>
            </p:nvSpPr>
            <p:spPr bwMode="auto">
              <a:xfrm>
                <a:off x="1571" y="615"/>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4" name="Freeform 73">
                <a:extLst>
                  <a:ext uri="{FF2B5EF4-FFF2-40B4-BE49-F238E27FC236}">
                    <a16:creationId xmlns:a16="http://schemas.microsoft.com/office/drawing/2014/main" id="{8EFA1C4C-2838-B040-B815-5120F7FC33D9}"/>
                  </a:ext>
                </a:extLst>
              </p:cNvPr>
              <p:cNvSpPr>
                <a:spLocks/>
              </p:cNvSpPr>
              <p:nvPr/>
            </p:nvSpPr>
            <p:spPr bwMode="auto">
              <a:xfrm>
                <a:off x="1605" y="649"/>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5" name="Freeform 74">
                <a:extLst>
                  <a:ext uri="{FF2B5EF4-FFF2-40B4-BE49-F238E27FC236}">
                    <a16:creationId xmlns:a16="http://schemas.microsoft.com/office/drawing/2014/main" id="{7DC1AE12-6110-E149-5534-8B6B6E0229A6}"/>
                  </a:ext>
                </a:extLst>
              </p:cNvPr>
              <p:cNvSpPr>
                <a:spLocks/>
              </p:cNvSpPr>
              <p:nvPr/>
            </p:nvSpPr>
            <p:spPr bwMode="auto">
              <a:xfrm>
                <a:off x="1639" y="684"/>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6" name="Freeform 75">
                <a:extLst>
                  <a:ext uri="{FF2B5EF4-FFF2-40B4-BE49-F238E27FC236}">
                    <a16:creationId xmlns:a16="http://schemas.microsoft.com/office/drawing/2014/main" id="{6C9D1353-855E-8DFF-F913-EFF8EC920549}"/>
                  </a:ext>
                </a:extLst>
              </p:cNvPr>
              <p:cNvSpPr>
                <a:spLocks/>
              </p:cNvSpPr>
              <p:nvPr/>
            </p:nvSpPr>
            <p:spPr bwMode="auto">
              <a:xfrm>
                <a:off x="1673" y="71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7" name="Freeform 76">
                <a:extLst>
                  <a:ext uri="{FF2B5EF4-FFF2-40B4-BE49-F238E27FC236}">
                    <a16:creationId xmlns:a16="http://schemas.microsoft.com/office/drawing/2014/main" id="{7521B0A5-F6C7-78CC-4E42-378CB58DBAD6}"/>
                  </a:ext>
                </a:extLst>
              </p:cNvPr>
              <p:cNvSpPr>
                <a:spLocks/>
              </p:cNvSpPr>
              <p:nvPr/>
            </p:nvSpPr>
            <p:spPr bwMode="auto">
              <a:xfrm>
                <a:off x="1707" y="752"/>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8" name="Freeform 77">
                <a:extLst>
                  <a:ext uri="{FF2B5EF4-FFF2-40B4-BE49-F238E27FC236}">
                    <a16:creationId xmlns:a16="http://schemas.microsoft.com/office/drawing/2014/main" id="{B31076C5-6537-D9DB-4273-41B9B2DB3E5F}"/>
                  </a:ext>
                </a:extLst>
              </p:cNvPr>
              <p:cNvSpPr>
                <a:spLocks/>
              </p:cNvSpPr>
              <p:nvPr/>
            </p:nvSpPr>
            <p:spPr bwMode="auto">
              <a:xfrm>
                <a:off x="1741" y="78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39" name="Freeform 78">
                <a:extLst>
                  <a:ext uri="{FF2B5EF4-FFF2-40B4-BE49-F238E27FC236}">
                    <a16:creationId xmlns:a16="http://schemas.microsoft.com/office/drawing/2014/main" id="{025EC66A-51E1-446C-E0B5-BAECDB8973E6}"/>
                  </a:ext>
                </a:extLst>
              </p:cNvPr>
              <p:cNvSpPr>
                <a:spLocks/>
              </p:cNvSpPr>
              <p:nvPr/>
            </p:nvSpPr>
            <p:spPr bwMode="auto">
              <a:xfrm>
                <a:off x="1775" y="82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0" name="Freeform 79">
                <a:extLst>
                  <a:ext uri="{FF2B5EF4-FFF2-40B4-BE49-F238E27FC236}">
                    <a16:creationId xmlns:a16="http://schemas.microsoft.com/office/drawing/2014/main" id="{5A8BF278-C39B-030A-F134-05EB6A79CA94}"/>
                  </a:ext>
                </a:extLst>
              </p:cNvPr>
              <p:cNvSpPr>
                <a:spLocks/>
              </p:cNvSpPr>
              <p:nvPr/>
            </p:nvSpPr>
            <p:spPr bwMode="auto">
              <a:xfrm>
                <a:off x="1809" y="85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1" name="Freeform 80">
                <a:extLst>
                  <a:ext uri="{FF2B5EF4-FFF2-40B4-BE49-F238E27FC236}">
                    <a16:creationId xmlns:a16="http://schemas.microsoft.com/office/drawing/2014/main" id="{4E660A4E-63E1-7469-FE02-51213F75AA0C}"/>
                  </a:ext>
                </a:extLst>
              </p:cNvPr>
              <p:cNvSpPr>
                <a:spLocks/>
              </p:cNvSpPr>
              <p:nvPr/>
            </p:nvSpPr>
            <p:spPr bwMode="auto">
              <a:xfrm>
                <a:off x="1844" y="888"/>
                <a:ext cx="22"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2" name="Freeform 81">
                <a:extLst>
                  <a:ext uri="{FF2B5EF4-FFF2-40B4-BE49-F238E27FC236}">
                    <a16:creationId xmlns:a16="http://schemas.microsoft.com/office/drawing/2014/main" id="{03FCFA4B-6EA0-A281-30B6-F790065D2EFC}"/>
                  </a:ext>
                </a:extLst>
              </p:cNvPr>
              <p:cNvSpPr>
                <a:spLocks/>
              </p:cNvSpPr>
              <p:nvPr/>
            </p:nvSpPr>
            <p:spPr bwMode="auto">
              <a:xfrm>
                <a:off x="1878" y="92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3" name="Freeform 82">
                <a:extLst>
                  <a:ext uri="{FF2B5EF4-FFF2-40B4-BE49-F238E27FC236}">
                    <a16:creationId xmlns:a16="http://schemas.microsoft.com/office/drawing/2014/main" id="{D2006145-9796-47E8-7531-154EE72D3145}"/>
                  </a:ext>
                </a:extLst>
              </p:cNvPr>
              <p:cNvSpPr>
                <a:spLocks/>
              </p:cNvSpPr>
              <p:nvPr/>
            </p:nvSpPr>
            <p:spPr bwMode="auto">
              <a:xfrm>
                <a:off x="1912" y="95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4" name="Freeform 83">
                <a:extLst>
                  <a:ext uri="{FF2B5EF4-FFF2-40B4-BE49-F238E27FC236}">
                    <a16:creationId xmlns:a16="http://schemas.microsoft.com/office/drawing/2014/main" id="{8DCB86DD-5ADD-9AFD-FFE6-F9298763DBDB}"/>
                  </a:ext>
                </a:extLst>
              </p:cNvPr>
              <p:cNvSpPr>
                <a:spLocks/>
              </p:cNvSpPr>
              <p:nvPr/>
            </p:nvSpPr>
            <p:spPr bwMode="auto">
              <a:xfrm>
                <a:off x="1946" y="99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5" name="Freeform 84">
                <a:extLst>
                  <a:ext uri="{FF2B5EF4-FFF2-40B4-BE49-F238E27FC236}">
                    <a16:creationId xmlns:a16="http://schemas.microsoft.com/office/drawing/2014/main" id="{CAD0C11F-5C73-E514-9369-90015D740F45}"/>
                  </a:ext>
                </a:extLst>
              </p:cNvPr>
              <p:cNvSpPr>
                <a:spLocks/>
              </p:cNvSpPr>
              <p:nvPr/>
            </p:nvSpPr>
            <p:spPr bwMode="auto">
              <a:xfrm>
                <a:off x="1980" y="102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6" name="Freeform 85">
                <a:extLst>
                  <a:ext uri="{FF2B5EF4-FFF2-40B4-BE49-F238E27FC236}">
                    <a16:creationId xmlns:a16="http://schemas.microsoft.com/office/drawing/2014/main" id="{74F74CB3-CDF9-4EA2-4073-0F17CCDA2C4B}"/>
                  </a:ext>
                </a:extLst>
              </p:cNvPr>
              <p:cNvSpPr>
                <a:spLocks/>
              </p:cNvSpPr>
              <p:nvPr/>
            </p:nvSpPr>
            <p:spPr bwMode="auto">
              <a:xfrm>
                <a:off x="1305" y="405"/>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7" name="Freeform 86">
                <a:extLst>
                  <a:ext uri="{FF2B5EF4-FFF2-40B4-BE49-F238E27FC236}">
                    <a16:creationId xmlns:a16="http://schemas.microsoft.com/office/drawing/2014/main" id="{F7D70DC4-942A-9B24-6504-02CBA222FBF5}"/>
                  </a:ext>
                </a:extLst>
              </p:cNvPr>
              <p:cNvSpPr>
                <a:spLocks/>
              </p:cNvSpPr>
              <p:nvPr/>
            </p:nvSpPr>
            <p:spPr bwMode="auto">
              <a:xfrm>
                <a:off x="1339" y="439"/>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8" name="Freeform 87">
                <a:extLst>
                  <a:ext uri="{FF2B5EF4-FFF2-40B4-BE49-F238E27FC236}">
                    <a16:creationId xmlns:a16="http://schemas.microsoft.com/office/drawing/2014/main" id="{0A3FBD55-DCE2-046C-6801-7E12AFE1E0B4}"/>
                  </a:ext>
                </a:extLst>
              </p:cNvPr>
              <p:cNvSpPr>
                <a:spLocks/>
              </p:cNvSpPr>
              <p:nvPr/>
            </p:nvSpPr>
            <p:spPr bwMode="auto">
              <a:xfrm>
                <a:off x="1373" y="473"/>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49" name="Freeform 88">
                <a:extLst>
                  <a:ext uri="{FF2B5EF4-FFF2-40B4-BE49-F238E27FC236}">
                    <a16:creationId xmlns:a16="http://schemas.microsoft.com/office/drawing/2014/main" id="{D3E6C934-1CB4-75FA-53E6-9CEB79C5F1E8}"/>
                  </a:ext>
                </a:extLst>
              </p:cNvPr>
              <p:cNvSpPr>
                <a:spLocks/>
              </p:cNvSpPr>
              <p:nvPr/>
            </p:nvSpPr>
            <p:spPr bwMode="auto">
              <a:xfrm>
                <a:off x="1407" y="50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0" name="Freeform 89">
                <a:extLst>
                  <a:ext uri="{FF2B5EF4-FFF2-40B4-BE49-F238E27FC236}">
                    <a16:creationId xmlns:a16="http://schemas.microsoft.com/office/drawing/2014/main" id="{1BF66E0F-9AE1-1FE8-6F53-59A8CD53DF19}"/>
                  </a:ext>
                </a:extLst>
              </p:cNvPr>
              <p:cNvSpPr>
                <a:spLocks/>
              </p:cNvSpPr>
              <p:nvPr/>
            </p:nvSpPr>
            <p:spPr bwMode="auto">
              <a:xfrm>
                <a:off x="1441" y="541"/>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1" name="Freeform 90">
                <a:extLst>
                  <a:ext uri="{FF2B5EF4-FFF2-40B4-BE49-F238E27FC236}">
                    <a16:creationId xmlns:a16="http://schemas.microsoft.com/office/drawing/2014/main" id="{F74E4F97-DED6-3483-5D90-60FF5E8BECE6}"/>
                  </a:ext>
                </a:extLst>
              </p:cNvPr>
              <p:cNvSpPr>
                <a:spLocks/>
              </p:cNvSpPr>
              <p:nvPr/>
            </p:nvSpPr>
            <p:spPr bwMode="auto">
              <a:xfrm>
                <a:off x="1475" y="575"/>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2" name="Freeform 91">
                <a:extLst>
                  <a:ext uri="{FF2B5EF4-FFF2-40B4-BE49-F238E27FC236}">
                    <a16:creationId xmlns:a16="http://schemas.microsoft.com/office/drawing/2014/main" id="{2C4C8B08-844B-B7AC-8AC1-C24086269D25}"/>
                  </a:ext>
                </a:extLst>
              </p:cNvPr>
              <p:cNvSpPr>
                <a:spLocks/>
              </p:cNvSpPr>
              <p:nvPr/>
            </p:nvSpPr>
            <p:spPr bwMode="auto">
              <a:xfrm>
                <a:off x="1509" y="60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3" name="Freeform 92">
                <a:extLst>
                  <a:ext uri="{FF2B5EF4-FFF2-40B4-BE49-F238E27FC236}">
                    <a16:creationId xmlns:a16="http://schemas.microsoft.com/office/drawing/2014/main" id="{050CD6E2-C6AB-2001-F16E-E08CA52C70F4}"/>
                  </a:ext>
                </a:extLst>
              </p:cNvPr>
              <p:cNvSpPr>
                <a:spLocks/>
              </p:cNvSpPr>
              <p:nvPr/>
            </p:nvSpPr>
            <p:spPr bwMode="auto">
              <a:xfrm>
                <a:off x="1543" y="643"/>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4" name="Freeform 93">
                <a:extLst>
                  <a:ext uri="{FF2B5EF4-FFF2-40B4-BE49-F238E27FC236}">
                    <a16:creationId xmlns:a16="http://schemas.microsoft.com/office/drawing/2014/main" id="{9D02B852-D134-3CAD-9BBF-8C130238DCA7}"/>
                  </a:ext>
                </a:extLst>
              </p:cNvPr>
              <p:cNvSpPr>
                <a:spLocks/>
              </p:cNvSpPr>
              <p:nvPr/>
            </p:nvSpPr>
            <p:spPr bwMode="auto">
              <a:xfrm>
                <a:off x="1577" y="677"/>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5" name="Freeform 94">
                <a:extLst>
                  <a:ext uri="{FF2B5EF4-FFF2-40B4-BE49-F238E27FC236}">
                    <a16:creationId xmlns:a16="http://schemas.microsoft.com/office/drawing/2014/main" id="{9DCEC64C-498F-BC2D-3C96-05673BEFD558}"/>
                  </a:ext>
                </a:extLst>
              </p:cNvPr>
              <p:cNvSpPr>
                <a:spLocks/>
              </p:cNvSpPr>
              <p:nvPr/>
            </p:nvSpPr>
            <p:spPr bwMode="auto">
              <a:xfrm>
                <a:off x="1611" y="71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6" name="Freeform 95">
                <a:extLst>
                  <a:ext uri="{FF2B5EF4-FFF2-40B4-BE49-F238E27FC236}">
                    <a16:creationId xmlns:a16="http://schemas.microsoft.com/office/drawing/2014/main" id="{A7E46267-86DE-DB26-B473-0FA5EB850156}"/>
                  </a:ext>
                </a:extLst>
              </p:cNvPr>
              <p:cNvSpPr>
                <a:spLocks/>
              </p:cNvSpPr>
              <p:nvPr/>
            </p:nvSpPr>
            <p:spPr bwMode="auto">
              <a:xfrm>
                <a:off x="1646" y="745"/>
                <a:ext cx="22"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7" name="Freeform 96">
                <a:extLst>
                  <a:ext uri="{FF2B5EF4-FFF2-40B4-BE49-F238E27FC236}">
                    <a16:creationId xmlns:a16="http://schemas.microsoft.com/office/drawing/2014/main" id="{E90E7A1E-3A6A-AE8B-1D70-867640ABECEA}"/>
                  </a:ext>
                </a:extLst>
              </p:cNvPr>
              <p:cNvSpPr>
                <a:spLocks/>
              </p:cNvSpPr>
              <p:nvPr/>
            </p:nvSpPr>
            <p:spPr bwMode="auto">
              <a:xfrm>
                <a:off x="1680" y="779"/>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8" name="Oval 97">
                <a:extLst>
                  <a:ext uri="{FF2B5EF4-FFF2-40B4-BE49-F238E27FC236}">
                    <a16:creationId xmlns:a16="http://schemas.microsoft.com/office/drawing/2014/main" id="{2FD6B6BE-3CA7-0E8C-1AEA-E7ABACB5618E}"/>
                  </a:ext>
                </a:extLst>
              </p:cNvPr>
              <p:cNvSpPr>
                <a:spLocks noChangeArrowheads="1"/>
              </p:cNvSpPr>
              <p:nvPr/>
            </p:nvSpPr>
            <p:spPr bwMode="auto">
              <a:xfrm>
                <a:off x="1715" y="81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59" name="Oval 98">
                <a:extLst>
                  <a:ext uri="{FF2B5EF4-FFF2-40B4-BE49-F238E27FC236}">
                    <a16:creationId xmlns:a16="http://schemas.microsoft.com/office/drawing/2014/main" id="{7D7192E7-3A55-B071-A04D-AC5AC0B6164A}"/>
                  </a:ext>
                </a:extLst>
              </p:cNvPr>
              <p:cNvSpPr>
                <a:spLocks noChangeArrowheads="1"/>
              </p:cNvSpPr>
              <p:nvPr/>
            </p:nvSpPr>
            <p:spPr bwMode="auto">
              <a:xfrm>
                <a:off x="1749" y="84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0" name="Freeform 99">
                <a:extLst>
                  <a:ext uri="{FF2B5EF4-FFF2-40B4-BE49-F238E27FC236}">
                    <a16:creationId xmlns:a16="http://schemas.microsoft.com/office/drawing/2014/main" id="{47F4CC01-F0C9-977C-E22B-FF401AC2B05E}"/>
                  </a:ext>
                </a:extLst>
              </p:cNvPr>
              <p:cNvSpPr>
                <a:spLocks/>
              </p:cNvSpPr>
              <p:nvPr/>
            </p:nvSpPr>
            <p:spPr bwMode="auto">
              <a:xfrm>
                <a:off x="1782" y="882"/>
                <a:ext cx="23" cy="22"/>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1" name="Freeform 100">
                <a:extLst>
                  <a:ext uri="{FF2B5EF4-FFF2-40B4-BE49-F238E27FC236}">
                    <a16:creationId xmlns:a16="http://schemas.microsoft.com/office/drawing/2014/main" id="{D261D5D2-A9F4-2F0C-F3A6-1F5CCAB0E1A3}"/>
                  </a:ext>
                </a:extLst>
              </p:cNvPr>
              <p:cNvSpPr>
                <a:spLocks/>
              </p:cNvSpPr>
              <p:nvPr/>
            </p:nvSpPr>
            <p:spPr bwMode="auto">
              <a:xfrm>
                <a:off x="1816" y="91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2" name="Freeform 101">
                <a:extLst>
                  <a:ext uri="{FF2B5EF4-FFF2-40B4-BE49-F238E27FC236}">
                    <a16:creationId xmlns:a16="http://schemas.microsoft.com/office/drawing/2014/main" id="{B95019F1-0D57-0DD9-E802-4654A3D14077}"/>
                  </a:ext>
                </a:extLst>
              </p:cNvPr>
              <p:cNvSpPr>
                <a:spLocks/>
              </p:cNvSpPr>
              <p:nvPr/>
            </p:nvSpPr>
            <p:spPr bwMode="auto">
              <a:xfrm>
                <a:off x="1850" y="950"/>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3" name="Freeform 102">
                <a:extLst>
                  <a:ext uri="{FF2B5EF4-FFF2-40B4-BE49-F238E27FC236}">
                    <a16:creationId xmlns:a16="http://schemas.microsoft.com/office/drawing/2014/main" id="{51274A74-4F96-7B57-9302-0DAEA0B4D6BF}"/>
                  </a:ext>
                </a:extLst>
              </p:cNvPr>
              <p:cNvSpPr>
                <a:spLocks/>
              </p:cNvSpPr>
              <p:nvPr/>
            </p:nvSpPr>
            <p:spPr bwMode="auto">
              <a:xfrm>
                <a:off x="1884" y="984"/>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4" name="Freeform 103">
                <a:extLst>
                  <a:ext uri="{FF2B5EF4-FFF2-40B4-BE49-F238E27FC236}">
                    <a16:creationId xmlns:a16="http://schemas.microsoft.com/office/drawing/2014/main" id="{D9642C2F-853A-2F49-F100-4EA54466045D}"/>
                  </a:ext>
                </a:extLst>
              </p:cNvPr>
              <p:cNvSpPr>
                <a:spLocks/>
              </p:cNvSpPr>
              <p:nvPr/>
            </p:nvSpPr>
            <p:spPr bwMode="auto">
              <a:xfrm>
                <a:off x="1918" y="101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5" name="Freeform 104">
                <a:extLst>
                  <a:ext uri="{FF2B5EF4-FFF2-40B4-BE49-F238E27FC236}">
                    <a16:creationId xmlns:a16="http://schemas.microsoft.com/office/drawing/2014/main" id="{00F8C987-EFAE-6522-366D-FB822426D483}"/>
                  </a:ext>
                </a:extLst>
              </p:cNvPr>
              <p:cNvSpPr>
                <a:spLocks/>
              </p:cNvSpPr>
              <p:nvPr/>
            </p:nvSpPr>
            <p:spPr bwMode="auto">
              <a:xfrm>
                <a:off x="1952" y="1052"/>
                <a:ext cx="23" cy="23"/>
              </a:xfrm>
              <a:custGeom>
                <a:avLst/>
                <a:gdLst>
                  <a:gd name="T0" fmla="*/ 905 w 1101"/>
                  <a:gd name="T1" fmla="*/ 906 h 1102"/>
                  <a:gd name="T2" fmla="*/ 195 w 1101"/>
                  <a:gd name="T3" fmla="*/ 906 h 1102"/>
                  <a:gd name="T4" fmla="*/ 195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6" name="Freeform 105">
                <a:extLst>
                  <a:ext uri="{FF2B5EF4-FFF2-40B4-BE49-F238E27FC236}">
                    <a16:creationId xmlns:a16="http://schemas.microsoft.com/office/drawing/2014/main" id="{22D57D8D-8B9E-58C0-0264-2E5F2770006F}"/>
                  </a:ext>
                </a:extLst>
              </p:cNvPr>
              <p:cNvSpPr>
                <a:spLocks/>
              </p:cNvSpPr>
              <p:nvPr/>
            </p:nvSpPr>
            <p:spPr bwMode="auto">
              <a:xfrm>
                <a:off x="1277" y="433"/>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7" name="Freeform 106">
                <a:extLst>
                  <a:ext uri="{FF2B5EF4-FFF2-40B4-BE49-F238E27FC236}">
                    <a16:creationId xmlns:a16="http://schemas.microsoft.com/office/drawing/2014/main" id="{27514394-4DA6-F9C7-BD4B-F21754EE4F3D}"/>
                  </a:ext>
                </a:extLst>
              </p:cNvPr>
              <p:cNvSpPr>
                <a:spLocks/>
              </p:cNvSpPr>
              <p:nvPr/>
            </p:nvSpPr>
            <p:spPr bwMode="auto">
              <a:xfrm>
                <a:off x="1311" y="467"/>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8" name="Freeform 107">
                <a:extLst>
                  <a:ext uri="{FF2B5EF4-FFF2-40B4-BE49-F238E27FC236}">
                    <a16:creationId xmlns:a16="http://schemas.microsoft.com/office/drawing/2014/main" id="{536383F1-9CB1-B68D-E369-48CB489DC91C}"/>
                  </a:ext>
                </a:extLst>
              </p:cNvPr>
              <p:cNvSpPr>
                <a:spLocks/>
              </p:cNvSpPr>
              <p:nvPr/>
            </p:nvSpPr>
            <p:spPr bwMode="auto">
              <a:xfrm>
                <a:off x="1345" y="50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69" name="Oval 108">
                <a:extLst>
                  <a:ext uri="{FF2B5EF4-FFF2-40B4-BE49-F238E27FC236}">
                    <a16:creationId xmlns:a16="http://schemas.microsoft.com/office/drawing/2014/main" id="{0C2B4FD6-F036-FCD7-E8EF-BB52A772DE59}"/>
                  </a:ext>
                </a:extLst>
              </p:cNvPr>
              <p:cNvSpPr>
                <a:spLocks noChangeArrowheads="1"/>
              </p:cNvSpPr>
              <p:nvPr/>
            </p:nvSpPr>
            <p:spPr bwMode="auto">
              <a:xfrm>
                <a:off x="1380" y="5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0" name="Oval 109">
                <a:extLst>
                  <a:ext uri="{FF2B5EF4-FFF2-40B4-BE49-F238E27FC236}">
                    <a16:creationId xmlns:a16="http://schemas.microsoft.com/office/drawing/2014/main" id="{BDD3D73E-E420-D9CD-816A-994CBCD48909}"/>
                  </a:ext>
                </a:extLst>
              </p:cNvPr>
              <p:cNvSpPr>
                <a:spLocks noChangeArrowheads="1"/>
              </p:cNvSpPr>
              <p:nvPr/>
            </p:nvSpPr>
            <p:spPr bwMode="auto">
              <a:xfrm>
                <a:off x="1415" y="570"/>
                <a:ext cx="20"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1" name="Freeform 110">
                <a:extLst>
                  <a:ext uri="{FF2B5EF4-FFF2-40B4-BE49-F238E27FC236}">
                    <a16:creationId xmlns:a16="http://schemas.microsoft.com/office/drawing/2014/main" id="{ECE33B48-1B14-6C84-6DA8-68FEE6F8C04E}"/>
                  </a:ext>
                </a:extLst>
              </p:cNvPr>
              <p:cNvSpPr>
                <a:spLocks/>
              </p:cNvSpPr>
              <p:nvPr/>
            </p:nvSpPr>
            <p:spPr bwMode="auto">
              <a:xfrm>
                <a:off x="1448" y="60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2" name="Freeform 111">
                <a:extLst>
                  <a:ext uri="{FF2B5EF4-FFF2-40B4-BE49-F238E27FC236}">
                    <a16:creationId xmlns:a16="http://schemas.microsoft.com/office/drawing/2014/main" id="{A2C05A81-D708-F831-237A-7226E662052F}"/>
                  </a:ext>
                </a:extLst>
              </p:cNvPr>
              <p:cNvSpPr>
                <a:spLocks/>
              </p:cNvSpPr>
              <p:nvPr/>
            </p:nvSpPr>
            <p:spPr bwMode="auto">
              <a:xfrm>
                <a:off x="1482" y="63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3" name="Oval 112">
                <a:extLst>
                  <a:ext uri="{FF2B5EF4-FFF2-40B4-BE49-F238E27FC236}">
                    <a16:creationId xmlns:a16="http://schemas.microsoft.com/office/drawing/2014/main" id="{C3449CAC-043C-FB9D-DD9A-CC067D93FEA0}"/>
                  </a:ext>
                </a:extLst>
              </p:cNvPr>
              <p:cNvSpPr>
                <a:spLocks noChangeArrowheads="1"/>
              </p:cNvSpPr>
              <p:nvPr/>
            </p:nvSpPr>
            <p:spPr bwMode="auto">
              <a:xfrm>
                <a:off x="1517" y="67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4" name="Oval 113">
                <a:extLst>
                  <a:ext uri="{FF2B5EF4-FFF2-40B4-BE49-F238E27FC236}">
                    <a16:creationId xmlns:a16="http://schemas.microsoft.com/office/drawing/2014/main" id="{14025B4C-47A9-A288-98B2-604FE194FDA9}"/>
                  </a:ext>
                </a:extLst>
              </p:cNvPr>
              <p:cNvSpPr>
                <a:spLocks noChangeArrowheads="1"/>
              </p:cNvSpPr>
              <p:nvPr/>
            </p:nvSpPr>
            <p:spPr bwMode="auto">
              <a:xfrm>
                <a:off x="1551" y="7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5" name="Freeform 114">
                <a:extLst>
                  <a:ext uri="{FF2B5EF4-FFF2-40B4-BE49-F238E27FC236}">
                    <a16:creationId xmlns:a16="http://schemas.microsoft.com/office/drawing/2014/main" id="{7784F434-9B17-9181-92D2-37D86D20E0B4}"/>
                  </a:ext>
                </a:extLst>
              </p:cNvPr>
              <p:cNvSpPr>
                <a:spLocks/>
              </p:cNvSpPr>
              <p:nvPr/>
            </p:nvSpPr>
            <p:spPr bwMode="auto">
              <a:xfrm>
                <a:off x="1584" y="739"/>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6" name="Freeform 115">
                <a:extLst>
                  <a:ext uri="{FF2B5EF4-FFF2-40B4-BE49-F238E27FC236}">
                    <a16:creationId xmlns:a16="http://schemas.microsoft.com/office/drawing/2014/main" id="{DA534341-49A4-E820-C4B7-1E0C4EECBB34}"/>
                  </a:ext>
                </a:extLst>
              </p:cNvPr>
              <p:cNvSpPr>
                <a:spLocks/>
              </p:cNvSpPr>
              <p:nvPr/>
            </p:nvSpPr>
            <p:spPr bwMode="auto">
              <a:xfrm>
                <a:off x="1618" y="773"/>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7" name="Oval 116">
                <a:extLst>
                  <a:ext uri="{FF2B5EF4-FFF2-40B4-BE49-F238E27FC236}">
                    <a16:creationId xmlns:a16="http://schemas.microsoft.com/office/drawing/2014/main" id="{DF2EAC50-5B18-23CC-BEA4-A40E408F96B1}"/>
                  </a:ext>
                </a:extLst>
              </p:cNvPr>
              <p:cNvSpPr>
                <a:spLocks noChangeArrowheads="1"/>
              </p:cNvSpPr>
              <p:nvPr/>
            </p:nvSpPr>
            <p:spPr bwMode="auto">
              <a:xfrm>
                <a:off x="1653" y="80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8" name="Oval 117">
                <a:extLst>
                  <a:ext uri="{FF2B5EF4-FFF2-40B4-BE49-F238E27FC236}">
                    <a16:creationId xmlns:a16="http://schemas.microsoft.com/office/drawing/2014/main" id="{C16CFD9C-CA48-742B-B33B-F16BDB7EFD67}"/>
                  </a:ext>
                </a:extLst>
              </p:cNvPr>
              <p:cNvSpPr>
                <a:spLocks noChangeArrowheads="1"/>
              </p:cNvSpPr>
              <p:nvPr/>
            </p:nvSpPr>
            <p:spPr bwMode="auto">
              <a:xfrm>
                <a:off x="1687" y="84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79" name="Freeform 118">
                <a:extLst>
                  <a:ext uri="{FF2B5EF4-FFF2-40B4-BE49-F238E27FC236}">
                    <a16:creationId xmlns:a16="http://schemas.microsoft.com/office/drawing/2014/main" id="{F0807DE2-B66B-E1CE-0BB4-2198A2FA181E}"/>
                  </a:ext>
                </a:extLst>
              </p:cNvPr>
              <p:cNvSpPr>
                <a:spLocks/>
              </p:cNvSpPr>
              <p:nvPr/>
            </p:nvSpPr>
            <p:spPr bwMode="auto">
              <a:xfrm>
                <a:off x="1720" y="875"/>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0" name="Freeform 119">
                <a:extLst>
                  <a:ext uri="{FF2B5EF4-FFF2-40B4-BE49-F238E27FC236}">
                    <a16:creationId xmlns:a16="http://schemas.microsoft.com/office/drawing/2014/main" id="{61EFDF6B-3FAD-ECD6-291A-2718A33314A2}"/>
                  </a:ext>
                </a:extLst>
              </p:cNvPr>
              <p:cNvSpPr>
                <a:spLocks/>
              </p:cNvSpPr>
              <p:nvPr/>
            </p:nvSpPr>
            <p:spPr bwMode="auto">
              <a:xfrm>
                <a:off x="1754" y="909"/>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1" name="Oval 120">
                <a:extLst>
                  <a:ext uri="{FF2B5EF4-FFF2-40B4-BE49-F238E27FC236}">
                    <a16:creationId xmlns:a16="http://schemas.microsoft.com/office/drawing/2014/main" id="{A0F1EA94-DD2D-2110-481C-5993A848447D}"/>
                  </a:ext>
                </a:extLst>
              </p:cNvPr>
              <p:cNvSpPr>
                <a:spLocks noChangeArrowheads="1"/>
              </p:cNvSpPr>
              <p:nvPr/>
            </p:nvSpPr>
            <p:spPr bwMode="auto">
              <a:xfrm>
                <a:off x="1789" y="94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2" name="Oval 121">
                <a:extLst>
                  <a:ext uri="{FF2B5EF4-FFF2-40B4-BE49-F238E27FC236}">
                    <a16:creationId xmlns:a16="http://schemas.microsoft.com/office/drawing/2014/main" id="{385FE30F-3957-D286-B2C9-49E7917AA6D9}"/>
                  </a:ext>
                </a:extLst>
              </p:cNvPr>
              <p:cNvSpPr>
                <a:spLocks noChangeArrowheads="1"/>
              </p:cNvSpPr>
              <p:nvPr/>
            </p:nvSpPr>
            <p:spPr bwMode="auto">
              <a:xfrm>
                <a:off x="1823" y="97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3" name="Freeform 122">
                <a:extLst>
                  <a:ext uri="{FF2B5EF4-FFF2-40B4-BE49-F238E27FC236}">
                    <a16:creationId xmlns:a16="http://schemas.microsoft.com/office/drawing/2014/main" id="{521E4982-B253-9684-DDBB-D84E9DF3137D}"/>
                  </a:ext>
                </a:extLst>
              </p:cNvPr>
              <p:cNvSpPr>
                <a:spLocks/>
              </p:cNvSpPr>
              <p:nvPr/>
            </p:nvSpPr>
            <p:spPr bwMode="auto">
              <a:xfrm>
                <a:off x="1856" y="101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4" name="Freeform 123">
                <a:extLst>
                  <a:ext uri="{FF2B5EF4-FFF2-40B4-BE49-F238E27FC236}">
                    <a16:creationId xmlns:a16="http://schemas.microsoft.com/office/drawing/2014/main" id="{0A81CEA3-4E5B-CE1E-C71B-7AA66A3FA3F8}"/>
                  </a:ext>
                </a:extLst>
              </p:cNvPr>
              <p:cNvSpPr>
                <a:spLocks/>
              </p:cNvSpPr>
              <p:nvPr/>
            </p:nvSpPr>
            <p:spPr bwMode="auto">
              <a:xfrm>
                <a:off x="1890" y="1045"/>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5" name="Freeform 124">
                <a:extLst>
                  <a:ext uri="{FF2B5EF4-FFF2-40B4-BE49-F238E27FC236}">
                    <a16:creationId xmlns:a16="http://schemas.microsoft.com/office/drawing/2014/main" id="{D1653FA9-7EE9-6742-239D-733AFE957F9F}"/>
                  </a:ext>
                </a:extLst>
              </p:cNvPr>
              <p:cNvSpPr>
                <a:spLocks/>
              </p:cNvSpPr>
              <p:nvPr/>
            </p:nvSpPr>
            <p:spPr bwMode="auto">
              <a:xfrm>
                <a:off x="1924" y="1080"/>
                <a:ext cx="23" cy="22"/>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6" name="Freeform 125">
                <a:extLst>
                  <a:ext uri="{FF2B5EF4-FFF2-40B4-BE49-F238E27FC236}">
                    <a16:creationId xmlns:a16="http://schemas.microsoft.com/office/drawing/2014/main" id="{A1435659-EC56-DE69-C8C3-34976A0B9CD1}"/>
                  </a:ext>
                </a:extLst>
              </p:cNvPr>
              <p:cNvSpPr>
                <a:spLocks/>
              </p:cNvSpPr>
              <p:nvPr/>
            </p:nvSpPr>
            <p:spPr bwMode="auto">
              <a:xfrm>
                <a:off x="1250" y="460"/>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7" name="Freeform 126">
                <a:extLst>
                  <a:ext uri="{FF2B5EF4-FFF2-40B4-BE49-F238E27FC236}">
                    <a16:creationId xmlns:a16="http://schemas.microsoft.com/office/drawing/2014/main" id="{30BB8B0E-80F7-C940-2B2A-0F009C50F2E0}"/>
                  </a:ext>
                </a:extLst>
              </p:cNvPr>
              <p:cNvSpPr>
                <a:spLocks/>
              </p:cNvSpPr>
              <p:nvPr/>
            </p:nvSpPr>
            <p:spPr bwMode="auto">
              <a:xfrm>
                <a:off x="1284" y="49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8" name="Freeform 127">
                <a:extLst>
                  <a:ext uri="{FF2B5EF4-FFF2-40B4-BE49-F238E27FC236}">
                    <a16:creationId xmlns:a16="http://schemas.microsoft.com/office/drawing/2014/main" id="{D4308ACD-427B-8D9A-10E2-341FBB012D48}"/>
                  </a:ext>
                </a:extLst>
              </p:cNvPr>
              <p:cNvSpPr>
                <a:spLocks/>
              </p:cNvSpPr>
              <p:nvPr/>
            </p:nvSpPr>
            <p:spPr bwMode="auto">
              <a:xfrm>
                <a:off x="1318" y="529"/>
                <a:ext cx="23"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89" name="Freeform 128">
                <a:extLst>
                  <a:ext uri="{FF2B5EF4-FFF2-40B4-BE49-F238E27FC236}">
                    <a16:creationId xmlns:a16="http://schemas.microsoft.com/office/drawing/2014/main" id="{8C8E1943-12F1-E974-CED4-547DB5F5F118}"/>
                  </a:ext>
                </a:extLst>
              </p:cNvPr>
              <p:cNvSpPr>
                <a:spLocks/>
              </p:cNvSpPr>
              <p:nvPr/>
            </p:nvSpPr>
            <p:spPr bwMode="auto">
              <a:xfrm>
                <a:off x="1352" y="563"/>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0" name="Freeform 129">
                <a:extLst>
                  <a:ext uri="{FF2B5EF4-FFF2-40B4-BE49-F238E27FC236}">
                    <a16:creationId xmlns:a16="http://schemas.microsoft.com/office/drawing/2014/main" id="{2C4161CE-D0E6-694B-3A11-0C46BCD62F65}"/>
                  </a:ext>
                </a:extLst>
              </p:cNvPr>
              <p:cNvSpPr>
                <a:spLocks/>
              </p:cNvSpPr>
              <p:nvPr/>
            </p:nvSpPr>
            <p:spPr bwMode="auto">
              <a:xfrm>
                <a:off x="1386" y="59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1" name="Freeform 130">
                <a:extLst>
                  <a:ext uri="{FF2B5EF4-FFF2-40B4-BE49-F238E27FC236}">
                    <a16:creationId xmlns:a16="http://schemas.microsoft.com/office/drawing/2014/main" id="{DCEF2A1D-26EB-200C-3634-C0E9E7B3BD43}"/>
                  </a:ext>
                </a:extLst>
              </p:cNvPr>
              <p:cNvSpPr>
                <a:spLocks/>
              </p:cNvSpPr>
              <p:nvPr/>
            </p:nvSpPr>
            <p:spPr bwMode="auto">
              <a:xfrm>
                <a:off x="1420" y="63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2" name="Freeform 131">
                <a:extLst>
                  <a:ext uri="{FF2B5EF4-FFF2-40B4-BE49-F238E27FC236}">
                    <a16:creationId xmlns:a16="http://schemas.microsoft.com/office/drawing/2014/main" id="{1DE857C9-8092-8BA1-9886-E6775700D3E0}"/>
                  </a:ext>
                </a:extLst>
              </p:cNvPr>
              <p:cNvSpPr>
                <a:spLocks/>
              </p:cNvSpPr>
              <p:nvPr/>
            </p:nvSpPr>
            <p:spPr bwMode="auto">
              <a:xfrm>
                <a:off x="1454" y="665"/>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3" name="Oval 132">
                <a:extLst>
                  <a:ext uri="{FF2B5EF4-FFF2-40B4-BE49-F238E27FC236}">
                    <a16:creationId xmlns:a16="http://schemas.microsoft.com/office/drawing/2014/main" id="{018E5F66-399F-8B72-64B6-DBD599EF6900}"/>
                  </a:ext>
                </a:extLst>
              </p:cNvPr>
              <p:cNvSpPr>
                <a:spLocks noChangeArrowheads="1"/>
              </p:cNvSpPr>
              <p:nvPr/>
            </p:nvSpPr>
            <p:spPr bwMode="auto">
              <a:xfrm>
                <a:off x="1489" y="70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4" name="Oval 133">
                <a:extLst>
                  <a:ext uri="{FF2B5EF4-FFF2-40B4-BE49-F238E27FC236}">
                    <a16:creationId xmlns:a16="http://schemas.microsoft.com/office/drawing/2014/main" id="{35E01F22-BDA0-14D4-EEA6-222688F2DB88}"/>
                  </a:ext>
                </a:extLst>
              </p:cNvPr>
              <p:cNvSpPr>
                <a:spLocks noChangeArrowheads="1"/>
              </p:cNvSpPr>
              <p:nvPr/>
            </p:nvSpPr>
            <p:spPr bwMode="auto">
              <a:xfrm>
                <a:off x="1523" y="7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5" name="Freeform 134">
                <a:extLst>
                  <a:ext uri="{FF2B5EF4-FFF2-40B4-BE49-F238E27FC236}">
                    <a16:creationId xmlns:a16="http://schemas.microsoft.com/office/drawing/2014/main" id="{2078B448-63E0-F2A1-D590-52D10C197110}"/>
                  </a:ext>
                </a:extLst>
              </p:cNvPr>
              <p:cNvSpPr>
                <a:spLocks/>
              </p:cNvSpPr>
              <p:nvPr/>
            </p:nvSpPr>
            <p:spPr bwMode="auto">
              <a:xfrm>
                <a:off x="1556" y="767"/>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6" name="Freeform 135">
                <a:extLst>
                  <a:ext uri="{FF2B5EF4-FFF2-40B4-BE49-F238E27FC236}">
                    <a16:creationId xmlns:a16="http://schemas.microsoft.com/office/drawing/2014/main" id="{A95BCE00-F6F3-87AD-42B1-45645A02F4CE}"/>
                  </a:ext>
                </a:extLst>
              </p:cNvPr>
              <p:cNvSpPr>
                <a:spLocks/>
              </p:cNvSpPr>
              <p:nvPr/>
            </p:nvSpPr>
            <p:spPr bwMode="auto">
              <a:xfrm>
                <a:off x="1590" y="801"/>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7" name="Oval 136">
                <a:extLst>
                  <a:ext uri="{FF2B5EF4-FFF2-40B4-BE49-F238E27FC236}">
                    <a16:creationId xmlns:a16="http://schemas.microsoft.com/office/drawing/2014/main" id="{27C33E1C-ED62-66C7-0771-558B4B45DEA6}"/>
                  </a:ext>
                </a:extLst>
              </p:cNvPr>
              <p:cNvSpPr>
                <a:spLocks noChangeArrowheads="1"/>
              </p:cNvSpPr>
              <p:nvPr/>
            </p:nvSpPr>
            <p:spPr bwMode="auto">
              <a:xfrm>
                <a:off x="1625" y="8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8" name="Oval 137">
                <a:extLst>
                  <a:ext uri="{FF2B5EF4-FFF2-40B4-BE49-F238E27FC236}">
                    <a16:creationId xmlns:a16="http://schemas.microsoft.com/office/drawing/2014/main" id="{743EEE9B-B9ED-9ABC-786C-752BEC9C0986}"/>
                  </a:ext>
                </a:extLst>
              </p:cNvPr>
              <p:cNvSpPr>
                <a:spLocks noChangeArrowheads="1"/>
              </p:cNvSpPr>
              <p:nvPr/>
            </p:nvSpPr>
            <p:spPr bwMode="auto">
              <a:xfrm>
                <a:off x="1659" y="87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199" name="Freeform 138">
                <a:extLst>
                  <a:ext uri="{FF2B5EF4-FFF2-40B4-BE49-F238E27FC236}">
                    <a16:creationId xmlns:a16="http://schemas.microsoft.com/office/drawing/2014/main" id="{C8B1E52E-E647-512F-4D44-C16E82D87E35}"/>
                  </a:ext>
                </a:extLst>
              </p:cNvPr>
              <p:cNvSpPr>
                <a:spLocks/>
              </p:cNvSpPr>
              <p:nvPr/>
            </p:nvSpPr>
            <p:spPr bwMode="auto">
              <a:xfrm>
                <a:off x="1692" y="903"/>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0" name="Freeform 139">
                <a:extLst>
                  <a:ext uri="{FF2B5EF4-FFF2-40B4-BE49-F238E27FC236}">
                    <a16:creationId xmlns:a16="http://schemas.microsoft.com/office/drawing/2014/main" id="{110D1D50-3D31-E053-13DB-CECEE62A4032}"/>
                  </a:ext>
                </a:extLst>
              </p:cNvPr>
              <p:cNvSpPr>
                <a:spLocks/>
              </p:cNvSpPr>
              <p:nvPr/>
            </p:nvSpPr>
            <p:spPr bwMode="auto">
              <a:xfrm>
                <a:off x="1726" y="93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1" name="Oval 140">
                <a:extLst>
                  <a:ext uri="{FF2B5EF4-FFF2-40B4-BE49-F238E27FC236}">
                    <a16:creationId xmlns:a16="http://schemas.microsoft.com/office/drawing/2014/main" id="{716A6257-2F27-EF78-ECA1-6A6727DC9D1C}"/>
                  </a:ext>
                </a:extLst>
              </p:cNvPr>
              <p:cNvSpPr>
                <a:spLocks noChangeArrowheads="1"/>
              </p:cNvSpPr>
              <p:nvPr/>
            </p:nvSpPr>
            <p:spPr bwMode="auto">
              <a:xfrm>
                <a:off x="1761" y="972"/>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2" name="Oval 141">
                <a:extLst>
                  <a:ext uri="{FF2B5EF4-FFF2-40B4-BE49-F238E27FC236}">
                    <a16:creationId xmlns:a16="http://schemas.microsoft.com/office/drawing/2014/main" id="{EB4B8B98-FDBE-CC1C-4260-4D6B90A66835}"/>
                  </a:ext>
                </a:extLst>
              </p:cNvPr>
              <p:cNvSpPr>
                <a:spLocks noChangeArrowheads="1"/>
              </p:cNvSpPr>
              <p:nvPr/>
            </p:nvSpPr>
            <p:spPr bwMode="auto">
              <a:xfrm>
                <a:off x="1795" y="100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3" name="Freeform 142">
                <a:extLst>
                  <a:ext uri="{FF2B5EF4-FFF2-40B4-BE49-F238E27FC236}">
                    <a16:creationId xmlns:a16="http://schemas.microsoft.com/office/drawing/2014/main" id="{E7AB9C23-3E04-66E7-E679-AFD31B1BF8F9}"/>
                  </a:ext>
                </a:extLst>
              </p:cNvPr>
              <p:cNvSpPr>
                <a:spLocks/>
              </p:cNvSpPr>
              <p:nvPr/>
            </p:nvSpPr>
            <p:spPr bwMode="auto">
              <a:xfrm>
                <a:off x="1828" y="103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4" name="Freeform 143">
                <a:extLst>
                  <a:ext uri="{FF2B5EF4-FFF2-40B4-BE49-F238E27FC236}">
                    <a16:creationId xmlns:a16="http://schemas.microsoft.com/office/drawing/2014/main" id="{40AEF9A8-29F2-AD02-EEC5-393B255A028C}"/>
                  </a:ext>
                </a:extLst>
              </p:cNvPr>
              <p:cNvSpPr>
                <a:spLocks/>
              </p:cNvSpPr>
              <p:nvPr/>
            </p:nvSpPr>
            <p:spPr bwMode="auto">
              <a:xfrm>
                <a:off x="1862" y="1073"/>
                <a:ext cx="23" cy="2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5" name="Oval 144">
                <a:extLst>
                  <a:ext uri="{FF2B5EF4-FFF2-40B4-BE49-F238E27FC236}">
                    <a16:creationId xmlns:a16="http://schemas.microsoft.com/office/drawing/2014/main" id="{71256090-2B34-7E96-C2B7-A9A1F30CA472}"/>
                  </a:ext>
                </a:extLst>
              </p:cNvPr>
              <p:cNvSpPr>
                <a:spLocks noChangeArrowheads="1"/>
              </p:cNvSpPr>
              <p:nvPr/>
            </p:nvSpPr>
            <p:spPr bwMode="auto">
              <a:xfrm>
                <a:off x="1897" y="1108"/>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6" name="Freeform 145">
                <a:extLst>
                  <a:ext uri="{FF2B5EF4-FFF2-40B4-BE49-F238E27FC236}">
                    <a16:creationId xmlns:a16="http://schemas.microsoft.com/office/drawing/2014/main" id="{8F7546BB-145B-B59B-7E2F-B76B4A90B2A5}"/>
                  </a:ext>
                </a:extLst>
              </p:cNvPr>
              <p:cNvSpPr>
                <a:spLocks/>
              </p:cNvSpPr>
              <p:nvPr/>
            </p:nvSpPr>
            <p:spPr bwMode="auto">
              <a:xfrm>
                <a:off x="1222" y="488"/>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7" name="Freeform 146">
                <a:extLst>
                  <a:ext uri="{FF2B5EF4-FFF2-40B4-BE49-F238E27FC236}">
                    <a16:creationId xmlns:a16="http://schemas.microsoft.com/office/drawing/2014/main" id="{BC43B9D8-712D-88B0-758F-8FB057B0DF71}"/>
                  </a:ext>
                </a:extLst>
              </p:cNvPr>
              <p:cNvSpPr>
                <a:spLocks/>
              </p:cNvSpPr>
              <p:nvPr/>
            </p:nvSpPr>
            <p:spPr bwMode="auto">
              <a:xfrm>
                <a:off x="1256" y="522"/>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8" name="Freeform 147">
                <a:extLst>
                  <a:ext uri="{FF2B5EF4-FFF2-40B4-BE49-F238E27FC236}">
                    <a16:creationId xmlns:a16="http://schemas.microsoft.com/office/drawing/2014/main" id="{7D040C48-A77E-1020-2AAB-78780A2C8702}"/>
                  </a:ext>
                </a:extLst>
              </p:cNvPr>
              <p:cNvSpPr>
                <a:spLocks/>
              </p:cNvSpPr>
              <p:nvPr/>
            </p:nvSpPr>
            <p:spPr bwMode="auto">
              <a:xfrm>
                <a:off x="1290" y="556"/>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09" name="Freeform 148">
                <a:extLst>
                  <a:ext uri="{FF2B5EF4-FFF2-40B4-BE49-F238E27FC236}">
                    <a16:creationId xmlns:a16="http://schemas.microsoft.com/office/drawing/2014/main" id="{25AD0FDD-A45E-FF09-3BAB-F782E24990E3}"/>
                  </a:ext>
                </a:extLst>
              </p:cNvPr>
              <p:cNvSpPr>
                <a:spLocks/>
              </p:cNvSpPr>
              <p:nvPr/>
            </p:nvSpPr>
            <p:spPr bwMode="auto">
              <a:xfrm>
                <a:off x="1324" y="590"/>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0" name="Freeform 149">
                <a:extLst>
                  <a:ext uri="{FF2B5EF4-FFF2-40B4-BE49-F238E27FC236}">
                    <a16:creationId xmlns:a16="http://schemas.microsoft.com/office/drawing/2014/main" id="{9ED2DCC2-9BA2-E071-E8DC-4F4E0F209EC0}"/>
                  </a:ext>
                </a:extLst>
              </p:cNvPr>
              <p:cNvSpPr>
                <a:spLocks/>
              </p:cNvSpPr>
              <p:nvPr/>
            </p:nvSpPr>
            <p:spPr bwMode="auto">
              <a:xfrm>
                <a:off x="1358" y="624"/>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1" name="Freeform 150">
                <a:extLst>
                  <a:ext uri="{FF2B5EF4-FFF2-40B4-BE49-F238E27FC236}">
                    <a16:creationId xmlns:a16="http://schemas.microsoft.com/office/drawing/2014/main" id="{6B1359D4-4611-5555-88CD-5159600342FF}"/>
                  </a:ext>
                </a:extLst>
              </p:cNvPr>
              <p:cNvSpPr>
                <a:spLocks/>
              </p:cNvSpPr>
              <p:nvPr/>
            </p:nvSpPr>
            <p:spPr bwMode="auto">
              <a:xfrm>
                <a:off x="1392" y="65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2" name="Freeform 151">
                <a:extLst>
                  <a:ext uri="{FF2B5EF4-FFF2-40B4-BE49-F238E27FC236}">
                    <a16:creationId xmlns:a16="http://schemas.microsoft.com/office/drawing/2014/main" id="{1E1F5935-EACE-BE9B-9F5A-384B86229D0B}"/>
                  </a:ext>
                </a:extLst>
              </p:cNvPr>
              <p:cNvSpPr>
                <a:spLocks/>
              </p:cNvSpPr>
              <p:nvPr/>
            </p:nvSpPr>
            <p:spPr bwMode="auto">
              <a:xfrm>
                <a:off x="1426" y="692"/>
                <a:ext cx="23" cy="23"/>
              </a:xfrm>
              <a:custGeom>
                <a:avLst/>
                <a:gdLst>
                  <a:gd name="T0" fmla="*/ 905 w 1101"/>
                  <a:gd name="T1" fmla="*/ 906 h 1101"/>
                  <a:gd name="T2" fmla="*/ 195 w 1101"/>
                  <a:gd name="T3" fmla="*/ 906 h 1101"/>
                  <a:gd name="T4" fmla="*/ 195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3" name="Freeform 152">
                <a:extLst>
                  <a:ext uri="{FF2B5EF4-FFF2-40B4-BE49-F238E27FC236}">
                    <a16:creationId xmlns:a16="http://schemas.microsoft.com/office/drawing/2014/main" id="{AE090B87-D4CB-FF45-7C93-2597548B936A}"/>
                  </a:ext>
                </a:extLst>
              </p:cNvPr>
              <p:cNvSpPr>
                <a:spLocks/>
              </p:cNvSpPr>
              <p:nvPr/>
            </p:nvSpPr>
            <p:spPr bwMode="auto">
              <a:xfrm>
                <a:off x="1460" y="727"/>
                <a:ext cx="23" cy="22"/>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4" name="Freeform 153">
                <a:extLst>
                  <a:ext uri="{FF2B5EF4-FFF2-40B4-BE49-F238E27FC236}">
                    <a16:creationId xmlns:a16="http://schemas.microsoft.com/office/drawing/2014/main" id="{5BC00659-1F6E-56FB-DE15-69C520A7110A}"/>
                  </a:ext>
                </a:extLst>
              </p:cNvPr>
              <p:cNvSpPr>
                <a:spLocks/>
              </p:cNvSpPr>
              <p:nvPr/>
            </p:nvSpPr>
            <p:spPr bwMode="auto">
              <a:xfrm>
                <a:off x="1494" y="761"/>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5" name="Freeform 154">
                <a:extLst>
                  <a:ext uri="{FF2B5EF4-FFF2-40B4-BE49-F238E27FC236}">
                    <a16:creationId xmlns:a16="http://schemas.microsoft.com/office/drawing/2014/main" id="{AEC1A118-3766-E13E-E690-9C3067B13B1F}"/>
                  </a:ext>
                </a:extLst>
              </p:cNvPr>
              <p:cNvSpPr>
                <a:spLocks/>
              </p:cNvSpPr>
              <p:nvPr/>
            </p:nvSpPr>
            <p:spPr bwMode="auto">
              <a:xfrm>
                <a:off x="1528" y="795"/>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6" name="Freeform 155">
                <a:extLst>
                  <a:ext uri="{FF2B5EF4-FFF2-40B4-BE49-F238E27FC236}">
                    <a16:creationId xmlns:a16="http://schemas.microsoft.com/office/drawing/2014/main" id="{B6C003D7-11FF-B4D7-012D-B18732E08507}"/>
                  </a:ext>
                </a:extLst>
              </p:cNvPr>
              <p:cNvSpPr>
                <a:spLocks/>
              </p:cNvSpPr>
              <p:nvPr/>
            </p:nvSpPr>
            <p:spPr bwMode="auto">
              <a:xfrm>
                <a:off x="1562" y="829"/>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7" name="Oval 156">
                <a:extLst>
                  <a:ext uri="{FF2B5EF4-FFF2-40B4-BE49-F238E27FC236}">
                    <a16:creationId xmlns:a16="http://schemas.microsoft.com/office/drawing/2014/main" id="{842566DC-70FE-D671-9F63-8F8036D472A9}"/>
                  </a:ext>
                </a:extLst>
              </p:cNvPr>
              <p:cNvSpPr>
                <a:spLocks noChangeArrowheads="1"/>
              </p:cNvSpPr>
              <p:nvPr/>
            </p:nvSpPr>
            <p:spPr bwMode="auto">
              <a:xfrm>
                <a:off x="1597" y="86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8" name="Freeform 157">
                <a:extLst>
                  <a:ext uri="{FF2B5EF4-FFF2-40B4-BE49-F238E27FC236}">
                    <a16:creationId xmlns:a16="http://schemas.microsoft.com/office/drawing/2014/main" id="{CE8526FF-8022-F29C-1628-4C9144FEE976}"/>
                  </a:ext>
                </a:extLst>
              </p:cNvPr>
              <p:cNvSpPr>
                <a:spLocks/>
              </p:cNvSpPr>
              <p:nvPr/>
            </p:nvSpPr>
            <p:spPr bwMode="auto">
              <a:xfrm>
                <a:off x="1630" y="897"/>
                <a:ext cx="23" cy="2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19" name="Freeform 158">
                <a:extLst>
                  <a:ext uri="{FF2B5EF4-FFF2-40B4-BE49-F238E27FC236}">
                    <a16:creationId xmlns:a16="http://schemas.microsoft.com/office/drawing/2014/main" id="{11018853-FD0C-B8F9-08E5-53E180B5510C}"/>
                  </a:ext>
                </a:extLst>
              </p:cNvPr>
              <p:cNvSpPr>
                <a:spLocks/>
              </p:cNvSpPr>
              <p:nvPr/>
            </p:nvSpPr>
            <p:spPr bwMode="auto">
              <a:xfrm>
                <a:off x="1664" y="931"/>
                <a:ext cx="23" cy="23"/>
              </a:xfrm>
              <a:custGeom>
                <a:avLst/>
                <a:gdLst>
                  <a:gd name="T0" fmla="*/ 906 w 1101"/>
                  <a:gd name="T1" fmla="*/ 905 h 1101"/>
                  <a:gd name="T2" fmla="*/ 196 w 1101"/>
                  <a:gd name="T3" fmla="*/ 905 h 1101"/>
                  <a:gd name="T4" fmla="*/ 196 w 1101"/>
                  <a:gd name="T5" fmla="*/ 196 h 1101"/>
                  <a:gd name="T6" fmla="*/ 906 w 1101"/>
                  <a:gd name="T7" fmla="*/ 196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0" name="Freeform 159">
                <a:extLst>
                  <a:ext uri="{FF2B5EF4-FFF2-40B4-BE49-F238E27FC236}">
                    <a16:creationId xmlns:a16="http://schemas.microsoft.com/office/drawing/2014/main" id="{3D097703-B959-D6C1-0096-5646D3511025}"/>
                  </a:ext>
                </a:extLst>
              </p:cNvPr>
              <p:cNvSpPr>
                <a:spLocks/>
              </p:cNvSpPr>
              <p:nvPr/>
            </p:nvSpPr>
            <p:spPr bwMode="auto">
              <a:xfrm>
                <a:off x="1698" y="965"/>
                <a:ext cx="23" cy="23"/>
              </a:xfrm>
              <a:custGeom>
                <a:avLst/>
                <a:gdLst>
                  <a:gd name="T0" fmla="*/ 905 w 1101"/>
                  <a:gd name="T1" fmla="*/ 905 h 1101"/>
                  <a:gd name="T2" fmla="*/ 196 w 1101"/>
                  <a:gd name="T3" fmla="*/ 905 h 1101"/>
                  <a:gd name="T4" fmla="*/ 196 w 1101"/>
                  <a:gd name="T5" fmla="*/ 195 h 1101"/>
                  <a:gd name="T6" fmla="*/ 905 w 1101"/>
                  <a:gd name="T7" fmla="*/ 195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1" name="Oval 160">
                <a:extLst>
                  <a:ext uri="{FF2B5EF4-FFF2-40B4-BE49-F238E27FC236}">
                    <a16:creationId xmlns:a16="http://schemas.microsoft.com/office/drawing/2014/main" id="{87E06079-8CE1-226B-E011-E6D775FEA590}"/>
                  </a:ext>
                </a:extLst>
              </p:cNvPr>
              <p:cNvSpPr>
                <a:spLocks noChangeArrowheads="1"/>
              </p:cNvSpPr>
              <p:nvPr/>
            </p:nvSpPr>
            <p:spPr bwMode="auto">
              <a:xfrm>
                <a:off x="1733" y="1000"/>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2" name="Oval 161">
                <a:extLst>
                  <a:ext uri="{FF2B5EF4-FFF2-40B4-BE49-F238E27FC236}">
                    <a16:creationId xmlns:a16="http://schemas.microsoft.com/office/drawing/2014/main" id="{0066F4FC-53C4-1DC7-8C76-A5FF5A7304CE}"/>
                  </a:ext>
                </a:extLst>
              </p:cNvPr>
              <p:cNvSpPr>
                <a:spLocks noChangeArrowheads="1"/>
              </p:cNvSpPr>
              <p:nvPr/>
            </p:nvSpPr>
            <p:spPr bwMode="auto">
              <a:xfrm>
                <a:off x="1767" y="1034"/>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3" name="Freeform 162">
                <a:extLst>
                  <a:ext uri="{FF2B5EF4-FFF2-40B4-BE49-F238E27FC236}">
                    <a16:creationId xmlns:a16="http://schemas.microsoft.com/office/drawing/2014/main" id="{D351EEC3-3623-45C6-0648-40AA6200FB5C}"/>
                  </a:ext>
                </a:extLst>
              </p:cNvPr>
              <p:cNvSpPr>
                <a:spLocks/>
              </p:cNvSpPr>
              <p:nvPr/>
            </p:nvSpPr>
            <p:spPr bwMode="auto">
              <a:xfrm>
                <a:off x="1801" y="1067"/>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4" name="Freeform 163">
                <a:extLst>
                  <a:ext uri="{FF2B5EF4-FFF2-40B4-BE49-F238E27FC236}">
                    <a16:creationId xmlns:a16="http://schemas.microsoft.com/office/drawing/2014/main" id="{A36C9851-96B3-7E83-7699-3E2314C632FF}"/>
                  </a:ext>
                </a:extLst>
              </p:cNvPr>
              <p:cNvSpPr>
                <a:spLocks/>
              </p:cNvSpPr>
              <p:nvPr/>
            </p:nvSpPr>
            <p:spPr bwMode="auto">
              <a:xfrm>
                <a:off x="1835" y="1101"/>
                <a:ext cx="23" cy="23"/>
              </a:xfrm>
              <a:custGeom>
                <a:avLst/>
                <a:gdLst>
                  <a:gd name="T0" fmla="*/ 905 w 1101"/>
                  <a:gd name="T1" fmla="*/ 906 h 1101"/>
                  <a:gd name="T2" fmla="*/ 195 w 1101"/>
                  <a:gd name="T3" fmla="*/ 906 h 1101"/>
                  <a:gd name="T4" fmla="*/ 195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5" name="Oval 164">
                <a:extLst>
                  <a:ext uri="{FF2B5EF4-FFF2-40B4-BE49-F238E27FC236}">
                    <a16:creationId xmlns:a16="http://schemas.microsoft.com/office/drawing/2014/main" id="{77E8BE76-9EAC-216A-3C8D-0AE1F4205B44}"/>
                  </a:ext>
                </a:extLst>
              </p:cNvPr>
              <p:cNvSpPr>
                <a:spLocks noChangeArrowheads="1"/>
              </p:cNvSpPr>
              <p:nvPr/>
            </p:nvSpPr>
            <p:spPr bwMode="auto">
              <a:xfrm>
                <a:off x="1870" y="1136"/>
                <a:ext cx="21" cy="2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6" name="Freeform 165">
                <a:extLst>
                  <a:ext uri="{FF2B5EF4-FFF2-40B4-BE49-F238E27FC236}">
                    <a16:creationId xmlns:a16="http://schemas.microsoft.com/office/drawing/2014/main" id="{A56574BD-6564-0998-9EC9-FB5A4B8C437F}"/>
                  </a:ext>
                </a:extLst>
              </p:cNvPr>
              <p:cNvSpPr>
                <a:spLocks/>
              </p:cNvSpPr>
              <p:nvPr/>
            </p:nvSpPr>
            <p:spPr bwMode="auto">
              <a:xfrm>
                <a:off x="1194" y="51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7" name="Freeform 166">
                <a:extLst>
                  <a:ext uri="{FF2B5EF4-FFF2-40B4-BE49-F238E27FC236}">
                    <a16:creationId xmlns:a16="http://schemas.microsoft.com/office/drawing/2014/main" id="{66A20F69-0530-5463-8A16-017C59C8EE4F}"/>
                  </a:ext>
                </a:extLst>
              </p:cNvPr>
              <p:cNvSpPr>
                <a:spLocks/>
              </p:cNvSpPr>
              <p:nvPr/>
            </p:nvSpPr>
            <p:spPr bwMode="auto">
              <a:xfrm>
                <a:off x="1228" y="55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8" name="Freeform 167">
                <a:extLst>
                  <a:ext uri="{FF2B5EF4-FFF2-40B4-BE49-F238E27FC236}">
                    <a16:creationId xmlns:a16="http://schemas.microsoft.com/office/drawing/2014/main" id="{A9AC3ED6-3C24-792E-D549-AFC36CE218CC}"/>
                  </a:ext>
                </a:extLst>
              </p:cNvPr>
              <p:cNvSpPr>
                <a:spLocks/>
              </p:cNvSpPr>
              <p:nvPr/>
            </p:nvSpPr>
            <p:spPr bwMode="auto">
              <a:xfrm>
                <a:off x="1262" y="584"/>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29" name="Freeform 168">
                <a:extLst>
                  <a:ext uri="{FF2B5EF4-FFF2-40B4-BE49-F238E27FC236}">
                    <a16:creationId xmlns:a16="http://schemas.microsoft.com/office/drawing/2014/main" id="{BF5DAAF0-587D-36E1-585C-69950890E9C0}"/>
                  </a:ext>
                </a:extLst>
              </p:cNvPr>
              <p:cNvSpPr>
                <a:spLocks/>
              </p:cNvSpPr>
              <p:nvPr/>
            </p:nvSpPr>
            <p:spPr bwMode="auto">
              <a:xfrm>
                <a:off x="1296" y="618"/>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0" name="Freeform 169">
                <a:extLst>
                  <a:ext uri="{FF2B5EF4-FFF2-40B4-BE49-F238E27FC236}">
                    <a16:creationId xmlns:a16="http://schemas.microsoft.com/office/drawing/2014/main" id="{5E782BC9-95D5-0CBD-B517-CD073BAF4A3C}"/>
                  </a:ext>
                </a:extLst>
              </p:cNvPr>
              <p:cNvSpPr>
                <a:spLocks/>
              </p:cNvSpPr>
              <p:nvPr/>
            </p:nvSpPr>
            <p:spPr bwMode="auto">
              <a:xfrm>
                <a:off x="1330" y="65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1" name="Freeform 170">
                <a:extLst>
                  <a:ext uri="{FF2B5EF4-FFF2-40B4-BE49-F238E27FC236}">
                    <a16:creationId xmlns:a16="http://schemas.microsoft.com/office/drawing/2014/main" id="{BF0C57E5-628E-16BD-6C24-89B7B6410C56}"/>
                  </a:ext>
                </a:extLst>
              </p:cNvPr>
              <p:cNvSpPr>
                <a:spLocks/>
              </p:cNvSpPr>
              <p:nvPr/>
            </p:nvSpPr>
            <p:spPr bwMode="auto">
              <a:xfrm>
                <a:off x="1364" y="686"/>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2" name="Freeform 171">
                <a:extLst>
                  <a:ext uri="{FF2B5EF4-FFF2-40B4-BE49-F238E27FC236}">
                    <a16:creationId xmlns:a16="http://schemas.microsoft.com/office/drawing/2014/main" id="{88ED723E-A062-0378-74D6-5479605D363F}"/>
                  </a:ext>
                </a:extLst>
              </p:cNvPr>
              <p:cNvSpPr>
                <a:spLocks/>
              </p:cNvSpPr>
              <p:nvPr/>
            </p:nvSpPr>
            <p:spPr bwMode="auto">
              <a:xfrm>
                <a:off x="1398" y="72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3" name="Freeform 172">
                <a:extLst>
                  <a:ext uri="{FF2B5EF4-FFF2-40B4-BE49-F238E27FC236}">
                    <a16:creationId xmlns:a16="http://schemas.microsoft.com/office/drawing/2014/main" id="{60F965AD-6046-072F-34F5-DC9E34609CBC}"/>
                  </a:ext>
                </a:extLst>
              </p:cNvPr>
              <p:cNvSpPr>
                <a:spLocks/>
              </p:cNvSpPr>
              <p:nvPr/>
            </p:nvSpPr>
            <p:spPr bwMode="auto">
              <a:xfrm>
                <a:off x="1432" y="75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4" name="Freeform 173">
                <a:extLst>
                  <a:ext uri="{FF2B5EF4-FFF2-40B4-BE49-F238E27FC236}">
                    <a16:creationId xmlns:a16="http://schemas.microsoft.com/office/drawing/2014/main" id="{31DF49B3-203D-47DE-74B1-9F2CD34CB7B5}"/>
                  </a:ext>
                </a:extLst>
              </p:cNvPr>
              <p:cNvSpPr>
                <a:spLocks/>
              </p:cNvSpPr>
              <p:nvPr/>
            </p:nvSpPr>
            <p:spPr bwMode="auto">
              <a:xfrm>
                <a:off x="1466" y="78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5" name="Freeform 174">
                <a:extLst>
                  <a:ext uri="{FF2B5EF4-FFF2-40B4-BE49-F238E27FC236}">
                    <a16:creationId xmlns:a16="http://schemas.microsoft.com/office/drawing/2014/main" id="{20A08D51-5060-8DF8-9790-E070BFADCCBD}"/>
                  </a:ext>
                </a:extLst>
              </p:cNvPr>
              <p:cNvSpPr>
                <a:spLocks/>
              </p:cNvSpPr>
              <p:nvPr/>
            </p:nvSpPr>
            <p:spPr bwMode="auto">
              <a:xfrm>
                <a:off x="1500" y="82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6" name="Freeform 175">
                <a:extLst>
                  <a:ext uri="{FF2B5EF4-FFF2-40B4-BE49-F238E27FC236}">
                    <a16:creationId xmlns:a16="http://schemas.microsoft.com/office/drawing/2014/main" id="{D58EC20E-62BA-2109-93A4-31AA48045376}"/>
                  </a:ext>
                </a:extLst>
              </p:cNvPr>
              <p:cNvSpPr>
                <a:spLocks/>
              </p:cNvSpPr>
              <p:nvPr/>
            </p:nvSpPr>
            <p:spPr bwMode="auto">
              <a:xfrm>
                <a:off x="1534" y="856"/>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7" name="Freeform 176">
                <a:extLst>
                  <a:ext uri="{FF2B5EF4-FFF2-40B4-BE49-F238E27FC236}">
                    <a16:creationId xmlns:a16="http://schemas.microsoft.com/office/drawing/2014/main" id="{49671D9E-3CED-1C25-E410-47018CC3095C}"/>
                  </a:ext>
                </a:extLst>
              </p:cNvPr>
              <p:cNvSpPr>
                <a:spLocks/>
              </p:cNvSpPr>
              <p:nvPr/>
            </p:nvSpPr>
            <p:spPr bwMode="auto">
              <a:xfrm>
                <a:off x="1568" y="89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8" name="Freeform 177">
                <a:extLst>
                  <a:ext uri="{FF2B5EF4-FFF2-40B4-BE49-F238E27FC236}">
                    <a16:creationId xmlns:a16="http://schemas.microsoft.com/office/drawing/2014/main" id="{4277C05E-E249-D2B4-C650-E3A25BFEAE92}"/>
                  </a:ext>
                </a:extLst>
              </p:cNvPr>
              <p:cNvSpPr>
                <a:spLocks/>
              </p:cNvSpPr>
              <p:nvPr/>
            </p:nvSpPr>
            <p:spPr bwMode="auto">
              <a:xfrm>
                <a:off x="1603" y="925"/>
                <a:ext cx="22" cy="22"/>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39" name="Freeform 178">
                <a:extLst>
                  <a:ext uri="{FF2B5EF4-FFF2-40B4-BE49-F238E27FC236}">
                    <a16:creationId xmlns:a16="http://schemas.microsoft.com/office/drawing/2014/main" id="{15DE1F8E-8240-1CE0-260D-89B077762272}"/>
                  </a:ext>
                </a:extLst>
              </p:cNvPr>
              <p:cNvSpPr>
                <a:spLocks/>
              </p:cNvSpPr>
              <p:nvPr/>
            </p:nvSpPr>
            <p:spPr bwMode="auto">
              <a:xfrm>
                <a:off x="1637" y="959"/>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0" name="Freeform 179">
                <a:extLst>
                  <a:ext uri="{FF2B5EF4-FFF2-40B4-BE49-F238E27FC236}">
                    <a16:creationId xmlns:a16="http://schemas.microsoft.com/office/drawing/2014/main" id="{A3EF0107-1AFB-B587-276B-0C2F57C83417}"/>
                  </a:ext>
                </a:extLst>
              </p:cNvPr>
              <p:cNvSpPr>
                <a:spLocks/>
              </p:cNvSpPr>
              <p:nvPr/>
            </p:nvSpPr>
            <p:spPr bwMode="auto">
              <a:xfrm>
                <a:off x="1671" y="993"/>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1" name="Freeform 180">
                <a:extLst>
                  <a:ext uri="{FF2B5EF4-FFF2-40B4-BE49-F238E27FC236}">
                    <a16:creationId xmlns:a16="http://schemas.microsoft.com/office/drawing/2014/main" id="{3BCB2940-A343-442F-CBBC-31037D2B9225}"/>
                  </a:ext>
                </a:extLst>
              </p:cNvPr>
              <p:cNvSpPr>
                <a:spLocks/>
              </p:cNvSpPr>
              <p:nvPr/>
            </p:nvSpPr>
            <p:spPr bwMode="auto">
              <a:xfrm>
                <a:off x="1705" y="102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2" name="Freeform 181">
                <a:extLst>
                  <a:ext uri="{FF2B5EF4-FFF2-40B4-BE49-F238E27FC236}">
                    <a16:creationId xmlns:a16="http://schemas.microsoft.com/office/drawing/2014/main" id="{42F25184-2FDF-50E9-05BD-EE7297D588F0}"/>
                  </a:ext>
                </a:extLst>
              </p:cNvPr>
              <p:cNvSpPr>
                <a:spLocks/>
              </p:cNvSpPr>
              <p:nvPr/>
            </p:nvSpPr>
            <p:spPr bwMode="auto">
              <a:xfrm>
                <a:off x="1739" y="1061"/>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3" name="Freeform 182">
                <a:extLst>
                  <a:ext uri="{FF2B5EF4-FFF2-40B4-BE49-F238E27FC236}">
                    <a16:creationId xmlns:a16="http://schemas.microsoft.com/office/drawing/2014/main" id="{184649DD-9C4E-FBBC-698C-722DA96C5D11}"/>
                  </a:ext>
                </a:extLst>
              </p:cNvPr>
              <p:cNvSpPr>
                <a:spLocks/>
              </p:cNvSpPr>
              <p:nvPr/>
            </p:nvSpPr>
            <p:spPr bwMode="auto">
              <a:xfrm>
                <a:off x="1773" y="1095"/>
                <a:ext cx="23" cy="2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4" name="Freeform 183">
                <a:extLst>
                  <a:ext uri="{FF2B5EF4-FFF2-40B4-BE49-F238E27FC236}">
                    <a16:creationId xmlns:a16="http://schemas.microsoft.com/office/drawing/2014/main" id="{35D6A489-4182-0437-0650-2E75B7E7F8D7}"/>
                  </a:ext>
                </a:extLst>
              </p:cNvPr>
              <p:cNvSpPr>
                <a:spLocks/>
              </p:cNvSpPr>
              <p:nvPr/>
            </p:nvSpPr>
            <p:spPr bwMode="auto">
              <a:xfrm>
                <a:off x="1807" y="1129"/>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5" name="Freeform 184">
                <a:extLst>
                  <a:ext uri="{FF2B5EF4-FFF2-40B4-BE49-F238E27FC236}">
                    <a16:creationId xmlns:a16="http://schemas.microsoft.com/office/drawing/2014/main" id="{95488062-E849-B5F0-8678-57682D2A05BC}"/>
                  </a:ext>
                </a:extLst>
              </p:cNvPr>
              <p:cNvSpPr>
                <a:spLocks/>
              </p:cNvSpPr>
              <p:nvPr/>
            </p:nvSpPr>
            <p:spPr bwMode="auto">
              <a:xfrm>
                <a:off x="1841" y="1163"/>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6" name="Freeform 185">
                <a:extLst>
                  <a:ext uri="{FF2B5EF4-FFF2-40B4-BE49-F238E27FC236}">
                    <a16:creationId xmlns:a16="http://schemas.microsoft.com/office/drawing/2014/main" id="{79BEB223-74F3-F7BD-DF0A-2B40F4A68236}"/>
                  </a:ext>
                </a:extLst>
              </p:cNvPr>
              <p:cNvSpPr>
                <a:spLocks/>
              </p:cNvSpPr>
              <p:nvPr/>
            </p:nvSpPr>
            <p:spPr bwMode="auto">
              <a:xfrm>
                <a:off x="1166" y="54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7" name="Freeform 186">
                <a:extLst>
                  <a:ext uri="{FF2B5EF4-FFF2-40B4-BE49-F238E27FC236}">
                    <a16:creationId xmlns:a16="http://schemas.microsoft.com/office/drawing/2014/main" id="{B946856D-7A10-B06F-9512-B2318EACBE11}"/>
                  </a:ext>
                </a:extLst>
              </p:cNvPr>
              <p:cNvSpPr>
                <a:spLocks/>
              </p:cNvSpPr>
              <p:nvPr/>
            </p:nvSpPr>
            <p:spPr bwMode="auto">
              <a:xfrm>
                <a:off x="1200" y="57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8" name="Freeform 187">
                <a:extLst>
                  <a:ext uri="{FF2B5EF4-FFF2-40B4-BE49-F238E27FC236}">
                    <a16:creationId xmlns:a16="http://schemas.microsoft.com/office/drawing/2014/main" id="{93E00395-B0C2-F3DC-D16D-DCBE056198A5}"/>
                  </a:ext>
                </a:extLst>
              </p:cNvPr>
              <p:cNvSpPr>
                <a:spLocks/>
              </p:cNvSpPr>
              <p:nvPr/>
            </p:nvSpPr>
            <p:spPr bwMode="auto">
              <a:xfrm>
                <a:off x="1234" y="612"/>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49" name="Freeform 188">
                <a:extLst>
                  <a:ext uri="{FF2B5EF4-FFF2-40B4-BE49-F238E27FC236}">
                    <a16:creationId xmlns:a16="http://schemas.microsoft.com/office/drawing/2014/main" id="{C7718087-DDCC-EE45-1DC5-91E9068D3CF8}"/>
                  </a:ext>
                </a:extLst>
              </p:cNvPr>
              <p:cNvSpPr>
                <a:spLocks/>
              </p:cNvSpPr>
              <p:nvPr/>
            </p:nvSpPr>
            <p:spPr bwMode="auto">
              <a:xfrm>
                <a:off x="1268" y="646"/>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0" name="Freeform 189">
                <a:extLst>
                  <a:ext uri="{FF2B5EF4-FFF2-40B4-BE49-F238E27FC236}">
                    <a16:creationId xmlns:a16="http://schemas.microsoft.com/office/drawing/2014/main" id="{2513C299-C93F-4EDD-28E0-DC188503FEF1}"/>
                  </a:ext>
                </a:extLst>
              </p:cNvPr>
              <p:cNvSpPr>
                <a:spLocks/>
              </p:cNvSpPr>
              <p:nvPr/>
            </p:nvSpPr>
            <p:spPr bwMode="auto">
              <a:xfrm>
                <a:off x="1302" y="680"/>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1" name="Freeform 190">
                <a:extLst>
                  <a:ext uri="{FF2B5EF4-FFF2-40B4-BE49-F238E27FC236}">
                    <a16:creationId xmlns:a16="http://schemas.microsoft.com/office/drawing/2014/main" id="{8359B242-A2C9-1546-11B4-4A497E06FA64}"/>
                  </a:ext>
                </a:extLst>
              </p:cNvPr>
              <p:cNvSpPr>
                <a:spLocks/>
              </p:cNvSpPr>
              <p:nvPr/>
            </p:nvSpPr>
            <p:spPr bwMode="auto">
              <a:xfrm>
                <a:off x="1336" y="714"/>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2" name="Freeform 191">
                <a:extLst>
                  <a:ext uri="{FF2B5EF4-FFF2-40B4-BE49-F238E27FC236}">
                    <a16:creationId xmlns:a16="http://schemas.microsoft.com/office/drawing/2014/main" id="{3751CF20-9992-7BD0-A6CE-A57930300A02}"/>
                  </a:ext>
                </a:extLst>
              </p:cNvPr>
              <p:cNvSpPr>
                <a:spLocks/>
              </p:cNvSpPr>
              <p:nvPr/>
            </p:nvSpPr>
            <p:spPr bwMode="auto">
              <a:xfrm>
                <a:off x="1371" y="748"/>
                <a:ext cx="22"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3" name="Freeform 192">
                <a:extLst>
                  <a:ext uri="{FF2B5EF4-FFF2-40B4-BE49-F238E27FC236}">
                    <a16:creationId xmlns:a16="http://schemas.microsoft.com/office/drawing/2014/main" id="{EC9B270E-5934-4906-DEAF-7FB47DF25446}"/>
                  </a:ext>
                </a:extLst>
              </p:cNvPr>
              <p:cNvSpPr>
                <a:spLocks/>
              </p:cNvSpPr>
              <p:nvPr/>
            </p:nvSpPr>
            <p:spPr bwMode="auto">
              <a:xfrm>
                <a:off x="1405" y="782"/>
                <a:ext cx="22"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4" name="Freeform 193">
                <a:extLst>
                  <a:ext uri="{FF2B5EF4-FFF2-40B4-BE49-F238E27FC236}">
                    <a16:creationId xmlns:a16="http://schemas.microsoft.com/office/drawing/2014/main" id="{34175106-C704-7AF3-2179-A02CCD79998B}"/>
                  </a:ext>
                </a:extLst>
              </p:cNvPr>
              <p:cNvSpPr>
                <a:spLocks/>
              </p:cNvSpPr>
              <p:nvPr/>
            </p:nvSpPr>
            <p:spPr bwMode="auto">
              <a:xfrm>
                <a:off x="1439" y="816"/>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5" name="Freeform 194">
                <a:extLst>
                  <a:ext uri="{FF2B5EF4-FFF2-40B4-BE49-F238E27FC236}">
                    <a16:creationId xmlns:a16="http://schemas.microsoft.com/office/drawing/2014/main" id="{3B8E2CA1-C34A-575A-F534-D06665B6EA6D}"/>
                  </a:ext>
                </a:extLst>
              </p:cNvPr>
              <p:cNvSpPr>
                <a:spLocks/>
              </p:cNvSpPr>
              <p:nvPr/>
            </p:nvSpPr>
            <p:spPr bwMode="auto">
              <a:xfrm>
                <a:off x="1473" y="850"/>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6" name="Freeform 195">
                <a:extLst>
                  <a:ext uri="{FF2B5EF4-FFF2-40B4-BE49-F238E27FC236}">
                    <a16:creationId xmlns:a16="http://schemas.microsoft.com/office/drawing/2014/main" id="{9796D352-D902-3BC7-798B-6CAA8F18D570}"/>
                  </a:ext>
                </a:extLst>
              </p:cNvPr>
              <p:cNvSpPr>
                <a:spLocks/>
              </p:cNvSpPr>
              <p:nvPr/>
            </p:nvSpPr>
            <p:spPr bwMode="auto">
              <a:xfrm>
                <a:off x="1507" y="884"/>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7" name="Freeform 196">
                <a:extLst>
                  <a:ext uri="{FF2B5EF4-FFF2-40B4-BE49-F238E27FC236}">
                    <a16:creationId xmlns:a16="http://schemas.microsoft.com/office/drawing/2014/main" id="{AB7420F4-C494-A5C9-8750-DA0AF8BD86CC}"/>
                  </a:ext>
                </a:extLst>
              </p:cNvPr>
              <p:cNvSpPr>
                <a:spLocks/>
              </p:cNvSpPr>
              <p:nvPr/>
            </p:nvSpPr>
            <p:spPr bwMode="auto">
              <a:xfrm>
                <a:off x="1541" y="918"/>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8" name="Freeform 197">
                <a:extLst>
                  <a:ext uri="{FF2B5EF4-FFF2-40B4-BE49-F238E27FC236}">
                    <a16:creationId xmlns:a16="http://schemas.microsoft.com/office/drawing/2014/main" id="{25C97E22-2401-C30B-0F1A-C287FF5BF10C}"/>
                  </a:ext>
                </a:extLst>
              </p:cNvPr>
              <p:cNvSpPr>
                <a:spLocks/>
              </p:cNvSpPr>
              <p:nvPr/>
            </p:nvSpPr>
            <p:spPr bwMode="auto">
              <a:xfrm>
                <a:off x="1575" y="952"/>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59" name="Freeform 198">
                <a:extLst>
                  <a:ext uri="{FF2B5EF4-FFF2-40B4-BE49-F238E27FC236}">
                    <a16:creationId xmlns:a16="http://schemas.microsoft.com/office/drawing/2014/main" id="{A13C7F52-37CE-8588-7AFA-CB94C5F1639F}"/>
                  </a:ext>
                </a:extLst>
              </p:cNvPr>
              <p:cNvSpPr>
                <a:spLocks/>
              </p:cNvSpPr>
              <p:nvPr/>
            </p:nvSpPr>
            <p:spPr bwMode="auto">
              <a:xfrm>
                <a:off x="1609" y="986"/>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0" name="Freeform 199">
                <a:extLst>
                  <a:ext uri="{FF2B5EF4-FFF2-40B4-BE49-F238E27FC236}">
                    <a16:creationId xmlns:a16="http://schemas.microsoft.com/office/drawing/2014/main" id="{039D2D4B-83ED-86CD-5CD9-E3EB25021374}"/>
                  </a:ext>
                </a:extLst>
              </p:cNvPr>
              <p:cNvSpPr>
                <a:spLocks/>
              </p:cNvSpPr>
              <p:nvPr/>
            </p:nvSpPr>
            <p:spPr bwMode="auto">
              <a:xfrm>
                <a:off x="1643" y="1020"/>
                <a:ext cx="23" cy="2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10"/>
                      <a:pt x="0" y="392"/>
                      <a:pt x="196" y="196"/>
                    </a:cubicBezTo>
                    <a:cubicBezTo>
                      <a:pt x="392" y="0"/>
                      <a:pt x="710" y="0"/>
                      <a:pt x="906" y="196"/>
                    </a:cubicBezTo>
                    <a:cubicBezTo>
                      <a:pt x="1102" y="392"/>
                      <a:pt x="1102" y="710"/>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1" name="Freeform 200">
                <a:extLst>
                  <a:ext uri="{FF2B5EF4-FFF2-40B4-BE49-F238E27FC236}">
                    <a16:creationId xmlns:a16="http://schemas.microsoft.com/office/drawing/2014/main" id="{3EB5172C-6416-3009-0261-CB2C05233582}"/>
                  </a:ext>
                </a:extLst>
              </p:cNvPr>
              <p:cNvSpPr>
                <a:spLocks/>
              </p:cNvSpPr>
              <p:nvPr/>
            </p:nvSpPr>
            <p:spPr bwMode="auto">
              <a:xfrm>
                <a:off x="1677" y="1054"/>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2" name="Freeform 201">
                <a:extLst>
                  <a:ext uri="{FF2B5EF4-FFF2-40B4-BE49-F238E27FC236}">
                    <a16:creationId xmlns:a16="http://schemas.microsoft.com/office/drawing/2014/main" id="{33F7B355-7463-6B34-7B21-2B2B0378CEBF}"/>
                  </a:ext>
                </a:extLst>
              </p:cNvPr>
              <p:cNvSpPr>
                <a:spLocks/>
              </p:cNvSpPr>
              <p:nvPr/>
            </p:nvSpPr>
            <p:spPr bwMode="auto">
              <a:xfrm>
                <a:off x="1711" y="1088"/>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3" name="Freeform 202">
                <a:extLst>
                  <a:ext uri="{FF2B5EF4-FFF2-40B4-BE49-F238E27FC236}">
                    <a16:creationId xmlns:a16="http://schemas.microsoft.com/office/drawing/2014/main" id="{CCE1E826-7CD5-A028-38E4-2B6C51BCDFD9}"/>
                  </a:ext>
                </a:extLst>
              </p:cNvPr>
              <p:cNvSpPr>
                <a:spLocks/>
              </p:cNvSpPr>
              <p:nvPr/>
            </p:nvSpPr>
            <p:spPr bwMode="auto">
              <a:xfrm>
                <a:off x="1745" y="1123"/>
                <a:ext cx="23" cy="22"/>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4" name="Freeform 203">
                <a:extLst>
                  <a:ext uri="{FF2B5EF4-FFF2-40B4-BE49-F238E27FC236}">
                    <a16:creationId xmlns:a16="http://schemas.microsoft.com/office/drawing/2014/main" id="{180E5498-90DD-E3FC-671A-FBE0875E3F82}"/>
                  </a:ext>
                </a:extLst>
              </p:cNvPr>
              <p:cNvSpPr>
                <a:spLocks/>
              </p:cNvSpPr>
              <p:nvPr/>
            </p:nvSpPr>
            <p:spPr bwMode="auto">
              <a:xfrm>
                <a:off x="1779" y="1157"/>
                <a:ext cx="23" cy="2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sp>
            <p:nvSpPr>
              <p:cNvPr id="265" name="Freeform 204">
                <a:extLst>
                  <a:ext uri="{FF2B5EF4-FFF2-40B4-BE49-F238E27FC236}">
                    <a16:creationId xmlns:a16="http://schemas.microsoft.com/office/drawing/2014/main" id="{7D7EA60B-02BE-3A98-FE28-5E4306B73074}"/>
                  </a:ext>
                </a:extLst>
              </p:cNvPr>
              <p:cNvSpPr>
                <a:spLocks/>
              </p:cNvSpPr>
              <p:nvPr/>
            </p:nvSpPr>
            <p:spPr bwMode="auto">
              <a:xfrm>
                <a:off x="1813" y="1191"/>
                <a:ext cx="23" cy="2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baseline="-25000"/>
              </a:p>
            </p:txBody>
          </p:sp>
        </p:grpSp>
        <p:sp>
          <p:nvSpPr>
            <p:cNvPr id="4" name="Freeform 206">
              <a:extLst>
                <a:ext uri="{FF2B5EF4-FFF2-40B4-BE49-F238E27FC236}">
                  <a16:creationId xmlns:a16="http://schemas.microsoft.com/office/drawing/2014/main" id="{BA219663-605B-7FCC-B0B8-E4391E200862}"/>
                </a:ext>
              </a:extLst>
            </p:cNvPr>
            <p:cNvSpPr>
              <a:spLocks/>
            </p:cNvSpPr>
            <p:nvPr/>
          </p:nvSpPr>
          <p:spPr bwMode="auto">
            <a:xfrm>
              <a:off x="565757" y="90805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 name="Freeform 207">
              <a:extLst>
                <a:ext uri="{FF2B5EF4-FFF2-40B4-BE49-F238E27FC236}">
                  <a16:creationId xmlns:a16="http://schemas.microsoft.com/office/drawing/2014/main" id="{D44FFCEC-05F0-B9E8-D8FD-0636DE900334}"/>
                </a:ext>
              </a:extLst>
            </p:cNvPr>
            <p:cNvSpPr>
              <a:spLocks/>
            </p:cNvSpPr>
            <p:nvPr/>
          </p:nvSpPr>
          <p:spPr bwMode="auto">
            <a:xfrm>
              <a:off x="621319" y="962025"/>
              <a:ext cx="34925"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 name="Freeform 208">
              <a:extLst>
                <a:ext uri="{FF2B5EF4-FFF2-40B4-BE49-F238E27FC236}">
                  <a16:creationId xmlns:a16="http://schemas.microsoft.com/office/drawing/2014/main" id="{D4D23B78-F664-8FA6-73EC-38B5D9FE2367}"/>
                </a:ext>
              </a:extLst>
            </p:cNvPr>
            <p:cNvSpPr>
              <a:spLocks/>
            </p:cNvSpPr>
            <p:nvPr/>
          </p:nvSpPr>
          <p:spPr bwMode="auto">
            <a:xfrm>
              <a:off x="675294" y="101600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7" name="Freeform 209">
              <a:extLst>
                <a:ext uri="{FF2B5EF4-FFF2-40B4-BE49-F238E27FC236}">
                  <a16:creationId xmlns:a16="http://schemas.microsoft.com/office/drawing/2014/main" id="{49B0EE19-0242-F2DD-15EC-BAB4F9B4CA1C}"/>
                </a:ext>
              </a:extLst>
            </p:cNvPr>
            <p:cNvSpPr>
              <a:spLocks/>
            </p:cNvSpPr>
            <p:nvPr/>
          </p:nvSpPr>
          <p:spPr bwMode="auto">
            <a:xfrm>
              <a:off x="729269" y="106997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8" name="Freeform 210">
              <a:extLst>
                <a:ext uri="{FF2B5EF4-FFF2-40B4-BE49-F238E27FC236}">
                  <a16:creationId xmlns:a16="http://schemas.microsoft.com/office/drawing/2014/main" id="{F3603600-208A-8C69-D7D0-0E42CB71FCFC}"/>
                </a:ext>
              </a:extLst>
            </p:cNvPr>
            <p:cNvSpPr>
              <a:spLocks/>
            </p:cNvSpPr>
            <p:nvPr/>
          </p:nvSpPr>
          <p:spPr bwMode="auto">
            <a:xfrm>
              <a:off x="783244" y="1123950"/>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9" name="Freeform 211">
              <a:extLst>
                <a:ext uri="{FF2B5EF4-FFF2-40B4-BE49-F238E27FC236}">
                  <a16:creationId xmlns:a16="http://schemas.microsoft.com/office/drawing/2014/main" id="{D3A85621-7285-995B-ECE7-D684B79E7C2E}"/>
                </a:ext>
              </a:extLst>
            </p:cNvPr>
            <p:cNvSpPr>
              <a:spLocks/>
            </p:cNvSpPr>
            <p:nvPr/>
          </p:nvSpPr>
          <p:spPr bwMode="auto">
            <a:xfrm>
              <a:off x="837219" y="117792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0" name="Freeform 212">
              <a:extLst>
                <a:ext uri="{FF2B5EF4-FFF2-40B4-BE49-F238E27FC236}">
                  <a16:creationId xmlns:a16="http://schemas.microsoft.com/office/drawing/2014/main" id="{31BD44C5-64CA-A12E-B2D8-A8AC6085E7C8}"/>
                </a:ext>
              </a:extLst>
            </p:cNvPr>
            <p:cNvSpPr>
              <a:spLocks/>
            </p:cNvSpPr>
            <p:nvPr/>
          </p:nvSpPr>
          <p:spPr bwMode="auto">
            <a:xfrm>
              <a:off x="891194" y="123190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1" name="Freeform 213">
              <a:extLst>
                <a:ext uri="{FF2B5EF4-FFF2-40B4-BE49-F238E27FC236}">
                  <a16:creationId xmlns:a16="http://schemas.microsoft.com/office/drawing/2014/main" id="{FC289A28-9569-4D79-31D0-1865C66EAAA7}"/>
                </a:ext>
              </a:extLst>
            </p:cNvPr>
            <p:cNvSpPr>
              <a:spLocks/>
            </p:cNvSpPr>
            <p:nvPr/>
          </p:nvSpPr>
          <p:spPr bwMode="auto">
            <a:xfrm>
              <a:off x="945169" y="128587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2" name="Freeform 214">
              <a:extLst>
                <a:ext uri="{FF2B5EF4-FFF2-40B4-BE49-F238E27FC236}">
                  <a16:creationId xmlns:a16="http://schemas.microsoft.com/office/drawing/2014/main" id="{17E85A62-694F-D603-2F12-3168E9985C6B}"/>
                </a:ext>
              </a:extLst>
            </p:cNvPr>
            <p:cNvSpPr>
              <a:spLocks/>
            </p:cNvSpPr>
            <p:nvPr/>
          </p:nvSpPr>
          <p:spPr bwMode="auto">
            <a:xfrm>
              <a:off x="999144" y="133985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3" name="Freeform 215">
              <a:extLst>
                <a:ext uri="{FF2B5EF4-FFF2-40B4-BE49-F238E27FC236}">
                  <a16:creationId xmlns:a16="http://schemas.microsoft.com/office/drawing/2014/main" id="{91412F0A-E498-E1B4-B4E1-BEEFE0A604AF}"/>
                </a:ext>
              </a:extLst>
            </p:cNvPr>
            <p:cNvSpPr>
              <a:spLocks/>
            </p:cNvSpPr>
            <p:nvPr/>
          </p:nvSpPr>
          <p:spPr bwMode="auto">
            <a:xfrm>
              <a:off x="1053119" y="139382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4" name="Freeform 216">
              <a:extLst>
                <a:ext uri="{FF2B5EF4-FFF2-40B4-BE49-F238E27FC236}">
                  <a16:creationId xmlns:a16="http://schemas.microsoft.com/office/drawing/2014/main" id="{270DDE8D-B630-48D8-4AA2-49F154952CBD}"/>
                </a:ext>
              </a:extLst>
            </p:cNvPr>
            <p:cNvSpPr>
              <a:spLocks/>
            </p:cNvSpPr>
            <p:nvPr/>
          </p:nvSpPr>
          <p:spPr bwMode="auto">
            <a:xfrm>
              <a:off x="1107094" y="14478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5" name="Freeform 217">
              <a:extLst>
                <a:ext uri="{FF2B5EF4-FFF2-40B4-BE49-F238E27FC236}">
                  <a16:creationId xmlns:a16="http://schemas.microsoft.com/office/drawing/2014/main" id="{8E41E687-43C3-FD81-4464-ABB3FCE222EF}"/>
                </a:ext>
              </a:extLst>
            </p:cNvPr>
            <p:cNvSpPr>
              <a:spLocks/>
            </p:cNvSpPr>
            <p:nvPr/>
          </p:nvSpPr>
          <p:spPr bwMode="auto">
            <a:xfrm>
              <a:off x="1161069" y="150177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6" name="Freeform 218">
              <a:extLst>
                <a:ext uri="{FF2B5EF4-FFF2-40B4-BE49-F238E27FC236}">
                  <a16:creationId xmlns:a16="http://schemas.microsoft.com/office/drawing/2014/main" id="{3C00ED6D-E7F3-D2C6-F4A2-577E1F644E57}"/>
                </a:ext>
              </a:extLst>
            </p:cNvPr>
            <p:cNvSpPr>
              <a:spLocks/>
            </p:cNvSpPr>
            <p:nvPr/>
          </p:nvSpPr>
          <p:spPr bwMode="auto">
            <a:xfrm>
              <a:off x="1215044" y="155575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7" name="Freeform 219">
              <a:extLst>
                <a:ext uri="{FF2B5EF4-FFF2-40B4-BE49-F238E27FC236}">
                  <a16:creationId xmlns:a16="http://schemas.microsoft.com/office/drawing/2014/main" id="{4AD82541-BFB6-F022-2325-8E7F24AC4DA5}"/>
                </a:ext>
              </a:extLst>
            </p:cNvPr>
            <p:cNvSpPr>
              <a:spLocks/>
            </p:cNvSpPr>
            <p:nvPr/>
          </p:nvSpPr>
          <p:spPr bwMode="auto">
            <a:xfrm>
              <a:off x="1269019" y="160972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8" name="Freeform 220">
              <a:extLst>
                <a:ext uri="{FF2B5EF4-FFF2-40B4-BE49-F238E27FC236}">
                  <a16:creationId xmlns:a16="http://schemas.microsoft.com/office/drawing/2014/main" id="{DDF1A9E2-DD49-4618-DB41-4B8A9F278E1F}"/>
                </a:ext>
              </a:extLst>
            </p:cNvPr>
            <p:cNvSpPr>
              <a:spLocks/>
            </p:cNvSpPr>
            <p:nvPr/>
          </p:nvSpPr>
          <p:spPr bwMode="auto">
            <a:xfrm>
              <a:off x="1322994" y="1663700"/>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19" name="Freeform 221">
              <a:extLst>
                <a:ext uri="{FF2B5EF4-FFF2-40B4-BE49-F238E27FC236}">
                  <a16:creationId xmlns:a16="http://schemas.microsoft.com/office/drawing/2014/main" id="{FCDC8D03-2022-D776-3B87-DB2D4F340A6F}"/>
                </a:ext>
              </a:extLst>
            </p:cNvPr>
            <p:cNvSpPr>
              <a:spLocks/>
            </p:cNvSpPr>
            <p:nvPr/>
          </p:nvSpPr>
          <p:spPr bwMode="auto">
            <a:xfrm>
              <a:off x="1376969" y="1717675"/>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0" name="Freeform 222">
              <a:extLst>
                <a:ext uri="{FF2B5EF4-FFF2-40B4-BE49-F238E27FC236}">
                  <a16:creationId xmlns:a16="http://schemas.microsoft.com/office/drawing/2014/main" id="{AFC04F0A-1A06-A044-06ED-DEBDA6A47613}"/>
                </a:ext>
              </a:extLst>
            </p:cNvPr>
            <p:cNvSpPr>
              <a:spLocks/>
            </p:cNvSpPr>
            <p:nvPr/>
          </p:nvSpPr>
          <p:spPr bwMode="auto">
            <a:xfrm>
              <a:off x="1430944" y="1771650"/>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1" name="Freeform 223">
              <a:extLst>
                <a:ext uri="{FF2B5EF4-FFF2-40B4-BE49-F238E27FC236}">
                  <a16:creationId xmlns:a16="http://schemas.microsoft.com/office/drawing/2014/main" id="{2685C8D3-B75A-C156-9707-6736EA5D8785}"/>
                </a:ext>
              </a:extLst>
            </p:cNvPr>
            <p:cNvSpPr>
              <a:spLocks/>
            </p:cNvSpPr>
            <p:nvPr/>
          </p:nvSpPr>
          <p:spPr bwMode="auto">
            <a:xfrm>
              <a:off x="1484919" y="1825625"/>
              <a:ext cx="36513" cy="36513"/>
            </a:xfrm>
            <a:custGeom>
              <a:avLst/>
              <a:gdLst>
                <a:gd name="T0" fmla="*/ 905 w 1101"/>
                <a:gd name="T1" fmla="*/ 905 h 1101"/>
                <a:gd name="T2" fmla="*/ 195 w 1101"/>
                <a:gd name="T3" fmla="*/ 905 h 1101"/>
                <a:gd name="T4" fmla="*/ 195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2" name="Freeform 224">
              <a:extLst>
                <a:ext uri="{FF2B5EF4-FFF2-40B4-BE49-F238E27FC236}">
                  <a16:creationId xmlns:a16="http://schemas.microsoft.com/office/drawing/2014/main" id="{B31C978E-2E84-A9B3-B190-16AD6F1D39F4}"/>
                </a:ext>
              </a:extLst>
            </p:cNvPr>
            <p:cNvSpPr>
              <a:spLocks/>
            </p:cNvSpPr>
            <p:nvPr/>
          </p:nvSpPr>
          <p:spPr bwMode="auto">
            <a:xfrm>
              <a:off x="1538894" y="1879600"/>
              <a:ext cx="36513" cy="36513"/>
            </a:xfrm>
            <a:custGeom>
              <a:avLst/>
              <a:gdLst>
                <a:gd name="T0" fmla="*/ 906 w 1101"/>
                <a:gd name="T1" fmla="*/ 905 h 1101"/>
                <a:gd name="T2" fmla="*/ 196 w 1101"/>
                <a:gd name="T3" fmla="*/ 905 h 1101"/>
                <a:gd name="T4" fmla="*/ 196 w 1101"/>
                <a:gd name="T5" fmla="*/ 195 h 1101"/>
                <a:gd name="T6" fmla="*/ 906 w 1101"/>
                <a:gd name="T7" fmla="*/ 195 h 1101"/>
                <a:gd name="T8" fmla="*/ 906 w 1101"/>
                <a:gd name="T9" fmla="*/ 905 h 1101"/>
              </a:gdLst>
              <a:ahLst/>
              <a:cxnLst>
                <a:cxn ang="0">
                  <a:pos x="T0" y="T1"/>
                </a:cxn>
                <a:cxn ang="0">
                  <a:pos x="T2" y="T3"/>
                </a:cxn>
                <a:cxn ang="0">
                  <a:pos x="T4" y="T5"/>
                </a:cxn>
                <a:cxn ang="0">
                  <a:pos x="T6" y="T7"/>
                </a:cxn>
                <a:cxn ang="0">
                  <a:pos x="T8" y="T9"/>
                </a:cxn>
              </a:cxnLst>
              <a:rect l="0" t="0" r="r" b="b"/>
              <a:pathLst>
                <a:path w="1101" h="1101">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3" name="Freeform 225">
              <a:extLst>
                <a:ext uri="{FF2B5EF4-FFF2-40B4-BE49-F238E27FC236}">
                  <a16:creationId xmlns:a16="http://schemas.microsoft.com/office/drawing/2014/main" id="{42106BC6-395E-93CE-3F14-A319C1B15524}"/>
                </a:ext>
              </a:extLst>
            </p:cNvPr>
            <p:cNvSpPr>
              <a:spLocks/>
            </p:cNvSpPr>
            <p:nvPr/>
          </p:nvSpPr>
          <p:spPr bwMode="auto">
            <a:xfrm>
              <a:off x="1592869" y="1933575"/>
              <a:ext cx="36513" cy="36513"/>
            </a:xfrm>
            <a:custGeom>
              <a:avLst/>
              <a:gdLst>
                <a:gd name="T0" fmla="*/ 905 w 1101"/>
                <a:gd name="T1" fmla="*/ 906 h 1101"/>
                <a:gd name="T2" fmla="*/ 196 w 1101"/>
                <a:gd name="T3" fmla="*/ 906 h 1101"/>
                <a:gd name="T4" fmla="*/ 196 w 1101"/>
                <a:gd name="T5" fmla="*/ 196 h 1101"/>
                <a:gd name="T6" fmla="*/ 905 w 1101"/>
                <a:gd name="T7" fmla="*/ 196 h 1101"/>
                <a:gd name="T8" fmla="*/ 905 w 1101"/>
                <a:gd name="T9" fmla="*/ 906 h 1101"/>
              </a:gdLst>
              <a:ahLst/>
              <a:cxnLst>
                <a:cxn ang="0">
                  <a:pos x="T0" y="T1"/>
                </a:cxn>
                <a:cxn ang="0">
                  <a:pos x="T2" y="T3"/>
                </a:cxn>
                <a:cxn ang="0">
                  <a:pos x="T4" y="T5"/>
                </a:cxn>
                <a:cxn ang="0">
                  <a:pos x="T6" y="T7"/>
                </a:cxn>
                <a:cxn ang="0">
                  <a:pos x="T8" y="T9"/>
                </a:cxn>
              </a:cxnLst>
              <a:rect l="0" t="0" r="r" b="b"/>
              <a:pathLst>
                <a:path w="1101" h="1101">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4" name="Freeform 226">
              <a:extLst>
                <a:ext uri="{FF2B5EF4-FFF2-40B4-BE49-F238E27FC236}">
                  <a16:creationId xmlns:a16="http://schemas.microsoft.com/office/drawing/2014/main" id="{819282CF-5D7F-3D8B-F04E-A5B2285A1850}"/>
                </a:ext>
              </a:extLst>
            </p:cNvPr>
            <p:cNvSpPr>
              <a:spLocks/>
            </p:cNvSpPr>
            <p:nvPr/>
          </p:nvSpPr>
          <p:spPr bwMode="auto">
            <a:xfrm>
              <a:off x="522894" y="950913"/>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5" name="Freeform 227">
              <a:extLst>
                <a:ext uri="{FF2B5EF4-FFF2-40B4-BE49-F238E27FC236}">
                  <a16:creationId xmlns:a16="http://schemas.microsoft.com/office/drawing/2014/main" id="{2C04348E-3B6A-23B1-5B01-A94321AA36CE}"/>
                </a:ext>
              </a:extLst>
            </p:cNvPr>
            <p:cNvSpPr>
              <a:spLocks/>
            </p:cNvSpPr>
            <p:nvPr/>
          </p:nvSpPr>
          <p:spPr bwMode="auto">
            <a:xfrm>
              <a:off x="576869" y="100488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 name="Freeform 228">
              <a:extLst>
                <a:ext uri="{FF2B5EF4-FFF2-40B4-BE49-F238E27FC236}">
                  <a16:creationId xmlns:a16="http://schemas.microsoft.com/office/drawing/2014/main" id="{A5F37EFA-2DD0-3E84-DCD5-55CB59688396}"/>
                </a:ext>
              </a:extLst>
            </p:cNvPr>
            <p:cNvSpPr>
              <a:spLocks/>
            </p:cNvSpPr>
            <p:nvPr/>
          </p:nvSpPr>
          <p:spPr bwMode="auto">
            <a:xfrm>
              <a:off x="630844" y="105886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7" name="Freeform 229">
              <a:extLst>
                <a:ext uri="{FF2B5EF4-FFF2-40B4-BE49-F238E27FC236}">
                  <a16:creationId xmlns:a16="http://schemas.microsoft.com/office/drawing/2014/main" id="{0CFF684F-1CAD-74B5-98A5-3DF2101E7524}"/>
                </a:ext>
              </a:extLst>
            </p:cNvPr>
            <p:cNvSpPr>
              <a:spLocks/>
            </p:cNvSpPr>
            <p:nvPr/>
          </p:nvSpPr>
          <p:spPr bwMode="auto">
            <a:xfrm>
              <a:off x="684819" y="1112838"/>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8" name="Freeform 230">
              <a:extLst>
                <a:ext uri="{FF2B5EF4-FFF2-40B4-BE49-F238E27FC236}">
                  <a16:creationId xmlns:a16="http://schemas.microsoft.com/office/drawing/2014/main" id="{09B0008A-AF27-C5AD-BEC5-98B7BAADC0A0}"/>
                </a:ext>
              </a:extLst>
            </p:cNvPr>
            <p:cNvSpPr>
              <a:spLocks/>
            </p:cNvSpPr>
            <p:nvPr/>
          </p:nvSpPr>
          <p:spPr bwMode="auto">
            <a:xfrm>
              <a:off x="738794" y="116681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9" name="Freeform 231">
              <a:extLst>
                <a:ext uri="{FF2B5EF4-FFF2-40B4-BE49-F238E27FC236}">
                  <a16:creationId xmlns:a16="http://schemas.microsoft.com/office/drawing/2014/main" id="{7FB1997E-4F07-EA89-A0B0-A67DF321FED4}"/>
                </a:ext>
              </a:extLst>
            </p:cNvPr>
            <p:cNvSpPr>
              <a:spLocks/>
            </p:cNvSpPr>
            <p:nvPr/>
          </p:nvSpPr>
          <p:spPr bwMode="auto">
            <a:xfrm>
              <a:off x="792769" y="1222375"/>
              <a:ext cx="36513" cy="34925"/>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0" name="Freeform 232">
              <a:extLst>
                <a:ext uri="{FF2B5EF4-FFF2-40B4-BE49-F238E27FC236}">
                  <a16:creationId xmlns:a16="http://schemas.microsoft.com/office/drawing/2014/main" id="{269AF698-F999-50D5-E9EC-34B13BC92FFF}"/>
                </a:ext>
              </a:extLst>
            </p:cNvPr>
            <p:cNvSpPr>
              <a:spLocks/>
            </p:cNvSpPr>
            <p:nvPr/>
          </p:nvSpPr>
          <p:spPr bwMode="auto">
            <a:xfrm>
              <a:off x="846744" y="127635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1" name="Freeform 233">
              <a:extLst>
                <a:ext uri="{FF2B5EF4-FFF2-40B4-BE49-F238E27FC236}">
                  <a16:creationId xmlns:a16="http://schemas.microsoft.com/office/drawing/2014/main" id="{4ADE88A5-6760-47EB-06D3-9C9DD1BDCB02}"/>
                </a:ext>
              </a:extLst>
            </p:cNvPr>
            <p:cNvSpPr>
              <a:spLocks/>
            </p:cNvSpPr>
            <p:nvPr/>
          </p:nvSpPr>
          <p:spPr bwMode="auto">
            <a:xfrm>
              <a:off x="900719" y="133032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2" name="Freeform 234">
              <a:extLst>
                <a:ext uri="{FF2B5EF4-FFF2-40B4-BE49-F238E27FC236}">
                  <a16:creationId xmlns:a16="http://schemas.microsoft.com/office/drawing/2014/main" id="{CA025ABD-6598-D645-3F39-D4DFDF8815E2}"/>
                </a:ext>
              </a:extLst>
            </p:cNvPr>
            <p:cNvSpPr>
              <a:spLocks/>
            </p:cNvSpPr>
            <p:nvPr/>
          </p:nvSpPr>
          <p:spPr bwMode="auto">
            <a:xfrm>
              <a:off x="954694" y="13843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3" name="Freeform 235">
              <a:extLst>
                <a:ext uri="{FF2B5EF4-FFF2-40B4-BE49-F238E27FC236}">
                  <a16:creationId xmlns:a16="http://schemas.microsoft.com/office/drawing/2014/main" id="{402485B0-C24F-CD79-055C-08B136A092E5}"/>
                </a:ext>
              </a:extLst>
            </p:cNvPr>
            <p:cNvSpPr>
              <a:spLocks/>
            </p:cNvSpPr>
            <p:nvPr/>
          </p:nvSpPr>
          <p:spPr bwMode="auto">
            <a:xfrm>
              <a:off x="1008669" y="1438275"/>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4" name="Freeform 236">
              <a:extLst>
                <a:ext uri="{FF2B5EF4-FFF2-40B4-BE49-F238E27FC236}">
                  <a16:creationId xmlns:a16="http://schemas.microsoft.com/office/drawing/2014/main" id="{4A1B1631-E148-BFF1-6148-FE63944C29AE}"/>
                </a:ext>
              </a:extLst>
            </p:cNvPr>
            <p:cNvSpPr>
              <a:spLocks/>
            </p:cNvSpPr>
            <p:nvPr/>
          </p:nvSpPr>
          <p:spPr bwMode="auto">
            <a:xfrm>
              <a:off x="1062644" y="14922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5" name="Freeform 237">
              <a:extLst>
                <a:ext uri="{FF2B5EF4-FFF2-40B4-BE49-F238E27FC236}">
                  <a16:creationId xmlns:a16="http://schemas.microsoft.com/office/drawing/2014/main" id="{0E3DF2AB-05DF-427A-BE55-85F34D916F54}"/>
                </a:ext>
              </a:extLst>
            </p:cNvPr>
            <p:cNvSpPr>
              <a:spLocks/>
            </p:cNvSpPr>
            <p:nvPr/>
          </p:nvSpPr>
          <p:spPr bwMode="auto">
            <a:xfrm>
              <a:off x="1116619" y="154622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6" name="Freeform 238">
              <a:extLst>
                <a:ext uri="{FF2B5EF4-FFF2-40B4-BE49-F238E27FC236}">
                  <a16:creationId xmlns:a16="http://schemas.microsoft.com/office/drawing/2014/main" id="{70B16042-F791-3D7F-FCB3-BFAB6072FFFC}"/>
                </a:ext>
              </a:extLst>
            </p:cNvPr>
            <p:cNvSpPr>
              <a:spLocks/>
            </p:cNvSpPr>
            <p:nvPr/>
          </p:nvSpPr>
          <p:spPr bwMode="auto">
            <a:xfrm>
              <a:off x="1170594" y="160020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7" name="Freeform 239">
              <a:extLst>
                <a:ext uri="{FF2B5EF4-FFF2-40B4-BE49-F238E27FC236}">
                  <a16:creationId xmlns:a16="http://schemas.microsoft.com/office/drawing/2014/main" id="{33E9B701-979A-3377-8266-B126FF5CBE72}"/>
                </a:ext>
              </a:extLst>
            </p:cNvPr>
            <p:cNvSpPr>
              <a:spLocks/>
            </p:cNvSpPr>
            <p:nvPr/>
          </p:nvSpPr>
          <p:spPr bwMode="auto">
            <a:xfrm>
              <a:off x="1224569" y="16541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8" name="Freeform 240">
              <a:extLst>
                <a:ext uri="{FF2B5EF4-FFF2-40B4-BE49-F238E27FC236}">
                  <a16:creationId xmlns:a16="http://schemas.microsoft.com/office/drawing/2014/main" id="{CC393173-F499-2648-A9A8-294446D64E4B}"/>
                </a:ext>
              </a:extLst>
            </p:cNvPr>
            <p:cNvSpPr>
              <a:spLocks/>
            </p:cNvSpPr>
            <p:nvPr/>
          </p:nvSpPr>
          <p:spPr bwMode="auto">
            <a:xfrm>
              <a:off x="1278544" y="17081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39" name="Freeform 241">
              <a:extLst>
                <a:ext uri="{FF2B5EF4-FFF2-40B4-BE49-F238E27FC236}">
                  <a16:creationId xmlns:a16="http://schemas.microsoft.com/office/drawing/2014/main" id="{C5ACCD88-0EE5-6A50-5616-1B8602C42AD4}"/>
                </a:ext>
              </a:extLst>
            </p:cNvPr>
            <p:cNvSpPr>
              <a:spLocks/>
            </p:cNvSpPr>
            <p:nvPr/>
          </p:nvSpPr>
          <p:spPr bwMode="auto">
            <a:xfrm>
              <a:off x="1332519" y="1762125"/>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0" name="Freeform 242">
              <a:extLst>
                <a:ext uri="{FF2B5EF4-FFF2-40B4-BE49-F238E27FC236}">
                  <a16:creationId xmlns:a16="http://schemas.microsoft.com/office/drawing/2014/main" id="{8ED22EFD-33A5-F82B-E5F1-B1C489F4F466}"/>
                </a:ext>
              </a:extLst>
            </p:cNvPr>
            <p:cNvSpPr>
              <a:spLocks/>
            </p:cNvSpPr>
            <p:nvPr/>
          </p:nvSpPr>
          <p:spPr bwMode="auto">
            <a:xfrm>
              <a:off x="1386494" y="18161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1" name="Freeform 243">
              <a:extLst>
                <a:ext uri="{FF2B5EF4-FFF2-40B4-BE49-F238E27FC236}">
                  <a16:creationId xmlns:a16="http://schemas.microsoft.com/office/drawing/2014/main" id="{ED91A15A-80E0-83E5-9183-AB12AB2EAB76}"/>
                </a:ext>
              </a:extLst>
            </p:cNvPr>
            <p:cNvSpPr>
              <a:spLocks/>
            </p:cNvSpPr>
            <p:nvPr/>
          </p:nvSpPr>
          <p:spPr bwMode="auto">
            <a:xfrm>
              <a:off x="1440469" y="18700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2" name="Freeform 244">
              <a:extLst>
                <a:ext uri="{FF2B5EF4-FFF2-40B4-BE49-F238E27FC236}">
                  <a16:creationId xmlns:a16="http://schemas.microsoft.com/office/drawing/2014/main" id="{0BA924A2-53EC-9FA7-66EB-7D72D719BBDD}"/>
                </a:ext>
              </a:extLst>
            </p:cNvPr>
            <p:cNvSpPr>
              <a:spLocks/>
            </p:cNvSpPr>
            <p:nvPr/>
          </p:nvSpPr>
          <p:spPr bwMode="auto">
            <a:xfrm>
              <a:off x="1494444" y="1924050"/>
              <a:ext cx="36513" cy="36513"/>
            </a:xfrm>
            <a:custGeom>
              <a:avLst/>
              <a:gdLst>
                <a:gd name="T0" fmla="*/ 906 w 1102"/>
                <a:gd name="T1" fmla="*/ 906 h 1102"/>
                <a:gd name="T2" fmla="*/ 196 w 1102"/>
                <a:gd name="T3" fmla="*/ 906 h 1102"/>
                <a:gd name="T4" fmla="*/ 196 w 1102"/>
                <a:gd name="T5" fmla="*/ 196 h 1102"/>
                <a:gd name="T6" fmla="*/ 906 w 1102"/>
                <a:gd name="T7" fmla="*/ 196 h 1102"/>
                <a:gd name="T8" fmla="*/ 906 w 1102"/>
                <a:gd name="T9" fmla="*/ 906 h 1102"/>
              </a:gdLst>
              <a:ahLst/>
              <a:cxnLst>
                <a:cxn ang="0">
                  <a:pos x="T0" y="T1"/>
                </a:cxn>
                <a:cxn ang="0">
                  <a:pos x="T2" y="T3"/>
                </a:cxn>
                <a:cxn ang="0">
                  <a:pos x="T4" y="T5"/>
                </a:cxn>
                <a:cxn ang="0">
                  <a:pos x="T6" y="T7"/>
                </a:cxn>
                <a:cxn ang="0">
                  <a:pos x="T8" y="T9"/>
                </a:cxn>
              </a:cxnLst>
              <a:rect l="0" t="0" r="r" b="b"/>
              <a:pathLst>
                <a:path w="1102" h="1102">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3" name="Freeform 245">
              <a:extLst>
                <a:ext uri="{FF2B5EF4-FFF2-40B4-BE49-F238E27FC236}">
                  <a16:creationId xmlns:a16="http://schemas.microsoft.com/office/drawing/2014/main" id="{6CFA558C-1D30-9C86-1D70-C31DB24CB0A0}"/>
                </a:ext>
              </a:extLst>
            </p:cNvPr>
            <p:cNvSpPr>
              <a:spLocks/>
            </p:cNvSpPr>
            <p:nvPr/>
          </p:nvSpPr>
          <p:spPr bwMode="auto">
            <a:xfrm>
              <a:off x="1550007" y="1978025"/>
              <a:ext cx="34925"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4" name="Freeform 246">
              <a:extLst>
                <a:ext uri="{FF2B5EF4-FFF2-40B4-BE49-F238E27FC236}">
                  <a16:creationId xmlns:a16="http://schemas.microsoft.com/office/drawing/2014/main" id="{37EA13EB-735A-ADB9-1012-59DEBFFE9624}"/>
                </a:ext>
              </a:extLst>
            </p:cNvPr>
            <p:cNvSpPr>
              <a:spLocks/>
            </p:cNvSpPr>
            <p:nvPr/>
          </p:nvSpPr>
          <p:spPr bwMode="auto">
            <a:xfrm>
              <a:off x="478444" y="99536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5" name="Freeform 247">
              <a:extLst>
                <a:ext uri="{FF2B5EF4-FFF2-40B4-BE49-F238E27FC236}">
                  <a16:creationId xmlns:a16="http://schemas.microsoft.com/office/drawing/2014/main" id="{1137A786-7E78-5DDD-694E-559D00C17231}"/>
                </a:ext>
              </a:extLst>
            </p:cNvPr>
            <p:cNvSpPr>
              <a:spLocks/>
            </p:cNvSpPr>
            <p:nvPr/>
          </p:nvSpPr>
          <p:spPr bwMode="auto">
            <a:xfrm>
              <a:off x="532419" y="1049338"/>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6" name="Oval 248">
              <a:extLst>
                <a:ext uri="{FF2B5EF4-FFF2-40B4-BE49-F238E27FC236}">
                  <a16:creationId xmlns:a16="http://schemas.microsoft.com/office/drawing/2014/main" id="{2D5DC407-8756-8C35-272F-271B761D21FF}"/>
                </a:ext>
              </a:extLst>
            </p:cNvPr>
            <p:cNvSpPr>
              <a:spLocks noChangeArrowheads="1"/>
            </p:cNvSpPr>
            <p:nvPr/>
          </p:nvSpPr>
          <p:spPr bwMode="auto">
            <a:xfrm>
              <a:off x="587982" y="1104900"/>
              <a:ext cx="33338" cy="33338"/>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7" name="Freeform 249">
              <a:extLst>
                <a:ext uri="{FF2B5EF4-FFF2-40B4-BE49-F238E27FC236}">
                  <a16:creationId xmlns:a16="http://schemas.microsoft.com/office/drawing/2014/main" id="{FAB8E4DA-D53C-239F-1A0C-B5B2ACDB7F7C}"/>
                </a:ext>
              </a:extLst>
            </p:cNvPr>
            <p:cNvSpPr>
              <a:spLocks/>
            </p:cNvSpPr>
            <p:nvPr/>
          </p:nvSpPr>
          <p:spPr bwMode="auto">
            <a:xfrm>
              <a:off x="640369" y="115728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8" name="Freeform 250">
              <a:extLst>
                <a:ext uri="{FF2B5EF4-FFF2-40B4-BE49-F238E27FC236}">
                  <a16:creationId xmlns:a16="http://schemas.microsoft.com/office/drawing/2014/main" id="{7F1F0791-563A-2F1F-06AD-B5FD001025AA}"/>
                </a:ext>
              </a:extLst>
            </p:cNvPr>
            <p:cNvSpPr>
              <a:spLocks/>
            </p:cNvSpPr>
            <p:nvPr/>
          </p:nvSpPr>
          <p:spPr bwMode="auto">
            <a:xfrm>
              <a:off x="694344" y="1211263"/>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49" name="Freeform 251">
              <a:extLst>
                <a:ext uri="{FF2B5EF4-FFF2-40B4-BE49-F238E27FC236}">
                  <a16:creationId xmlns:a16="http://schemas.microsoft.com/office/drawing/2014/main" id="{F9CF0D96-286E-9128-81ED-EB542968078D}"/>
                </a:ext>
              </a:extLst>
            </p:cNvPr>
            <p:cNvSpPr>
              <a:spLocks/>
            </p:cNvSpPr>
            <p:nvPr/>
          </p:nvSpPr>
          <p:spPr bwMode="auto">
            <a:xfrm>
              <a:off x="748319" y="1265238"/>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0" name="Freeform 252">
              <a:extLst>
                <a:ext uri="{FF2B5EF4-FFF2-40B4-BE49-F238E27FC236}">
                  <a16:creationId xmlns:a16="http://schemas.microsoft.com/office/drawing/2014/main" id="{266A23A8-A9F3-42C4-77AE-5296E4C520B5}"/>
                </a:ext>
              </a:extLst>
            </p:cNvPr>
            <p:cNvSpPr>
              <a:spLocks/>
            </p:cNvSpPr>
            <p:nvPr/>
          </p:nvSpPr>
          <p:spPr bwMode="auto">
            <a:xfrm>
              <a:off x="802294" y="1319213"/>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1" name="Freeform 253">
              <a:extLst>
                <a:ext uri="{FF2B5EF4-FFF2-40B4-BE49-F238E27FC236}">
                  <a16:creationId xmlns:a16="http://schemas.microsoft.com/office/drawing/2014/main" id="{6175D4B3-4286-2114-04B6-C535E959B29E}"/>
                </a:ext>
              </a:extLst>
            </p:cNvPr>
            <p:cNvSpPr>
              <a:spLocks/>
            </p:cNvSpPr>
            <p:nvPr/>
          </p:nvSpPr>
          <p:spPr bwMode="auto">
            <a:xfrm>
              <a:off x="856269" y="1373188"/>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2" name="Freeform 254">
              <a:extLst>
                <a:ext uri="{FF2B5EF4-FFF2-40B4-BE49-F238E27FC236}">
                  <a16:creationId xmlns:a16="http://schemas.microsoft.com/office/drawing/2014/main" id="{2671F2C3-A1CF-C92F-51BB-87663E5814C2}"/>
                </a:ext>
              </a:extLst>
            </p:cNvPr>
            <p:cNvSpPr>
              <a:spLocks/>
            </p:cNvSpPr>
            <p:nvPr/>
          </p:nvSpPr>
          <p:spPr bwMode="auto">
            <a:xfrm>
              <a:off x="910244" y="1427163"/>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3" name="Freeform 255">
              <a:extLst>
                <a:ext uri="{FF2B5EF4-FFF2-40B4-BE49-F238E27FC236}">
                  <a16:creationId xmlns:a16="http://schemas.microsoft.com/office/drawing/2014/main" id="{A61B61C2-FF9D-14E6-6161-53FC75273EF1}"/>
                </a:ext>
              </a:extLst>
            </p:cNvPr>
            <p:cNvSpPr>
              <a:spLocks/>
            </p:cNvSpPr>
            <p:nvPr/>
          </p:nvSpPr>
          <p:spPr bwMode="auto">
            <a:xfrm>
              <a:off x="964219" y="1481138"/>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4" name="Freeform 256">
              <a:extLst>
                <a:ext uri="{FF2B5EF4-FFF2-40B4-BE49-F238E27FC236}">
                  <a16:creationId xmlns:a16="http://schemas.microsoft.com/office/drawing/2014/main" id="{023806EB-552C-94E3-2965-31BC1F0B5FAF}"/>
                </a:ext>
              </a:extLst>
            </p:cNvPr>
            <p:cNvSpPr>
              <a:spLocks/>
            </p:cNvSpPr>
            <p:nvPr/>
          </p:nvSpPr>
          <p:spPr bwMode="auto">
            <a:xfrm>
              <a:off x="1018194" y="1536700"/>
              <a:ext cx="36513" cy="34925"/>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5" name="Freeform 257">
              <a:extLst>
                <a:ext uri="{FF2B5EF4-FFF2-40B4-BE49-F238E27FC236}">
                  <a16:creationId xmlns:a16="http://schemas.microsoft.com/office/drawing/2014/main" id="{F249E0C1-67F9-7E76-CE90-05D3A471FFE0}"/>
                </a:ext>
              </a:extLst>
            </p:cNvPr>
            <p:cNvSpPr>
              <a:spLocks/>
            </p:cNvSpPr>
            <p:nvPr/>
          </p:nvSpPr>
          <p:spPr bwMode="auto">
            <a:xfrm>
              <a:off x="1072169" y="1590675"/>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6" name="Freeform 258">
              <a:extLst>
                <a:ext uri="{FF2B5EF4-FFF2-40B4-BE49-F238E27FC236}">
                  <a16:creationId xmlns:a16="http://schemas.microsoft.com/office/drawing/2014/main" id="{36FD9416-1D28-D83F-4723-9DBC3A70AE74}"/>
                </a:ext>
              </a:extLst>
            </p:cNvPr>
            <p:cNvSpPr>
              <a:spLocks/>
            </p:cNvSpPr>
            <p:nvPr/>
          </p:nvSpPr>
          <p:spPr bwMode="auto">
            <a:xfrm>
              <a:off x="1126144" y="164465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7" name="Freeform 259">
              <a:extLst>
                <a:ext uri="{FF2B5EF4-FFF2-40B4-BE49-F238E27FC236}">
                  <a16:creationId xmlns:a16="http://schemas.microsoft.com/office/drawing/2014/main" id="{86F1BB40-BC56-12D9-8975-27202536AF77}"/>
                </a:ext>
              </a:extLst>
            </p:cNvPr>
            <p:cNvSpPr>
              <a:spLocks/>
            </p:cNvSpPr>
            <p:nvPr/>
          </p:nvSpPr>
          <p:spPr bwMode="auto">
            <a:xfrm>
              <a:off x="1180119" y="1698625"/>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8" name="Freeform 260">
              <a:extLst>
                <a:ext uri="{FF2B5EF4-FFF2-40B4-BE49-F238E27FC236}">
                  <a16:creationId xmlns:a16="http://schemas.microsoft.com/office/drawing/2014/main" id="{21EAF8E6-69E4-8E39-B85B-6590778B6F8E}"/>
                </a:ext>
              </a:extLst>
            </p:cNvPr>
            <p:cNvSpPr>
              <a:spLocks/>
            </p:cNvSpPr>
            <p:nvPr/>
          </p:nvSpPr>
          <p:spPr bwMode="auto">
            <a:xfrm>
              <a:off x="1235682" y="1752600"/>
              <a:ext cx="34925"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59" name="Freeform 261">
              <a:extLst>
                <a:ext uri="{FF2B5EF4-FFF2-40B4-BE49-F238E27FC236}">
                  <a16:creationId xmlns:a16="http://schemas.microsoft.com/office/drawing/2014/main" id="{2F9554D7-D65A-230B-6B1D-7C83B0613669}"/>
                </a:ext>
              </a:extLst>
            </p:cNvPr>
            <p:cNvSpPr>
              <a:spLocks/>
            </p:cNvSpPr>
            <p:nvPr/>
          </p:nvSpPr>
          <p:spPr bwMode="auto">
            <a:xfrm>
              <a:off x="1289657" y="1806575"/>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0" name="Freeform 262">
              <a:extLst>
                <a:ext uri="{FF2B5EF4-FFF2-40B4-BE49-F238E27FC236}">
                  <a16:creationId xmlns:a16="http://schemas.microsoft.com/office/drawing/2014/main" id="{4E038F6E-FDAD-CECD-6E17-B5E384A6DDA2}"/>
                </a:ext>
              </a:extLst>
            </p:cNvPr>
            <p:cNvSpPr>
              <a:spLocks/>
            </p:cNvSpPr>
            <p:nvPr/>
          </p:nvSpPr>
          <p:spPr bwMode="auto">
            <a:xfrm>
              <a:off x="1343632" y="1860550"/>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1" name="Freeform 263">
              <a:extLst>
                <a:ext uri="{FF2B5EF4-FFF2-40B4-BE49-F238E27FC236}">
                  <a16:creationId xmlns:a16="http://schemas.microsoft.com/office/drawing/2014/main" id="{BFD7E722-DD95-E5C9-9217-4D1E7D68AC16}"/>
                </a:ext>
              </a:extLst>
            </p:cNvPr>
            <p:cNvSpPr>
              <a:spLocks/>
            </p:cNvSpPr>
            <p:nvPr/>
          </p:nvSpPr>
          <p:spPr bwMode="auto">
            <a:xfrm>
              <a:off x="1397607" y="1914525"/>
              <a:ext cx="36513" cy="36513"/>
            </a:xfrm>
            <a:custGeom>
              <a:avLst/>
              <a:gdLst>
                <a:gd name="T0" fmla="*/ 905 w 1101"/>
                <a:gd name="T1" fmla="*/ 906 h 1102"/>
                <a:gd name="T2" fmla="*/ 196 w 1101"/>
                <a:gd name="T3" fmla="*/ 906 h 1102"/>
                <a:gd name="T4" fmla="*/ 196 w 1101"/>
                <a:gd name="T5" fmla="*/ 196 h 1102"/>
                <a:gd name="T6" fmla="*/ 905 w 1101"/>
                <a:gd name="T7" fmla="*/ 196 h 1102"/>
                <a:gd name="T8" fmla="*/ 905 w 1101"/>
                <a:gd name="T9" fmla="*/ 906 h 1102"/>
              </a:gdLst>
              <a:ahLst/>
              <a:cxnLst>
                <a:cxn ang="0">
                  <a:pos x="T0" y="T1"/>
                </a:cxn>
                <a:cxn ang="0">
                  <a:pos x="T2" y="T3"/>
                </a:cxn>
                <a:cxn ang="0">
                  <a:pos x="T4" y="T5"/>
                </a:cxn>
                <a:cxn ang="0">
                  <a:pos x="T6" y="T7"/>
                </a:cxn>
                <a:cxn ang="0">
                  <a:pos x="T8" y="T9"/>
                </a:cxn>
              </a:cxnLst>
              <a:rect l="0" t="0" r="r" b="b"/>
              <a:pathLst>
                <a:path w="1101" h="1102">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2" name="Freeform 264">
              <a:extLst>
                <a:ext uri="{FF2B5EF4-FFF2-40B4-BE49-F238E27FC236}">
                  <a16:creationId xmlns:a16="http://schemas.microsoft.com/office/drawing/2014/main" id="{58E9C0D6-7B85-6F24-67A9-40DFE88F2958}"/>
                </a:ext>
              </a:extLst>
            </p:cNvPr>
            <p:cNvSpPr>
              <a:spLocks/>
            </p:cNvSpPr>
            <p:nvPr/>
          </p:nvSpPr>
          <p:spPr bwMode="auto">
            <a:xfrm>
              <a:off x="1451582" y="1968500"/>
              <a:ext cx="36513" cy="36513"/>
            </a:xfrm>
            <a:custGeom>
              <a:avLst/>
              <a:gdLst>
                <a:gd name="T0" fmla="*/ 905 w 1101"/>
                <a:gd name="T1" fmla="*/ 905 h 1101"/>
                <a:gd name="T2" fmla="*/ 196 w 1101"/>
                <a:gd name="T3" fmla="*/ 905 h 1101"/>
                <a:gd name="T4" fmla="*/ 196 w 1101"/>
                <a:gd name="T5" fmla="*/ 196 h 1101"/>
                <a:gd name="T6" fmla="*/ 905 w 1101"/>
                <a:gd name="T7" fmla="*/ 196 h 1101"/>
                <a:gd name="T8" fmla="*/ 905 w 1101"/>
                <a:gd name="T9" fmla="*/ 905 h 1101"/>
              </a:gdLst>
              <a:ahLst/>
              <a:cxnLst>
                <a:cxn ang="0">
                  <a:pos x="T0" y="T1"/>
                </a:cxn>
                <a:cxn ang="0">
                  <a:pos x="T2" y="T3"/>
                </a:cxn>
                <a:cxn ang="0">
                  <a:pos x="T4" y="T5"/>
                </a:cxn>
                <a:cxn ang="0">
                  <a:pos x="T6" y="T7"/>
                </a:cxn>
                <a:cxn ang="0">
                  <a:pos x="T8" y="T9"/>
                </a:cxn>
              </a:cxnLst>
              <a:rect l="0" t="0" r="r" b="b"/>
              <a:pathLst>
                <a:path w="1101" h="1101">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63" name="Freeform 265">
              <a:extLst>
                <a:ext uri="{FF2B5EF4-FFF2-40B4-BE49-F238E27FC236}">
                  <a16:creationId xmlns:a16="http://schemas.microsoft.com/office/drawing/2014/main" id="{B41C9561-F8C2-50B8-4D4C-92E0FDCDD36A}"/>
                </a:ext>
              </a:extLst>
            </p:cNvPr>
            <p:cNvSpPr>
              <a:spLocks/>
            </p:cNvSpPr>
            <p:nvPr/>
          </p:nvSpPr>
          <p:spPr bwMode="auto">
            <a:xfrm>
              <a:off x="1505557" y="2022475"/>
              <a:ext cx="36513" cy="36513"/>
            </a:xfrm>
            <a:custGeom>
              <a:avLst/>
              <a:gdLst>
                <a:gd name="T0" fmla="*/ 906 w 1102"/>
                <a:gd name="T1" fmla="*/ 905 h 1101"/>
                <a:gd name="T2" fmla="*/ 196 w 1102"/>
                <a:gd name="T3" fmla="*/ 905 h 1101"/>
                <a:gd name="T4" fmla="*/ 196 w 1102"/>
                <a:gd name="T5" fmla="*/ 196 h 1101"/>
                <a:gd name="T6" fmla="*/ 906 w 1102"/>
                <a:gd name="T7" fmla="*/ 196 h 1101"/>
                <a:gd name="T8" fmla="*/ 906 w 1102"/>
                <a:gd name="T9" fmla="*/ 905 h 1101"/>
              </a:gdLst>
              <a:ahLst/>
              <a:cxnLst>
                <a:cxn ang="0">
                  <a:pos x="T0" y="T1"/>
                </a:cxn>
                <a:cxn ang="0">
                  <a:pos x="T2" y="T3"/>
                </a:cxn>
                <a:cxn ang="0">
                  <a:pos x="T4" y="T5"/>
                </a:cxn>
                <a:cxn ang="0">
                  <a:pos x="T6" y="T7"/>
                </a:cxn>
                <a:cxn ang="0">
                  <a:pos x="T8" y="T9"/>
                </a:cxn>
              </a:cxnLst>
              <a:rect l="0" t="0" r="r" b="b"/>
              <a:pathLst>
                <a:path w="1102" h="1101">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grpSp>
      <p:sp>
        <p:nvSpPr>
          <p:cNvPr id="266" name="Freeform 881">
            <a:extLst>
              <a:ext uri="{FF2B5EF4-FFF2-40B4-BE49-F238E27FC236}">
                <a16:creationId xmlns:a16="http://schemas.microsoft.com/office/drawing/2014/main" id="{075C12CE-4D0F-6D5F-998B-910F623A00AD}"/>
              </a:ext>
            </a:extLst>
          </p:cNvPr>
          <p:cNvSpPr>
            <a:spLocks/>
          </p:cNvSpPr>
          <p:nvPr userDrawn="1"/>
        </p:nvSpPr>
        <p:spPr bwMode="auto">
          <a:xfrm>
            <a:off x="8403036" y="4402536"/>
            <a:ext cx="740964" cy="740964"/>
          </a:xfrm>
          <a:custGeom>
            <a:avLst/>
            <a:gdLst>
              <a:gd name="T0" fmla="*/ 16944 w 16944"/>
              <a:gd name="T1" fmla="*/ 0 h 16944"/>
              <a:gd name="T2" fmla="*/ 16944 w 16944"/>
              <a:gd name="T3" fmla="*/ 16944 h 16944"/>
              <a:gd name="T4" fmla="*/ 0 w 16944"/>
              <a:gd name="T5" fmla="*/ 16944 h 16944"/>
              <a:gd name="T6" fmla="*/ 0 w 16944"/>
              <a:gd name="T7" fmla="*/ 12436 h 16944"/>
              <a:gd name="T8" fmla="*/ 12435 w 16944"/>
              <a:gd name="T9" fmla="*/ 0 h 16944"/>
              <a:gd name="T10" fmla="*/ 16944 w 16944"/>
              <a:gd name="T11" fmla="*/ 0 h 16944"/>
            </a:gdLst>
            <a:ahLst/>
            <a:cxnLst>
              <a:cxn ang="0">
                <a:pos x="T0" y="T1"/>
              </a:cxn>
              <a:cxn ang="0">
                <a:pos x="T2" y="T3"/>
              </a:cxn>
              <a:cxn ang="0">
                <a:pos x="T4" y="T5"/>
              </a:cxn>
              <a:cxn ang="0">
                <a:pos x="T6" y="T7"/>
              </a:cxn>
              <a:cxn ang="0">
                <a:pos x="T8" y="T9"/>
              </a:cxn>
              <a:cxn ang="0">
                <a:pos x="T10" y="T11"/>
              </a:cxn>
            </a:cxnLst>
            <a:rect l="0" t="0" r="r" b="b"/>
            <a:pathLst>
              <a:path w="16944" h="16944">
                <a:moveTo>
                  <a:pt x="16944" y="0"/>
                </a:moveTo>
                <a:lnTo>
                  <a:pt x="16944" y="16944"/>
                </a:lnTo>
                <a:lnTo>
                  <a:pt x="0" y="16944"/>
                </a:lnTo>
                <a:lnTo>
                  <a:pt x="0" y="12436"/>
                </a:lnTo>
                <a:cubicBezTo>
                  <a:pt x="0" y="5568"/>
                  <a:pt x="5567" y="0"/>
                  <a:pt x="12435" y="0"/>
                </a:cubicBezTo>
                <a:lnTo>
                  <a:pt x="16944"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
        <p:nvSpPr>
          <p:cNvPr id="267" name="Freeform 352">
            <a:extLst>
              <a:ext uri="{FF2B5EF4-FFF2-40B4-BE49-F238E27FC236}">
                <a16:creationId xmlns:a16="http://schemas.microsoft.com/office/drawing/2014/main" id="{7FDB592B-FFD7-C968-8799-C1D2B9FCC36E}"/>
              </a:ext>
            </a:extLst>
          </p:cNvPr>
          <p:cNvSpPr>
            <a:spLocks/>
          </p:cNvSpPr>
          <p:nvPr userDrawn="1"/>
        </p:nvSpPr>
        <p:spPr bwMode="auto">
          <a:xfrm>
            <a:off x="-1093603" y="3011591"/>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723900" y="552450"/>
            <a:ext cx="7696200" cy="71556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 name="Google Shape;7;p14"/>
          <p:cNvSpPr txBox="1">
            <a:spLocks noGrp="1"/>
          </p:cNvSpPr>
          <p:nvPr>
            <p:ph type="body" idx="1"/>
          </p:nvPr>
        </p:nvSpPr>
        <p:spPr>
          <a:xfrm>
            <a:off x="723900" y="1369219"/>
            <a:ext cx="7696200" cy="3221831"/>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Anaheim"/>
                <a:ea typeface="Anaheim"/>
                <a:cs typeface="Anaheim"/>
                <a:sym typeface="Anaheim"/>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naheim"/>
                <a:ea typeface="Anaheim"/>
                <a:cs typeface="Anaheim"/>
                <a:sym typeface="Anaheim"/>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naheim"/>
                <a:ea typeface="Anaheim"/>
                <a:cs typeface="Anaheim"/>
                <a:sym typeface="Anaheim"/>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naheim"/>
                <a:ea typeface="Anaheim"/>
                <a:cs typeface="Anaheim"/>
                <a:sym typeface="Anaheim"/>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naheim"/>
                <a:ea typeface="Anaheim"/>
                <a:cs typeface="Anaheim"/>
                <a:sym typeface="Anaheim"/>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dirty="0"/>
          </a:p>
        </p:txBody>
      </p:sp>
      <p:sp>
        <p:nvSpPr>
          <p:cNvPr id="8" name="Google Shape;8;p14"/>
          <p:cNvSpPr txBox="1">
            <a:spLocks noGrp="1"/>
          </p:cNvSpPr>
          <p:nvPr>
            <p:ph type="dt" idx="10"/>
          </p:nvPr>
        </p:nvSpPr>
        <p:spPr>
          <a:xfrm>
            <a:off x="723900" y="4767263"/>
            <a:ext cx="196215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6457950" y="4767263"/>
            <a:ext cx="196215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66" r:id="rId4"/>
    <p:sldLayoutId id="2147483660" r:id="rId5"/>
    <p:sldLayoutId id="2147483661"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1" i="0" u="none" strike="noStrike" cap="none">
          <a:solidFill>
            <a:schemeClr val="tx1"/>
          </a:solidFill>
          <a:latin typeface="Poppins ExtraBold" panose="00000900000000000000" pitchFamily="2" charset="0"/>
          <a:ea typeface="Poppins ExtraBold" panose="00000900000000000000" pitchFamily="2" charset="0"/>
          <a:cs typeface="Poppins ExtraBold" panose="00000900000000000000" pitchFamily="2"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8">
          <p15:clr>
            <a:srgbClr val="F26B43"/>
          </p15:clr>
        </p15:guide>
        <p15:guide id="2" orient="horz" pos="2892">
          <p15:clr>
            <a:srgbClr val="F26B43"/>
          </p15:clr>
        </p15:guide>
        <p15:guide id="3" pos="456">
          <p15:clr>
            <a:srgbClr val="F26B43"/>
          </p15:clr>
        </p15:guide>
        <p15:guide id="4" pos="5304">
          <p15:clr>
            <a:srgbClr val="F26B43"/>
          </p15:clr>
        </p15:guide>
        <p15:guide id="5" pos="2880">
          <p15:clr>
            <a:srgbClr val="F26B43"/>
          </p15:clr>
        </p15:guide>
        <p15:guide id="6" orient="horz" pos="162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xml"/><Relationship Id="rId1" Type="http://schemas.openxmlformats.org/officeDocument/2006/relationships/slideLayout" Target="../slideLayouts/slideLayout3.xml"/><Relationship Id="rId4" Type="http://schemas.openxmlformats.org/officeDocument/2006/relationships/customXml" Target="../ink/ink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
          <p:cNvSpPr txBox="1">
            <a:spLocks noGrp="1"/>
          </p:cNvSpPr>
          <p:nvPr>
            <p:ph type="ctrTitle"/>
          </p:nvPr>
        </p:nvSpPr>
        <p:spPr/>
        <p:txBody>
          <a:bodyPr/>
          <a:lstStyle/>
          <a:p>
            <a:pPr lvl="0"/>
            <a:r>
              <a:rPr lang="en-US" sz="4000" b="0" dirty="0">
                <a:latin typeface="Times New Roman" panose="02020603050405020304" pitchFamily="18" charset="0"/>
                <a:cs typeface="Times New Roman" panose="02020603050405020304" pitchFamily="18" charset="0"/>
              </a:rPr>
              <a:t>PHARMA CLASSIFICATION</a:t>
            </a:r>
          </a:p>
        </p:txBody>
      </p:sp>
      <p:sp>
        <p:nvSpPr>
          <p:cNvPr id="1111" name="Freeform 352">
            <a:extLst>
              <a:ext uri="{FF2B5EF4-FFF2-40B4-BE49-F238E27FC236}">
                <a16:creationId xmlns:a16="http://schemas.microsoft.com/office/drawing/2014/main" id="{6A9237F8-3C83-B10A-D1CB-548385BDCF4B}"/>
              </a:ext>
            </a:extLst>
          </p:cNvPr>
          <p:cNvSpPr>
            <a:spLocks/>
          </p:cNvSpPr>
          <p:nvPr/>
        </p:nvSpPr>
        <p:spPr bwMode="auto">
          <a:xfrm>
            <a:off x="7505439" y="-2014745"/>
            <a:ext cx="2187206" cy="2575530"/>
          </a:xfrm>
          <a:custGeom>
            <a:avLst/>
            <a:gdLst>
              <a:gd name="T0" fmla="*/ 50016 w 50016"/>
              <a:gd name="T1" fmla="*/ 49881 h 58876"/>
              <a:gd name="T2" fmla="*/ 135 w 50016"/>
              <a:gd name="T3" fmla="*/ 0 h 58876"/>
              <a:gd name="T4" fmla="*/ 0 w 50016"/>
              <a:gd name="T5" fmla="*/ 29959 h 58876"/>
              <a:gd name="T6" fmla="*/ 26668 w 50016"/>
              <a:gd name="T7" fmla="*/ 56627 h 58876"/>
              <a:gd name="T8" fmla="*/ 32096 w 50016"/>
              <a:gd name="T9" fmla="*/ 58876 h 58876"/>
              <a:gd name="T10" fmla="*/ 49927 w 50016"/>
              <a:gd name="T11" fmla="*/ 58876 h 58876"/>
              <a:gd name="T12" fmla="*/ 50016 w 50016"/>
              <a:gd name="T13" fmla="*/ 49881 h 58876"/>
            </a:gdLst>
            <a:ahLst/>
            <a:cxnLst>
              <a:cxn ang="0">
                <a:pos x="T0" y="T1"/>
              </a:cxn>
              <a:cxn ang="0">
                <a:pos x="T2" y="T3"/>
              </a:cxn>
              <a:cxn ang="0">
                <a:pos x="T4" y="T5"/>
              </a:cxn>
              <a:cxn ang="0">
                <a:pos x="T6" y="T7"/>
              </a:cxn>
              <a:cxn ang="0">
                <a:pos x="T8" y="T9"/>
              </a:cxn>
              <a:cxn ang="0">
                <a:pos x="T10" y="T11"/>
              </a:cxn>
              <a:cxn ang="0">
                <a:pos x="T12" y="T13"/>
              </a:cxn>
            </a:cxnLst>
            <a:rect l="0" t="0" r="r" b="b"/>
            <a:pathLst>
              <a:path w="50016" h="58876">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s-E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D425BC-6989-81E0-7906-AD804AE0A494}"/>
              </a:ext>
            </a:extLst>
          </p:cNvPr>
          <p:cNvPicPr>
            <a:picLocks noChangeAspect="1"/>
          </p:cNvPicPr>
          <p:nvPr/>
        </p:nvPicPr>
        <p:blipFill>
          <a:blip r:embed="rId2"/>
          <a:stretch>
            <a:fillRect/>
          </a:stretch>
        </p:blipFill>
        <p:spPr>
          <a:xfrm>
            <a:off x="516835" y="2115048"/>
            <a:ext cx="7839986" cy="2878372"/>
          </a:xfrm>
          <a:prstGeom prst="rect">
            <a:avLst/>
          </a:prstGeom>
        </p:spPr>
      </p:pic>
      <p:sp>
        <p:nvSpPr>
          <p:cNvPr id="2" name="Text Placeholder 1">
            <a:extLst>
              <a:ext uri="{FF2B5EF4-FFF2-40B4-BE49-F238E27FC236}">
                <a16:creationId xmlns:a16="http://schemas.microsoft.com/office/drawing/2014/main" id="{D0338BA0-7619-6A9D-E149-19F860B09646}"/>
              </a:ext>
            </a:extLst>
          </p:cNvPr>
          <p:cNvSpPr>
            <a:spLocks noGrp="1"/>
          </p:cNvSpPr>
          <p:nvPr>
            <p:ph type="body" idx="1"/>
          </p:nvPr>
        </p:nvSpPr>
        <p:spPr>
          <a:xfrm>
            <a:off x="0" y="0"/>
            <a:ext cx="9144000" cy="5143500"/>
          </a:xfrm>
        </p:spPr>
        <p:txBody>
          <a:bodyPr>
            <a:normAutofit/>
          </a:bodyPr>
          <a:lstStyle/>
          <a:p>
            <a:r>
              <a:rPr lang="en-GB" sz="1800" b="1" dirty="0">
                <a:latin typeface="Times New Roman" panose="02020603050405020304" pitchFamily="18" charset="0"/>
                <a:cs typeface="Times New Roman" panose="02020603050405020304" pitchFamily="18" charset="0"/>
              </a:rPr>
              <a:t>AFTER TREATING OUTLIERS: </a:t>
            </a:r>
          </a:p>
          <a:p>
            <a:pPr marL="57150" indent="-28575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The box plots display the distribution of numerical features after outlier treatment, showing controlled variability.</a:t>
            </a:r>
          </a:p>
          <a:p>
            <a:pPr marL="285750" indent="-28575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And the absence of extreme outliers, indicating successful adjustments while preserving data integrity.</a:t>
            </a:r>
          </a:p>
        </p:txBody>
      </p:sp>
    </p:spTree>
    <p:extLst>
      <p:ext uri="{BB962C8B-B14F-4D97-AF65-F5344CB8AC3E}">
        <p14:creationId xmlns:p14="http://schemas.microsoft.com/office/powerpoint/2010/main" val="1571795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720548-0C53-A0B9-9BB7-A1D2BF82A2B0}"/>
              </a:ext>
            </a:extLst>
          </p:cNvPr>
          <p:cNvSpPr>
            <a:spLocks noGrp="1"/>
          </p:cNvSpPr>
          <p:nvPr>
            <p:ph type="body" idx="1"/>
          </p:nvPr>
        </p:nvSpPr>
        <p:spPr>
          <a:xfrm>
            <a:off x="584753" y="1033670"/>
            <a:ext cx="8062291" cy="3438939"/>
          </a:xfrm>
        </p:spPr>
        <p:txBody>
          <a:bodyPr/>
          <a:lstStyle/>
          <a:p>
            <a:pPr marL="0" indent="0">
              <a:buNone/>
            </a:pPr>
            <a:r>
              <a:rPr lang="en-US" sz="2000" b="1" dirty="0">
                <a:latin typeface="Times New Roman" panose="02020603050405020304" pitchFamily="18" charset="0"/>
                <a:cs typeface="Times New Roman" panose="02020603050405020304" pitchFamily="18" charset="0"/>
              </a:rPr>
              <a:t>Algorithms</a:t>
            </a:r>
          </a:p>
          <a:p>
            <a:pPr marL="171450" indent="-171450">
              <a:lnSpc>
                <a:spcPts val="1425"/>
              </a:lnSpc>
              <a:buFont typeface="Arial" panose="020B0604020202020204" pitchFamily="34" charset="0"/>
              <a:buChar char="•"/>
            </a:pPr>
            <a:r>
              <a:rPr lang="en-IN" sz="2000" b="0" dirty="0">
                <a:effectLst/>
                <a:latin typeface="Times New Roman" panose="02020603050405020304" pitchFamily="18" charset="0"/>
                <a:cs typeface="Times New Roman" panose="02020603050405020304" pitchFamily="18" charset="0"/>
              </a:rPr>
              <a:t>Logistic Regression</a:t>
            </a:r>
          </a:p>
          <a:p>
            <a:pPr>
              <a:lnSpc>
                <a:spcPts val="1425"/>
              </a:lnSpc>
              <a:buFont typeface="Arial" panose="020B0604020202020204" pitchFamily="34" charset="0"/>
              <a:buChar char="•"/>
            </a:pPr>
            <a:r>
              <a:rPr lang="en-IN" sz="2000" b="0" dirty="0">
                <a:effectLst/>
                <a:latin typeface="Times New Roman" panose="02020603050405020304" pitchFamily="18" charset="0"/>
                <a:cs typeface="Times New Roman" panose="02020603050405020304" pitchFamily="18" charset="0"/>
              </a:rPr>
              <a:t>SVM</a:t>
            </a:r>
          </a:p>
          <a:p>
            <a:pPr>
              <a:lnSpc>
                <a:spcPts val="1425"/>
              </a:lnSpc>
              <a:buFont typeface="Arial" panose="020B0604020202020204" pitchFamily="34" charset="0"/>
              <a:buChar char="•"/>
            </a:pPr>
            <a:r>
              <a:rPr lang="en-IN" sz="2000" b="0" dirty="0">
                <a:effectLst/>
                <a:latin typeface="Times New Roman" panose="02020603050405020304" pitchFamily="18" charset="0"/>
                <a:cs typeface="Times New Roman" panose="02020603050405020304" pitchFamily="18" charset="0"/>
              </a:rPr>
              <a:t>Decision Tree</a:t>
            </a:r>
          </a:p>
          <a:p>
            <a:pPr>
              <a:lnSpc>
                <a:spcPts val="1425"/>
              </a:lnSpc>
              <a:buFont typeface="Arial" panose="020B0604020202020204" pitchFamily="34" charset="0"/>
              <a:buChar char="•"/>
            </a:pPr>
            <a:r>
              <a:rPr lang="en-IN" sz="2000" b="0" dirty="0">
                <a:effectLst/>
                <a:latin typeface="Times New Roman" panose="02020603050405020304" pitchFamily="18" charset="0"/>
                <a:cs typeface="Times New Roman" panose="02020603050405020304" pitchFamily="18" charset="0"/>
              </a:rPr>
              <a:t>XGBOOST</a:t>
            </a:r>
          </a:p>
          <a:p>
            <a:pPr>
              <a:lnSpc>
                <a:spcPts val="1425"/>
              </a:lnSpc>
              <a:buFont typeface="Arial" panose="020B0604020202020204" pitchFamily="34" charset="0"/>
              <a:buChar char="•"/>
            </a:pPr>
            <a:r>
              <a:rPr lang="en-IN" sz="2000" b="0" dirty="0">
                <a:effectLst/>
                <a:latin typeface="Times New Roman" panose="02020603050405020304" pitchFamily="18" charset="0"/>
                <a:cs typeface="Times New Roman" panose="02020603050405020304" pitchFamily="18" charset="0"/>
              </a:rPr>
              <a:t>Random Forest</a:t>
            </a:r>
          </a:p>
          <a:p>
            <a:pPr marL="0" indent="0">
              <a:buNone/>
            </a:pPr>
            <a:r>
              <a:rPr lang="en-US" sz="2000" b="1" dirty="0">
                <a:latin typeface="Times New Roman" panose="02020603050405020304" pitchFamily="18" charset="0"/>
                <a:cs typeface="Times New Roman" panose="02020603050405020304" pitchFamily="18" charset="0"/>
              </a:rPr>
              <a:t>Data split: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Training set 80% and testing set 20%</a:t>
            </a:r>
          </a:p>
          <a:p>
            <a:endParaRPr lang="en-GB"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7BAF9B33-104C-6772-1C82-B17A69B80025}"/>
              </a:ext>
            </a:extLst>
          </p:cNvPr>
          <p:cNvSpPr>
            <a:spLocks noGrp="1"/>
          </p:cNvSpPr>
          <p:nvPr>
            <p:ph type="title"/>
          </p:nvPr>
        </p:nvSpPr>
        <p:spPr>
          <a:xfrm>
            <a:off x="584753" y="109330"/>
            <a:ext cx="7696200" cy="795131"/>
          </a:xfrm>
        </p:spPr>
        <p:txBody>
          <a:bodyPr>
            <a:normAutofit fontScale="90000"/>
          </a:bodyPr>
          <a:lstStyle/>
          <a:p>
            <a:r>
              <a:rPr lang="en-GB" dirty="0"/>
              <a:t>Model Building</a:t>
            </a:r>
            <a:br>
              <a:rPr lang="en-GB" dirty="0"/>
            </a:br>
            <a:endParaRPr lang="en-GB" dirty="0"/>
          </a:p>
        </p:txBody>
      </p:sp>
    </p:spTree>
    <p:extLst>
      <p:ext uri="{BB962C8B-B14F-4D97-AF65-F5344CB8AC3E}">
        <p14:creationId xmlns:p14="http://schemas.microsoft.com/office/powerpoint/2010/main" val="3779855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16E792-469A-2D28-AC85-AC06C59F3402}"/>
              </a:ext>
            </a:extLst>
          </p:cNvPr>
          <p:cNvSpPr>
            <a:spLocks noGrp="1"/>
          </p:cNvSpPr>
          <p:nvPr>
            <p:ph type="body" idx="1"/>
          </p:nvPr>
        </p:nvSpPr>
        <p:spPr>
          <a:xfrm>
            <a:off x="723901" y="1033670"/>
            <a:ext cx="7768092" cy="3673502"/>
          </a:xfrm>
        </p:spPr>
        <p:txBody>
          <a:bodyPr/>
          <a:lstStyle/>
          <a:p>
            <a:endParaRPr lang="en-GB" dirty="0"/>
          </a:p>
        </p:txBody>
      </p:sp>
      <p:sp>
        <p:nvSpPr>
          <p:cNvPr id="3" name="Title 2">
            <a:extLst>
              <a:ext uri="{FF2B5EF4-FFF2-40B4-BE49-F238E27FC236}">
                <a16:creationId xmlns:a16="http://schemas.microsoft.com/office/drawing/2014/main" id="{1E56E0E3-C4C5-DB0E-CCFB-33B0CF495A9C}"/>
              </a:ext>
            </a:extLst>
          </p:cNvPr>
          <p:cNvSpPr>
            <a:spLocks noGrp="1"/>
          </p:cNvSpPr>
          <p:nvPr>
            <p:ph type="title"/>
          </p:nvPr>
        </p:nvSpPr>
        <p:spPr>
          <a:xfrm>
            <a:off x="723900" y="226446"/>
            <a:ext cx="7696200" cy="639388"/>
          </a:xfrm>
        </p:spPr>
        <p:txBody>
          <a:bodyPr>
            <a:normAutofit/>
          </a:bodyPr>
          <a:lstStyle/>
          <a:p>
            <a:r>
              <a:rPr lang="en-GB" sz="3200" dirty="0">
                <a:latin typeface="Times New Roman" panose="02020603050405020304" pitchFamily="18" charset="0"/>
                <a:cs typeface="Times New Roman" panose="02020603050405020304" pitchFamily="18" charset="0"/>
              </a:rPr>
              <a:t>Model Training &amp; Test Accuracy</a:t>
            </a:r>
          </a:p>
        </p:txBody>
      </p:sp>
      <p:graphicFrame>
        <p:nvGraphicFramePr>
          <p:cNvPr id="5" name="Table 4">
            <a:extLst>
              <a:ext uri="{FF2B5EF4-FFF2-40B4-BE49-F238E27FC236}">
                <a16:creationId xmlns:a16="http://schemas.microsoft.com/office/drawing/2014/main" id="{5B155E5A-F6AF-E8C6-9A4C-F3D80F5248D1}"/>
              </a:ext>
            </a:extLst>
          </p:cNvPr>
          <p:cNvGraphicFramePr>
            <a:graphicFrameLocks noGrp="1"/>
          </p:cNvGraphicFramePr>
          <p:nvPr>
            <p:extLst>
              <p:ext uri="{D42A27DB-BD31-4B8C-83A1-F6EECF244321}">
                <p14:modId xmlns:p14="http://schemas.microsoft.com/office/powerpoint/2010/main" val="1651074790"/>
              </p:ext>
            </p:extLst>
          </p:nvPr>
        </p:nvGraphicFramePr>
        <p:xfrm>
          <a:off x="723900" y="1057523"/>
          <a:ext cx="7839986" cy="3754587"/>
        </p:xfrm>
        <a:graphic>
          <a:graphicData uri="http://schemas.openxmlformats.org/drawingml/2006/table">
            <a:tbl>
              <a:tblPr firstRow="1" bandRow="1">
                <a:tableStyleId>{A6DF7B9C-EBDF-46A0-83E7-B09A4955A7FC}</a:tableStyleId>
              </a:tblPr>
              <a:tblGrid>
                <a:gridCol w="7839986">
                  <a:extLst>
                    <a:ext uri="{9D8B030D-6E8A-4147-A177-3AD203B41FA5}">
                      <a16:colId xmlns:a16="http://schemas.microsoft.com/office/drawing/2014/main" val="1203596966"/>
                    </a:ext>
                  </a:extLst>
                </a:gridCol>
              </a:tblGrid>
              <a:tr h="693337">
                <a:tc>
                  <a:txBody>
                    <a:bodyPr/>
                    <a:lstStyle/>
                    <a:p>
                      <a:r>
                        <a:rPr lang="en-GB" dirty="0">
                          <a:latin typeface="Times New Roman" panose="02020603050405020304" pitchFamily="18" charset="0"/>
                          <a:cs typeface="Times New Roman" panose="02020603050405020304" pitchFamily="18" charset="0"/>
                        </a:rPr>
                        <a:t>Model                                                   Training Accuracy                                 Testing Accuracy</a:t>
                      </a:r>
                    </a:p>
                  </a:txBody>
                  <a:tcPr/>
                </a:tc>
                <a:extLst>
                  <a:ext uri="{0D108BD9-81ED-4DB2-BD59-A6C34878D82A}">
                    <a16:rowId xmlns:a16="http://schemas.microsoft.com/office/drawing/2014/main" val="4149355143"/>
                  </a:ext>
                </a:extLst>
              </a:tr>
              <a:tr h="6122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latin typeface="Times New Roman" panose="02020603050405020304" pitchFamily="18" charset="0"/>
                          <a:cs typeface="Times New Roman" panose="02020603050405020304" pitchFamily="18" charset="0"/>
                        </a:rPr>
                        <a:t>Logistic                                                   97.45                                                    89.83</a:t>
                      </a:r>
                      <a:endParaRPr lang="en-US" sz="1400" b="0" i="0" dirty="0">
                        <a:effectLst/>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602259"/>
                  </a:ext>
                </a:extLst>
              </a:tr>
              <a:tr h="6122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latin typeface="Times New Roman" panose="02020603050405020304" pitchFamily="18" charset="0"/>
                          <a:cs typeface="Times New Roman" panose="02020603050405020304" pitchFamily="18" charset="0"/>
                        </a:rPr>
                        <a:t>SVM                                                       </a:t>
                      </a:r>
                      <a:r>
                        <a:rPr lang="en-US" sz="1400" b="0" i="0" dirty="0">
                          <a:solidFill>
                            <a:schemeClr val="tx1">
                              <a:lumMod val="95000"/>
                              <a:lumOff val="5000"/>
                            </a:schemeClr>
                          </a:solidFill>
                          <a:effectLst/>
                          <a:latin typeface="Times New Roman" panose="02020603050405020304" pitchFamily="18" charset="0"/>
                          <a:cs typeface="Times New Roman" panose="02020603050405020304" pitchFamily="18" charset="0"/>
                        </a:rPr>
                        <a:t> 98.72                                                   93.22</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81343051"/>
                  </a:ext>
                </a:extLst>
              </a:tr>
              <a:tr h="6122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latin typeface="Times New Roman" panose="02020603050405020304" pitchFamily="18" charset="0"/>
                          <a:cs typeface="Times New Roman" panose="02020603050405020304" pitchFamily="18" charset="0"/>
                        </a:rPr>
                        <a:t>Decision Tree                                           100.0                                                    89.0</a:t>
                      </a:r>
                      <a:endParaRPr lang="en-US" sz="1400" b="0" i="0" dirty="0">
                        <a:effectLst/>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1467108711"/>
                  </a:ext>
                </a:extLst>
              </a:tr>
              <a:tr h="6122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latin typeface="Times New Roman" panose="02020603050405020304" pitchFamily="18" charset="0"/>
                          <a:cs typeface="Times New Roman" panose="02020603050405020304" pitchFamily="18" charset="0"/>
                        </a:rPr>
                        <a:t>XGBOOST                                               100.0                                                    91.0</a:t>
                      </a:r>
                      <a:endParaRPr lang="en-US" sz="1400" b="0" i="0" dirty="0">
                        <a:effectLst/>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09892031"/>
                  </a:ext>
                </a:extLst>
              </a:tr>
              <a:tr h="6122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latin typeface="Times New Roman" panose="02020603050405020304" pitchFamily="18" charset="0"/>
                          <a:cs typeface="Times New Roman" panose="02020603050405020304" pitchFamily="18" charset="0"/>
                        </a:rPr>
                        <a:t>Random Forest                                           100.0                                                    90.0</a:t>
                      </a:r>
                    </a:p>
                  </a:txBody>
                  <a:tcPr/>
                </a:tc>
                <a:extLst>
                  <a:ext uri="{0D108BD9-81ED-4DB2-BD59-A6C34878D82A}">
                    <a16:rowId xmlns:a16="http://schemas.microsoft.com/office/drawing/2014/main" val="114700447"/>
                  </a:ext>
                </a:extLst>
              </a:tr>
            </a:tbl>
          </a:graphicData>
        </a:graphic>
      </p:graphicFrame>
      <p:cxnSp>
        <p:nvCxnSpPr>
          <p:cNvPr id="7" name="Straight Connector 6">
            <a:extLst>
              <a:ext uri="{FF2B5EF4-FFF2-40B4-BE49-F238E27FC236}">
                <a16:creationId xmlns:a16="http://schemas.microsoft.com/office/drawing/2014/main" id="{97C17B9F-1EA8-F561-F733-5B14175490CF}"/>
              </a:ext>
            </a:extLst>
          </p:cNvPr>
          <p:cNvCxnSpPr>
            <a:cxnSpLocks/>
          </p:cNvCxnSpPr>
          <p:nvPr/>
        </p:nvCxnSpPr>
        <p:spPr>
          <a:xfrm>
            <a:off x="3045349" y="1138610"/>
            <a:ext cx="0" cy="3568562"/>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8CA0EDAD-0F42-862B-7F41-8E5CFEF58394}"/>
              </a:ext>
            </a:extLst>
          </p:cNvPr>
          <p:cNvCxnSpPr>
            <a:cxnSpLocks/>
          </p:cNvCxnSpPr>
          <p:nvPr/>
        </p:nvCxnSpPr>
        <p:spPr>
          <a:xfrm>
            <a:off x="5764696" y="1033667"/>
            <a:ext cx="0" cy="377844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93286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7AD6533-17ED-15D0-C21A-5799AA82CED4}"/>
              </a:ext>
            </a:extLst>
          </p:cNvPr>
          <p:cNvPicPr>
            <a:picLocks noChangeAspect="1"/>
          </p:cNvPicPr>
          <p:nvPr/>
        </p:nvPicPr>
        <p:blipFill>
          <a:blip r:embed="rId2"/>
          <a:srcRect r="1503"/>
          <a:stretch/>
        </p:blipFill>
        <p:spPr>
          <a:xfrm>
            <a:off x="572494" y="-53873"/>
            <a:ext cx="7911548" cy="5087836"/>
          </a:xfrm>
          <a:prstGeom prst="rect">
            <a:avLst/>
          </a:prstGeom>
        </p:spPr>
      </p:pic>
    </p:spTree>
    <p:extLst>
      <p:ext uri="{BB962C8B-B14F-4D97-AF65-F5344CB8AC3E}">
        <p14:creationId xmlns:p14="http://schemas.microsoft.com/office/powerpoint/2010/main" val="828598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26E63A-655D-06EB-D63E-AADDFE6DC5F6}"/>
              </a:ext>
            </a:extLst>
          </p:cNvPr>
          <p:cNvSpPr>
            <a:spLocks noGrp="1"/>
          </p:cNvSpPr>
          <p:nvPr>
            <p:ph type="body" idx="1"/>
          </p:nvPr>
        </p:nvSpPr>
        <p:spPr>
          <a:xfrm>
            <a:off x="1089329" y="1033670"/>
            <a:ext cx="7235687" cy="3967699"/>
          </a:xfrm>
        </p:spPr>
        <p:txBody>
          <a:bodyPr>
            <a:normAutofit/>
          </a:bodyPr>
          <a:lstStyle/>
          <a:p>
            <a:pPr marL="285750" indent="-285750">
              <a:buFont typeface="Arial" panose="020B0604020202020204" pitchFamily="34" charset="0"/>
              <a:buChar char="•"/>
            </a:pPr>
            <a:r>
              <a:rPr lang="en-GB" sz="1600" b="1" dirty="0">
                <a:latin typeface="Times New Roman" panose="02020603050405020304" pitchFamily="18" charset="0"/>
                <a:cs typeface="Times New Roman" panose="02020603050405020304" pitchFamily="18" charset="0"/>
              </a:rPr>
              <a:t>Accuracy Performance: </a:t>
            </a:r>
            <a:r>
              <a:rPr lang="en-GB" sz="1600" dirty="0">
                <a:latin typeface="Times New Roman" panose="02020603050405020304" pitchFamily="18" charset="0"/>
                <a:cs typeface="Times New Roman" panose="02020603050405020304" pitchFamily="18" charset="0"/>
              </a:rPr>
              <a:t>The graph compares the accuracy of Logistic Regression,      SVM, Naive Bayes,  XGBOOST, and Random Forest, with XGBOOST achieving the highest accuracy.</a:t>
            </a:r>
          </a:p>
          <a:p>
            <a:pPr marL="285750" indent="-285750">
              <a:buFont typeface="Arial" panose="020B0604020202020204" pitchFamily="34" charset="0"/>
              <a:buChar char="•"/>
            </a:pPr>
            <a:r>
              <a:rPr lang="en-GB" sz="1600" b="1" dirty="0">
                <a:latin typeface="Times New Roman" panose="02020603050405020304" pitchFamily="18" charset="0"/>
                <a:cs typeface="Times New Roman" panose="02020603050405020304" pitchFamily="18" charset="0"/>
              </a:rPr>
              <a:t>XGBOOST Superiority: </a:t>
            </a:r>
            <a:r>
              <a:rPr lang="en-GB" sz="1600" dirty="0">
                <a:latin typeface="Times New Roman" panose="02020603050405020304" pitchFamily="18" charset="0"/>
                <a:cs typeface="Times New Roman" panose="02020603050405020304" pitchFamily="18" charset="0"/>
              </a:rPr>
              <a:t>XGBOOST stands out due to its ability to handle complex relationships in the data, outperforming other models.</a:t>
            </a:r>
          </a:p>
          <a:p>
            <a:pPr marL="285750" indent="-285750">
              <a:buFont typeface="Arial" panose="020B0604020202020204" pitchFamily="34" charset="0"/>
              <a:buChar char="•"/>
            </a:pPr>
            <a:r>
              <a:rPr lang="en-GB" sz="1600" b="1" dirty="0">
                <a:latin typeface="Times New Roman" panose="02020603050405020304" pitchFamily="18" charset="0"/>
                <a:cs typeface="Times New Roman" panose="02020603050405020304" pitchFamily="18" charset="0"/>
              </a:rPr>
              <a:t>Robustness of  XGBOOST: </a:t>
            </a:r>
            <a:r>
              <a:rPr lang="en-GB" sz="1600" dirty="0">
                <a:latin typeface="Times New Roman" panose="02020603050405020304" pitchFamily="18" charset="0"/>
                <a:cs typeface="Times New Roman" panose="02020603050405020304" pitchFamily="18" charset="0"/>
              </a:rPr>
              <a:t>It excels at managing outliers, missing values, and large datasets, leveraging gradient boosting for better predictions.</a:t>
            </a:r>
          </a:p>
          <a:p>
            <a:pPr marL="285750" indent="-285750">
              <a:buFont typeface="Arial" panose="020B0604020202020204" pitchFamily="34" charset="0"/>
              <a:buChar char="•"/>
            </a:pPr>
            <a:r>
              <a:rPr lang="en-GB" sz="1600" b="1" dirty="0">
                <a:latin typeface="Times New Roman" panose="02020603050405020304" pitchFamily="18" charset="0"/>
                <a:cs typeface="Times New Roman" panose="02020603050405020304" pitchFamily="18" charset="0"/>
              </a:rPr>
              <a:t>Model Selection : </a:t>
            </a:r>
            <a:r>
              <a:rPr lang="en-GB" sz="1600" dirty="0">
                <a:latin typeface="Times New Roman" panose="02020603050405020304" pitchFamily="18" charset="0"/>
                <a:cs typeface="Times New Roman" panose="02020603050405020304" pitchFamily="18" charset="0"/>
              </a:rPr>
              <a:t>XGBOOST was finalized for deployment based on its superior accuracy and overall reliability.</a:t>
            </a:r>
          </a:p>
          <a:p>
            <a:pPr marL="285750" indent="-285750">
              <a:buFont typeface="Arial" panose="020B0604020202020204" pitchFamily="34" charset="0"/>
              <a:buChar char="•"/>
            </a:pPr>
            <a:r>
              <a:rPr lang="en-GB" sz="1600" b="1" dirty="0">
                <a:latin typeface="Times New Roman" panose="02020603050405020304" pitchFamily="18" charset="0"/>
                <a:cs typeface="Times New Roman" panose="02020603050405020304" pitchFamily="18" charset="0"/>
              </a:rPr>
              <a:t>Evaluation Metrics: </a:t>
            </a:r>
            <a:r>
              <a:rPr lang="en-GB" sz="1600" dirty="0">
                <a:latin typeface="Times New Roman" panose="02020603050405020304" pitchFamily="18" charset="0"/>
                <a:cs typeface="Times New Roman" panose="02020603050405020304" pitchFamily="18" charset="0"/>
              </a:rPr>
              <a:t>While accuracy guided the selection, other metrics (e.g., precision, recall, and AUC-ROC) can provide additional validation for specific scenarios.</a:t>
            </a:r>
          </a:p>
        </p:txBody>
      </p:sp>
      <p:sp>
        <p:nvSpPr>
          <p:cNvPr id="3" name="Title 2">
            <a:extLst>
              <a:ext uri="{FF2B5EF4-FFF2-40B4-BE49-F238E27FC236}">
                <a16:creationId xmlns:a16="http://schemas.microsoft.com/office/drawing/2014/main" id="{8A5447E2-C7BE-E516-2F3C-0D8D106006C4}"/>
              </a:ext>
            </a:extLst>
          </p:cNvPr>
          <p:cNvSpPr>
            <a:spLocks noGrp="1"/>
          </p:cNvSpPr>
          <p:nvPr>
            <p:ph type="title"/>
          </p:nvPr>
        </p:nvSpPr>
        <p:spPr>
          <a:xfrm>
            <a:off x="1089329" y="337764"/>
            <a:ext cx="7235686" cy="544831"/>
          </a:xfrm>
        </p:spPr>
        <p:txBody>
          <a:bodyPr>
            <a:normAutofit fontScale="90000"/>
          </a:bodyPr>
          <a:lstStyle/>
          <a:p>
            <a:r>
              <a:rPr lang="en-GB" dirty="0"/>
              <a:t>  </a:t>
            </a:r>
            <a:r>
              <a:rPr lang="en-US" sz="3600" kern="0" spc="-89" dirty="0">
                <a:solidFill>
                  <a:srgbClr val="D73AD7"/>
                </a:solidFill>
                <a:latin typeface="Times New Roman" panose="02020603050405020304" pitchFamily="18" charset="0"/>
                <a:ea typeface="Source Serif Pro Semi Bold" pitchFamily="34" charset="-122"/>
                <a:cs typeface="Times New Roman" panose="02020603050405020304" pitchFamily="18" charset="0"/>
              </a:rPr>
              <a:t>Model Evaluation and Comparison</a:t>
            </a:r>
            <a:br>
              <a:rPr lang="en-US" sz="3600" dirty="0"/>
            </a:br>
            <a:endParaRPr lang="en-GB" dirty="0"/>
          </a:p>
        </p:txBody>
      </p:sp>
    </p:spTree>
    <p:extLst>
      <p:ext uri="{BB962C8B-B14F-4D97-AF65-F5344CB8AC3E}">
        <p14:creationId xmlns:p14="http://schemas.microsoft.com/office/powerpoint/2010/main" val="2552988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DFE5D4-9AEA-2E19-17DE-7A2A3E7AEA78}"/>
              </a:ext>
            </a:extLst>
          </p:cNvPr>
          <p:cNvSpPr>
            <a:spLocks noGrp="1"/>
          </p:cNvSpPr>
          <p:nvPr>
            <p:ph type="body" idx="1"/>
          </p:nvPr>
        </p:nvSpPr>
        <p:spPr>
          <a:xfrm>
            <a:off x="270344" y="151076"/>
            <a:ext cx="8969072" cy="4810538"/>
          </a:xfrm>
        </p:spPr>
        <p:txBody>
          <a:bodyPr/>
          <a:lstStyle/>
          <a:p>
            <a:endParaRPr lang="en-GB" dirty="0"/>
          </a:p>
        </p:txBody>
      </p:sp>
      <p:pic>
        <p:nvPicPr>
          <p:cNvPr id="6" name="Picture 5">
            <a:extLst>
              <a:ext uri="{FF2B5EF4-FFF2-40B4-BE49-F238E27FC236}">
                <a16:creationId xmlns:a16="http://schemas.microsoft.com/office/drawing/2014/main" id="{489968D3-ACF5-5592-B745-07F39FE3F5BC}"/>
              </a:ext>
            </a:extLst>
          </p:cNvPr>
          <p:cNvPicPr>
            <a:picLocks noChangeAspect="1"/>
          </p:cNvPicPr>
          <p:nvPr/>
        </p:nvPicPr>
        <p:blipFill>
          <a:blip r:embed="rId2"/>
          <a:stretch>
            <a:fillRect/>
          </a:stretch>
        </p:blipFill>
        <p:spPr>
          <a:xfrm>
            <a:off x="381665" y="708673"/>
            <a:ext cx="3498572" cy="3783615"/>
          </a:xfrm>
          <a:prstGeom prst="rect">
            <a:avLst/>
          </a:prstGeom>
        </p:spPr>
      </p:pic>
      <p:pic>
        <p:nvPicPr>
          <p:cNvPr id="8" name="Picture 7">
            <a:extLst>
              <a:ext uri="{FF2B5EF4-FFF2-40B4-BE49-F238E27FC236}">
                <a16:creationId xmlns:a16="http://schemas.microsoft.com/office/drawing/2014/main" id="{402D66E7-081A-064D-CDAB-9FD89A62AA4D}"/>
              </a:ext>
            </a:extLst>
          </p:cNvPr>
          <p:cNvPicPr>
            <a:picLocks noChangeAspect="1"/>
          </p:cNvPicPr>
          <p:nvPr/>
        </p:nvPicPr>
        <p:blipFill>
          <a:blip r:embed="rId3"/>
          <a:stretch>
            <a:fillRect/>
          </a:stretch>
        </p:blipFill>
        <p:spPr>
          <a:xfrm>
            <a:off x="3939873" y="708673"/>
            <a:ext cx="5033173" cy="3600935"/>
          </a:xfrm>
          <a:prstGeom prst="rect">
            <a:avLst/>
          </a:prstGeom>
        </p:spPr>
      </p:pic>
    </p:spTree>
    <p:extLst>
      <p:ext uri="{BB962C8B-B14F-4D97-AF65-F5344CB8AC3E}">
        <p14:creationId xmlns:p14="http://schemas.microsoft.com/office/powerpoint/2010/main" val="3027046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36F00A-BFDF-FCF5-F3DD-9EB7550BEC29}"/>
              </a:ext>
            </a:extLst>
          </p:cNvPr>
          <p:cNvSpPr>
            <a:spLocks noGrp="1"/>
          </p:cNvSpPr>
          <p:nvPr>
            <p:ph type="title"/>
          </p:nvPr>
        </p:nvSpPr>
        <p:spPr>
          <a:xfrm>
            <a:off x="632790" y="274153"/>
            <a:ext cx="7696200" cy="639388"/>
          </a:xfrm>
        </p:spPr>
        <p:txBody>
          <a:bodyPr/>
          <a:lstStyle/>
          <a:p>
            <a:r>
              <a:rPr lang="en-GB" dirty="0">
                <a:latin typeface="Lexend"/>
                <a:ea typeface="Lexend"/>
                <a:cs typeface="Lexend"/>
                <a:sym typeface="Lexend"/>
              </a:rPr>
              <a:t>Integrating the Model into </a:t>
            </a:r>
            <a:r>
              <a:rPr lang="en-GB" dirty="0" err="1">
                <a:latin typeface="Lexend"/>
                <a:ea typeface="Lexend"/>
                <a:cs typeface="Lexend"/>
                <a:sym typeface="Lexend"/>
              </a:rPr>
              <a:t>Streamlit</a:t>
            </a:r>
            <a:endParaRPr lang="en-GB" dirty="0"/>
          </a:p>
        </p:txBody>
      </p:sp>
      <p:sp>
        <p:nvSpPr>
          <p:cNvPr id="9" name="Picture Placeholder 6">
            <a:extLst>
              <a:ext uri="{FF2B5EF4-FFF2-40B4-BE49-F238E27FC236}">
                <a16:creationId xmlns:a16="http://schemas.microsoft.com/office/drawing/2014/main" id="{3E624D53-E625-5798-ACF1-DADE8DF21E61}"/>
              </a:ext>
            </a:extLst>
          </p:cNvPr>
          <p:cNvSpPr>
            <a:spLocks noGrp="1"/>
          </p:cNvSpPr>
          <p:nvPr>
            <p:ph type="body" idx="1"/>
          </p:nvPr>
        </p:nvSpPr>
        <p:spPr>
          <a:xfrm>
            <a:off x="63610" y="747423"/>
            <a:ext cx="9080390" cy="4396077"/>
          </a:xfrm>
        </p:spPr>
        <p:txBody>
          <a:bodyPr>
            <a:normAutofit/>
          </a:bodyPr>
          <a:lstStyle/>
          <a:p>
            <a:r>
              <a:rPr lang="en-GB" sz="1600" b="1" dirty="0">
                <a:latin typeface="Times New Roman" panose="02020603050405020304" pitchFamily="18" charset="0"/>
                <a:cs typeface="Times New Roman" panose="02020603050405020304" pitchFamily="18" charset="0"/>
              </a:rPr>
              <a:t>Step 1: Training the Model</a:t>
            </a:r>
          </a:p>
          <a:p>
            <a:r>
              <a:rPr lang="en-GB" sz="1600" dirty="0">
                <a:latin typeface="Times New Roman" panose="02020603050405020304" pitchFamily="18" charset="0"/>
                <a:cs typeface="Times New Roman" panose="02020603050405020304" pitchFamily="18" charset="0"/>
              </a:rPr>
              <a:t>First, we trained the liver disease prediction model in a </a:t>
            </a:r>
            <a:r>
              <a:rPr lang="en-GB" sz="1600" dirty="0" err="1">
                <a:latin typeface="Times New Roman" panose="02020603050405020304" pitchFamily="18" charset="0"/>
                <a:cs typeface="Times New Roman" panose="02020603050405020304" pitchFamily="18" charset="0"/>
              </a:rPr>
              <a:t>Jupyter</a:t>
            </a:r>
            <a:r>
              <a:rPr lang="en-GB" sz="1600" dirty="0">
                <a:latin typeface="Times New Roman" panose="02020603050405020304" pitchFamily="18" charset="0"/>
                <a:cs typeface="Times New Roman" panose="02020603050405020304" pitchFamily="18" charset="0"/>
              </a:rPr>
              <a:t> notebook using medical data.</a:t>
            </a:r>
          </a:p>
          <a:p>
            <a:r>
              <a:rPr lang="en-GB" sz="1600" b="1" dirty="0">
                <a:latin typeface="Times New Roman" panose="02020603050405020304" pitchFamily="18" charset="0"/>
                <a:cs typeface="Times New Roman" panose="02020603050405020304" pitchFamily="18" charset="0"/>
              </a:rPr>
              <a:t>Step 2: Saving the Model</a:t>
            </a:r>
          </a:p>
          <a:p>
            <a:r>
              <a:rPr lang="en-GB" sz="1600" dirty="0">
                <a:latin typeface="Times New Roman" panose="02020603050405020304" pitchFamily="18" charset="0"/>
                <a:cs typeface="Times New Roman" panose="02020603050405020304" pitchFamily="18" charset="0"/>
              </a:rPr>
              <a:t>After the model was trained, we saved it as a file using a method called Pickle. </a:t>
            </a:r>
          </a:p>
          <a:p>
            <a:r>
              <a:rPr lang="en-GB" sz="1600" dirty="0">
                <a:latin typeface="Times New Roman" panose="02020603050405020304" pitchFamily="18" charset="0"/>
                <a:cs typeface="Times New Roman" panose="02020603050405020304" pitchFamily="18" charset="0"/>
              </a:rPr>
              <a:t>This allows us to store the model so it can be reused later, without needing to retrain it every time."</a:t>
            </a:r>
          </a:p>
          <a:p>
            <a:r>
              <a:rPr lang="en-GB" sz="1600" b="1" dirty="0">
                <a:latin typeface="Times New Roman" panose="02020603050405020304" pitchFamily="18" charset="0"/>
                <a:cs typeface="Times New Roman" panose="02020603050405020304" pitchFamily="18" charset="0"/>
              </a:rPr>
              <a:t>Step 3: Deploying with </a:t>
            </a:r>
            <a:r>
              <a:rPr lang="en-GB" sz="1600" b="1" dirty="0" err="1">
                <a:latin typeface="Times New Roman" panose="02020603050405020304" pitchFamily="18" charset="0"/>
                <a:cs typeface="Times New Roman" panose="02020603050405020304" pitchFamily="18" charset="0"/>
              </a:rPr>
              <a:t>Streamlit</a:t>
            </a:r>
            <a:endParaRPr lang="en-GB" sz="1600" b="1"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Once the model was saved, we created a simple </a:t>
            </a:r>
            <a:r>
              <a:rPr lang="en-GB" sz="1600" dirty="0" err="1">
                <a:latin typeface="Times New Roman" panose="02020603050405020304" pitchFamily="18" charset="0"/>
                <a:cs typeface="Times New Roman" panose="02020603050405020304" pitchFamily="18" charset="0"/>
              </a:rPr>
              <a:t>Streamlit</a:t>
            </a:r>
            <a:r>
              <a:rPr lang="en-GB" sz="1600" dirty="0">
                <a:latin typeface="Times New Roman" panose="02020603050405020304" pitchFamily="18" charset="0"/>
                <a:cs typeface="Times New Roman" panose="02020603050405020304" pitchFamily="18" charset="0"/>
              </a:rPr>
              <a:t> app. In the app, we loaded the Pickle</a:t>
            </a:r>
          </a:p>
          <a:p>
            <a:r>
              <a:rPr lang="en-GB" sz="1600" dirty="0">
                <a:latin typeface="Times New Roman" panose="02020603050405020304" pitchFamily="18" charset="0"/>
                <a:cs typeface="Times New Roman" panose="02020603050405020304" pitchFamily="18" charset="0"/>
              </a:rPr>
              <a:t> file and made it ready to take user inputs and provide predictions in real-time.</a:t>
            </a:r>
          </a:p>
          <a:p>
            <a:r>
              <a:rPr lang="en-GB" sz="1600" b="1" dirty="0">
                <a:latin typeface="Times New Roman" panose="02020603050405020304" pitchFamily="18" charset="0"/>
                <a:cs typeface="Times New Roman" panose="02020603050405020304" pitchFamily="18" charset="0"/>
              </a:rPr>
              <a:t>Step 4: User Interaction</a:t>
            </a:r>
          </a:p>
          <a:p>
            <a:r>
              <a:rPr lang="en-GB" sz="1600" dirty="0">
                <a:latin typeface="Times New Roman" panose="02020603050405020304" pitchFamily="18" charset="0"/>
                <a:cs typeface="Times New Roman" panose="02020603050405020304" pitchFamily="18" charset="0"/>
              </a:rPr>
              <a:t>When users upload their liver test data, the app uses the pre-trained model to predict whether </a:t>
            </a:r>
          </a:p>
          <a:p>
            <a:r>
              <a:rPr lang="en-GB" sz="1600" dirty="0">
                <a:latin typeface="Times New Roman" panose="02020603050405020304" pitchFamily="18" charset="0"/>
                <a:cs typeface="Times New Roman" panose="02020603050405020304" pitchFamily="18" charset="0"/>
              </a:rPr>
              <a:t>the user might have a liver disease.</a:t>
            </a:r>
          </a:p>
          <a:p>
            <a:endParaRPr lang="en-GB" dirty="0"/>
          </a:p>
        </p:txBody>
      </p:sp>
      <p:pic>
        <p:nvPicPr>
          <p:cNvPr id="10" name="Google Shape;63;p14">
            <a:extLst>
              <a:ext uri="{FF2B5EF4-FFF2-40B4-BE49-F238E27FC236}">
                <a16:creationId xmlns:a16="http://schemas.microsoft.com/office/drawing/2014/main" id="{4B3F4E1F-8CF1-A9C6-6566-3CAF6E601052}"/>
              </a:ext>
            </a:extLst>
          </p:cNvPr>
          <p:cNvPicPr preferRelativeResize="0"/>
          <p:nvPr/>
        </p:nvPicPr>
        <p:blipFill>
          <a:blip r:embed="rId2">
            <a:alphaModFix/>
          </a:blip>
          <a:stretch>
            <a:fillRect/>
          </a:stretch>
        </p:blipFill>
        <p:spPr>
          <a:xfrm>
            <a:off x="8147983" y="913541"/>
            <a:ext cx="996017" cy="3776500"/>
          </a:xfrm>
          <a:prstGeom prst="rect">
            <a:avLst/>
          </a:prstGeom>
          <a:noFill/>
          <a:ln>
            <a:noFill/>
          </a:ln>
        </p:spPr>
      </p:pic>
    </p:spTree>
    <p:extLst>
      <p:ext uri="{BB962C8B-B14F-4D97-AF65-F5344CB8AC3E}">
        <p14:creationId xmlns:p14="http://schemas.microsoft.com/office/powerpoint/2010/main" val="1264463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8D1E03-B1F2-924F-5DCB-02D883D99581}"/>
              </a:ext>
            </a:extLst>
          </p:cNvPr>
          <p:cNvSpPr>
            <a:spLocks noGrp="1"/>
          </p:cNvSpPr>
          <p:nvPr>
            <p:ph type="body" idx="1"/>
          </p:nvPr>
        </p:nvSpPr>
        <p:spPr>
          <a:xfrm>
            <a:off x="723900" y="1043610"/>
            <a:ext cx="7696200" cy="3717234"/>
          </a:xfrm>
        </p:spPr>
        <p:txBody>
          <a:bodyPr/>
          <a:lstStyle/>
          <a:p>
            <a:pPr>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Users visit the </a:t>
            </a:r>
            <a:r>
              <a:rPr lang="en-GB" sz="1800" dirty="0" err="1">
                <a:latin typeface="Times New Roman" panose="02020603050405020304" pitchFamily="18" charset="0"/>
                <a:cs typeface="Times New Roman" panose="02020603050405020304" pitchFamily="18" charset="0"/>
              </a:rPr>
              <a:t>Streamlit</a:t>
            </a:r>
            <a:r>
              <a:rPr lang="en-GB" sz="1800" dirty="0">
                <a:latin typeface="Times New Roman" panose="02020603050405020304" pitchFamily="18" charset="0"/>
                <a:cs typeface="Times New Roman" panose="02020603050405020304" pitchFamily="18" charset="0"/>
              </a:rPr>
              <a:t> app</a:t>
            </a:r>
          </a:p>
          <a:p>
            <a:pPr>
              <a:buFont typeface="Arial" panose="020B0604020202020204" pitchFamily="34" charset="0"/>
              <a:buChar char="•"/>
            </a:pPr>
            <a:r>
              <a:rPr lang="en-GB" sz="1800" dirty="0">
                <a:latin typeface="Times New Roman" panose="02020603050405020304" pitchFamily="18" charset="0"/>
                <a:ea typeface="Roboto"/>
                <a:cs typeface="Times New Roman" panose="02020603050405020304" pitchFamily="18" charset="0"/>
                <a:sym typeface="Roboto"/>
              </a:rPr>
              <a:t>They enter their test data in an easy-to-use form. </a:t>
            </a:r>
          </a:p>
          <a:p>
            <a:pPr>
              <a:buFont typeface="Arial" panose="020B0604020202020204" pitchFamily="34" charset="0"/>
              <a:buChar char="•"/>
            </a:pPr>
            <a:r>
              <a:rPr lang="en-GB" sz="1800" dirty="0">
                <a:latin typeface="Times New Roman" panose="02020603050405020304" pitchFamily="18" charset="0"/>
                <a:ea typeface="Roboto"/>
                <a:cs typeface="Times New Roman" panose="02020603050405020304" pitchFamily="18" charset="0"/>
                <a:sym typeface="Roboto"/>
              </a:rPr>
              <a:t>The model processes the data in real-time and predicts the</a:t>
            </a:r>
          </a:p>
          <a:p>
            <a:pPr indent="0"/>
            <a:r>
              <a:rPr lang="en-GB" sz="1800" dirty="0">
                <a:latin typeface="Times New Roman" panose="02020603050405020304" pitchFamily="18" charset="0"/>
                <a:ea typeface="Roboto"/>
                <a:cs typeface="Times New Roman" panose="02020603050405020304" pitchFamily="18" charset="0"/>
                <a:sym typeface="Roboto"/>
              </a:rPr>
              <a:t> likelihood of liver disease.</a:t>
            </a:r>
          </a:p>
          <a:p>
            <a:pPr>
              <a:buFont typeface="Arial" panose="020B0604020202020204" pitchFamily="34" charset="0"/>
              <a:buChar char="•"/>
            </a:pPr>
            <a:r>
              <a:rPr lang="en-GB" sz="1800" dirty="0">
                <a:latin typeface="Times New Roman" panose="02020603050405020304" pitchFamily="18" charset="0"/>
                <a:ea typeface="Roboto"/>
                <a:cs typeface="Times New Roman" panose="02020603050405020304" pitchFamily="18" charset="0"/>
                <a:sym typeface="Roboto"/>
              </a:rPr>
              <a:t>The results are shown instantly with the different category </a:t>
            </a:r>
          </a:p>
          <a:p>
            <a:pPr indent="0"/>
            <a:r>
              <a:rPr lang="en-GB" sz="1800" dirty="0">
                <a:latin typeface="Times New Roman" panose="02020603050405020304" pitchFamily="18" charset="0"/>
                <a:ea typeface="Roboto"/>
                <a:cs typeface="Times New Roman" panose="02020603050405020304" pitchFamily="18" charset="0"/>
                <a:sym typeface="Roboto"/>
              </a:rPr>
              <a:t>of the liver disease.</a:t>
            </a:r>
          </a:p>
          <a:p>
            <a:pPr indent="0"/>
            <a:endParaRPr lang="en-GB" dirty="0"/>
          </a:p>
        </p:txBody>
      </p:sp>
      <p:sp>
        <p:nvSpPr>
          <p:cNvPr id="3" name="Title 2">
            <a:extLst>
              <a:ext uri="{FF2B5EF4-FFF2-40B4-BE49-F238E27FC236}">
                <a16:creationId xmlns:a16="http://schemas.microsoft.com/office/drawing/2014/main" id="{5335F714-E36C-24D5-3B87-E603BB515A90}"/>
              </a:ext>
            </a:extLst>
          </p:cNvPr>
          <p:cNvSpPr>
            <a:spLocks noGrp="1"/>
          </p:cNvSpPr>
          <p:nvPr>
            <p:ph type="title"/>
          </p:nvPr>
        </p:nvSpPr>
        <p:spPr>
          <a:xfrm>
            <a:off x="723900" y="224458"/>
            <a:ext cx="7696200" cy="639388"/>
          </a:xfrm>
        </p:spPr>
        <p:txBody>
          <a:bodyPr/>
          <a:lstStyle/>
          <a:p>
            <a:r>
              <a:rPr lang="en-GB" dirty="0">
                <a:latin typeface="Lexend"/>
                <a:ea typeface="Lexend"/>
                <a:cs typeface="Lexend"/>
                <a:sym typeface="Lexend"/>
              </a:rPr>
              <a:t>How the </a:t>
            </a:r>
            <a:r>
              <a:rPr lang="en-GB" dirty="0" err="1">
                <a:latin typeface="Lexend"/>
                <a:ea typeface="Lexend"/>
                <a:cs typeface="Lexend"/>
                <a:sym typeface="Lexend"/>
              </a:rPr>
              <a:t>Streamlit</a:t>
            </a:r>
            <a:r>
              <a:rPr lang="en-GB" dirty="0">
                <a:latin typeface="Lexend"/>
                <a:ea typeface="Lexend"/>
                <a:cs typeface="Lexend"/>
                <a:sym typeface="Lexend"/>
              </a:rPr>
              <a:t> Application Works</a:t>
            </a:r>
            <a:endParaRPr lang="en-GB" dirty="0"/>
          </a:p>
        </p:txBody>
      </p:sp>
      <p:pic>
        <p:nvPicPr>
          <p:cNvPr id="5" name="Google Shape;71;p15">
            <a:extLst>
              <a:ext uri="{FF2B5EF4-FFF2-40B4-BE49-F238E27FC236}">
                <a16:creationId xmlns:a16="http://schemas.microsoft.com/office/drawing/2014/main" id="{EC1D660E-E292-48EA-EE18-B757C0371863}"/>
              </a:ext>
            </a:extLst>
          </p:cNvPr>
          <p:cNvPicPr preferRelativeResize="0"/>
          <p:nvPr/>
        </p:nvPicPr>
        <p:blipFill>
          <a:blip r:embed="rId2">
            <a:alphaModFix/>
          </a:blip>
          <a:stretch>
            <a:fillRect/>
          </a:stretch>
        </p:blipFill>
        <p:spPr>
          <a:xfrm>
            <a:off x="7176052" y="1127762"/>
            <a:ext cx="1781024" cy="3791280"/>
          </a:xfrm>
          <a:prstGeom prst="rect">
            <a:avLst/>
          </a:prstGeom>
          <a:noFill/>
          <a:ln>
            <a:noFill/>
          </a:ln>
        </p:spPr>
      </p:pic>
    </p:spTree>
    <p:extLst>
      <p:ext uri="{BB962C8B-B14F-4D97-AF65-F5344CB8AC3E}">
        <p14:creationId xmlns:p14="http://schemas.microsoft.com/office/powerpoint/2010/main" val="1495420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2983CC-657D-F8B9-38EE-36A7AFD9303E}"/>
              </a:ext>
            </a:extLst>
          </p:cNvPr>
          <p:cNvSpPr>
            <a:spLocks noGrp="1"/>
          </p:cNvSpPr>
          <p:nvPr>
            <p:ph type="body" idx="1"/>
          </p:nvPr>
        </p:nvSpPr>
        <p:spPr>
          <a:xfrm>
            <a:off x="620533" y="821265"/>
            <a:ext cx="8157706" cy="4106704"/>
          </a:xfrm>
        </p:spPr>
        <p:txBody>
          <a:bodyPr>
            <a:normAutofit/>
          </a:bodyPr>
          <a:lstStyle/>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We’ve developed a machine learning model to predict liver disease based on user data using a </a:t>
            </a:r>
            <a:r>
              <a:rPr lang="en-GB" sz="2000" dirty="0" err="1">
                <a:latin typeface="Times New Roman" panose="02020603050405020304" pitchFamily="18" charset="0"/>
                <a:cs typeface="Times New Roman" panose="02020603050405020304" pitchFamily="18" charset="0"/>
              </a:rPr>
              <a:t>streamlit</a:t>
            </a:r>
            <a:r>
              <a:rPr lang="en-GB" sz="20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Users can input their medical test results into the application and get immediate predictions.</a:t>
            </a: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tool helps users understand whether they are at risk of liver disease, helping with early detection and decision-making.</a:t>
            </a: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Model deployment involves saving the trained model (e.g., using Pickle or </a:t>
            </a:r>
            <a:r>
              <a:rPr lang="en-GB" sz="2000" dirty="0" err="1">
                <a:latin typeface="Times New Roman" panose="02020603050405020304" pitchFamily="18" charset="0"/>
                <a:cs typeface="Times New Roman" panose="02020603050405020304" pitchFamily="18" charset="0"/>
              </a:rPr>
              <a:t>Joblib</a:t>
            </a:r>
            <a:r>
              <a:rPr lang="en-GB" sz="2000" dirty="0">
                <a:latin typeface="Times New Roman" panose="02020603050405020304" pitchFamily="18" charset="0"/>
                <a:cs typeface="Times New Roman" panose="02020603050405020304" pitchFamily="18" charset="0"/>
              </a:rPr>
              <a:t>), creating APIs (using frameworks like Flask or </a:t>
            </a:r>
            <a:r>
              <a:rPr lang="en-GB" sz="2000" dirty="0" err="1">
                <a:latin typeface="Times New Roman" panose="02020603050405020304" pitchFamily="18" charset="0"/>
                <a:cs typeface="Times New Roman" panose="02020603050405020304" pitchFamily="18" charset="0"/>
              </a:rPr>
              <a:t>FastAPI</a:t>
            </a:r>
            <a:r>
              <a:rPr lang="en-GB" sz="2000" dirty="0">
                <a:latin typeface="Times New Roman" panose="02020603050405020304" pitchFamily="18" charset="0"/>
                <a:cs typeface="Times New Roman" panose="02020603050405020304" pitchFamily="18" charset="0"/>
              </a:rPr>
              <a:t>), and setting up an environment for real-time predictions. </a:t>
            </a: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Model deployment also includes testing the system rigorously with real-world data to ensure the model’s predictions are accurate and reliable before going live.</a:t>
            </a:r>
          </a:p>
        </p:txBody>
      </p:sp>
      <p:sp>
        <p:nvSpPr>
          <p:cNvPr id="3" name="Title 2">
            <a:extLst>
              <a:ext uri="{FF2B5EF4-FFF2-40B4-BE49-F238E27FC236}">
                <a16:creationId xmlns:a16="http://schemas.microsoft.com/office/drawing/2014/main" id="{3F26CBDA-3A59-27F2-CEA5-B26249C49858}"/>
              </a:ext>
            </a:extLst>
          </p:cNvPr>
          <p:cNvSpPr>
            <a:spLocks noGrp="1"/>
          </p:cNvSpPr>
          <p:nvPr>
            <p:ph type="title"/>
          </p:nvPr>
        </p:nvSpPr>
        <p:spPr>
          <a:xfrm>
            <a:off x="620533" y="215531"/>
            <a:ext cx="7696200" cy="639388"/>
          </a:xfrm>
        </p:spPr>
        <p:txBody>
          <a:bodyPr/>
          <a:lstStyle/>
          <a:p>
            <a:r>
              <a:rPr lang="en-GB" dirty="0"/>
              <a:t>Model Deployment</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6F036705-44C7-4641-1492-89967893FC7F}"/>
                  </a:ext>
                </a:extLst>
              </p14:cNvPr>
              <p14:cNvContentPartPr/>
              <p14:nvPr/>
            </p14:nvContentPartPr>
            <p14:xfrm>
              <a:off x="6694998" y="2917894"/>
              <a:ext cx="360" cy="360"/>
            </p14:xfrm>
          </p:contentPart>
        </mc:Choice>
        <mc:Fallback>
          <p:pic>
            <p:nvPicPr>
              <p:cNvPr id="4" name="Ink 3">
                <a:extLst>
                  <a:ext uri="{FF2B5EF4-FFF2-40B4-BE49-F238E27FC236}">
                    <a16:creationId xmlns:a16="http://schemas.microsoft.com/office/drawing/2014/main" id="{6F036705-44C7-4641-1492-89967893FC7F}"/>
                  </a:ext>
                </a:extLst>
              </p:cNvPr>
              <p:cNvPicPr/>
              <p:nvPr/>
            </p:nvPicPr>
            <p:blipFill>
              <a:blip r:embed="rId3"/>
              <a:stretch>
                <a:fillRect/>
              </a:stretch>
            </p:blipFill>
            <p:spPr>
              <a:xfrm>
                <a:off x="6688878" y="2911774"/>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C8447BDD-79AE-920A-3ACC-A029206B8589}"/>
                  </a:ext>
                </a:extLst>
              </p14:cNvPr>
              <p14:cNvContentPartPr/>
              <p14:nvPr/>
            </p14:nvContentPartPr>
            <p14:xfrm>
              <a:off x="9605238" y="3235774"/>
              <a:ext cx="360" cy="360"/>
            </p14:xfrm>
          </p:contentPart>
        </mc:Choice>
        <mc:Fallback>
          <p:pic>
            <p:nvPicPr>
              <p:cNvPr id="6" name="Ink 5">
                <a:extLst>
                  <a:ext uri="{FF2B5EF4-FFF2-40B4-BE49-F238E27FC236}">
                    <a16:creationId xmlns:a16="http://schemas.microsoft.com/office/drawing/2014/main" id="{C8447BDD-79AE-920A-3ACC-A029206B8589}"/>
                  </a:ext>
                </a:extLst>
              </p:cNvPr>
              <p:cNvPicPr/>
              <p:nvPr/>
            </p:nvPicPr>
            <p:blipFill>
              <a:blip r:embed="rId3"/>
              <a:stretch>
                <a:fillRect/>
              </a:stretch>
            </p:blipFill>
            <p:spPr>
              <a:xfrm>
                <a:off x="9599118" y="3229654"/>
                <a:ext cx="12600" cy="12600"/>
              </a:xfrm>
              <a:prstGeom prst="rect">
                <a:avLst/>
              </a:prstGeom>
            </p:spPr>
          </p:pic>
        </mc:Fallback>
      </mc:AlternateContent>
    </p:spTree>
    <p:extLst>
      <p:ext uri="{BB962C8B-B14F-4D97-AF65-F5344CB8AC3E}">
        <p14:creationId xmlns:p14="http://schemas.microsoft.com/office/powerpoint/2010/main" val="1517486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48020EE-7780-6FCB-45A6-FEEDCB553B1D}"/>
              </a:ext>
            </a:extLst>
          </p:cNvPr>
          <p:cNvSpPr>
            <a:spLocks noGrp="1"/>
          </p:cNvSpPr>
          <p:nvPr>
            <p:ph type="body" idx="1"/>
          </p:nvPr>
        </p:nvSpPr>
        <p:spPr>
          <a:xfrm>
            <a:off x="0" y="0"/>
            <a:ext cx="9143999" cy="5143500"/>
          </a:xfrm>
        </p:spPr>
        <p:txBody>
          <a:bodyPr>
            <a:normAutofit/>
          </a:bodyPr>
          <a:lstStyle/>
          <a:p>
            <a:pPr marL="571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The Output after deploying the model into </a:t>
            </a:r>
            <a:r>
              <a:rPr lang="en-GB" sz="1600" dirty="0" err="1">
                <a:latin typeface="Times New Roman" panose="02020603050405020304" pitchFamily="18" charset="0"/>
                <a:cs typeface="Times New Roman" panose="02020603050405020304" pitchFamily="18" charset="0"/>
              </a:rPr>
              <a:t>streamlit</a:t>
            </a:r>
            <a:r>
              <a:rPr lang="en-GB" sz="1600" dirty="0">
                <a:latin typeface="Times New Roman" panose="02020603050405020304" pitchFamily="18" charset="0"/>
                <a:cs typeface="Times New Roman" panose="02020603050405020304" pitchFamily="18" charset="0"/>
              </a:rPr>
              <a:t>.</a:t>
            </a:r>
          </a:p>
          <a:p>
            <a:pPr marL="571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Here the output is Hepatitis and similarly we have predicted probability of other categories also.</a:t>
            </a:r>
          </a:p>
          <a:p>
            <a:pPr indent="0"/>
            <a:endParaRPr lang="en-GB"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BE00EF4-4B01-A538-E67E-8B43D3DA9FE1}"/>
              </a:ext>
            </a:extLst>
          </p:cNvPr>
          <p:cNvPicPr>
            <a:picLocks noChangeAspect="1"/>
          </p:cNvPicPr>
          <p:nvPr/>
        </p:nvPicPr>
        <p:blipFill>
          <a:blip r:embed="rId2"/>
          <a:srcRect t="16541" r="13913" b="5855"/>
          <a:stretch/>
        </p:blipFill>
        <p:spPr>
          <a:xfrm>
            <a:off x="214685" y="858740"/>
            <a:ext cx="8690776" cy="4214191"/>
          </a:xfrm>
          <a:prstGeom prst="rect">
            <a:avLst/>
          </a:prstGeom>
        </p:spPr>
      </p:pic>
    </p:spTree>
    <p:extLst>
      <p:ext uri="{BB962C8B-B14F-4D97-AF65-F5344CB8AC3E}">
        <p14:creationId xmlns:p14="http://schemas.microsoft.com/office/powerpoint/2010/main" val="831333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B5425F-058E-33A5-D1A4-EC843B5ED99A}"/>
              </a:ext>
            </a:extLst>
          </p:cNvPr>
          <p:cNvSpPr>
            <a:spLocks noGrp="1"/>
          </p:cNvSpPr>
          <p:nvPr>
            <p:ph type="title"/>
          </p:nvPr>
        </p:nvSpPr>
        <p:spPr>
          <a:xfrm>
            <a:off x="731852" y="321861"/>
            <a:ext cx="7696200" cy="330146"/>
          </a:xfrm>
        </p:spPr>
        <p:txBody>
          <a:bodyPr>
            <a:noAutofit/>
          </a:bodyPr>
          <a:lstStyle/>
          <a:p>
            <a:r>
              <a:rPr lang="en-GB" sz="2800" dirty="0"/>
              <a:t>PROBLEM STATEMENT</a:t>
            </a:r>
          </a:p>
        </p:txBody>
      </p:sp>
      <p:sp>
        <p:nvSpPr>
          <p:cNvPr id="6" name="Picture Placeholder 3">
            <a:extLst>
              <a:ext uri="{FF2B5EF4-FFF2-40B4-BE49-F238E27FC236}">
                <a16:creationId xmlns:a16="http://schemas.microsoft.com/office/drawing/2014/main" id="{F4050F0D-413B-AF8C-F82F-7B37C7F7BE7A}"/>
              </a:ext>
            </a:extLst>
          </p:cNvPr>
          <p:cNvSpPr>
            <a:spLocks noGrp="1"/>
          </p:cNvSpPr>
          <p:nvPr>
            <p:ph type="body" idx="1"/>
          </p:nvPr>
        </p:nvSpPr>
        <p:spPr>
          <a:xfrm>
            <a:off x="723900" y="835025"/>
            <a:ext cx="8110538" cy="4189413"/>
          </a:xfrm>
        </p:spPr>
        <p:txBody>
          <a:bodyPr>
            <a:normAutofit lnSpcReduction="10000"/>
          </a:bodyPr>
          <a:lstStyle/>
          <a:p>
            <a:pPr marL="0" indent="0">
              <a:lnSpc>
                <a:spcPct val="100000"/>
              </a:lnSpc>
              <a:buNone/>
            </a:pPr>
            <a:r>
              <a:rPr lang="en-US" sz="1200" dirty="0">
                <a:latin typeface="Times New Roman" panose="02020603050405020304" pitchFamily="18" charset="0"/>
                <a:cs typeface="Times New Roman" panose="02020603050405020304" pitchFamily="18" charset="0"/>
              </a:rPr>
              <a:t>The company aims to create a classification model to predict liver disease diagnoses using patient data, categorizing health conditions into five outcomes: No disease, Suspect disease, Hepatitis C, Fibrosis, or Cirrhosis.</a:t>
            </a:r>
          </a:p>
          <a:p>
            <a:pPr marL="0" indent="0">
              <a:lnSpc>
                <a:spcPct val="100000"/>
              </a:lnSpc>
              <a:buNone/>
            </a:pPr>
            <a:r>
              <a:rPr lang="en-US" sz="1200" b="1" dirty="0">
                <a:latin typeface="Times New Roman" panose="02020603050405020304" pitchFamily="18" charset="0"/>
                <a:cs typeface="Times New Roman" panose="02020603050405020304" pitchFamily="18" charset="0"/>
              </a:rPr>
              <a:t>The objective is to:</a:t>
            </a:r>
          </a:p>
          <a:p>
            <a:pPr>
              <a:lnSpc>
                <a:spcPct val="1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Build a predictive model using various blood and urine measurements (e.g., albumin, alkaline phosphatase, cholesterol, bilirubin).</a:t>
            </a:r>
          </a:p>
          <a:p>
            <a:pPr>
              <a:lnSpc>
                <a:spcPct val="1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Ensure high accuracy and reliability in identifying early signs of liver disease.</a:t>
            </a:r>
          </a:p>
          <a:p>
            <a:pPr>
              <a:lnSpc>
                <a:spcPct val="1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Deploy the model via </a:t>
            </a:r>
            <a:r>
              <a:rPr lang="en-US" sz="1200" b="1" dirty="0" err="1">
                <a:latin typeface="Times New Roman" panose="02020603050405020304" pitchFamily="18" charset="0"/>
                <a:cs typeface="Times New Roman" panose="02020603050405020304" pitchFamily="18" charset="0"/>
              </a:rPr>
              <a:t>Streamlit</a:t>
            </a:r>
            <a:r>
              <a:rPr lang="en-US" sz="1200" dirty="0">
                <a:latin typeface="Times New Roman" panose="02020603050405020304" pitchFamily="18" charset="0"/>
                <a:cs typeface="Times New Roman" panose="02020603050405020304" pitchFamily="18" charset="0"/>
              </a:rPr>
              <a:t> for clinical usage by medical professionals.</a:t>
            </a:r>
          </a:p>
          <a:p>
            <a:pPr marL="0" indent="0">
              <a:lnSpc>
                <a:spcPct val="100000"/>
              </a:lnSpc>
              <a:buNone/>
            </a:pPr>
            <a:r>
              <a:rPr lang="en-US" sz="1200" b="1" dirty="0">
                <a:latin typeface="Times New Roman" panose="02020603050405020304" pitchFamily="18" charset="0"/>
                <a:cs typeface="Times New Roman" panose="02020603050405020304" pitchFamily="18" charset="0"/>
              </a:rPr>
              <a:t>Key Metrics</a:t>
            </a:r>
          </a:p>
          <a:p>
            <a:pPr>
              <a:lnSpc>
                <a:spcPct val="100000"/>
              </a:lnSpc>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Predictive accuracy</a:t>
            </a:r>
            <a:r>
              <a:rPr lang="en-US" sz="1200" dirty="0">
                <a:latin typeface="Times New Roman" panose="02020603050405020304" pitchFamily="18" charset="0"/>
                <a:cs typeface="Times New Roman" panose="02020603050405020304" pitchFamily="18" charset="0"/>
              </a:rPr>
              <a:t>: The model should achieve a high classification accuracy for all five categories of liver disease.</a:t>
            </a:r>
          </a:p>
          <a:p>
            <a:pPr>
              <a:lnSpc>
                <a:spcPct val="100000"/>
              </a:lnSpc>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Punctual finishing</a:t>
            </a:r>
            <a:r>
              <a:rPr lang="en-US" sz="1200" dirty="0">
                <a:latin typeface="Times New Roman" panose="02020603050405020304" pitchFamily="18" charset="0"/>
                <a:cs typeface="Times New Roman" panose="02020603050405020304" pitchFamily="18" charset="0"/>
              </a:rPr>
              <a:t>: The project should be completed, with key milestones such as EDA, model building, evaluation, and deployment.</a:t>
            </a:r>
          </a:p>
          <a:p>
            <a:pPr marL="0" indent="0">
              <a:lnSpc>
                <a:spcPct val="100000"/>
              </a:lnSpc>
              <a:buNone/>
            </a:pPr>
            <a:r>
              <a:rPr lang="en-US" sz="1200" b="1" dirty="0">
                <a:latin typeface="Times New Roman" panose="02020603050405020304" pitchFamily="18" charset="0"/>
                <a:cs typeface="Times New Roman" panose="02020603050405020304" pitchFamily="18" charset="0"/>
              </a:rPr>
              <a:t>Constraints</a:t>
            </a:r>
            <a:r>
              <a:rPr lang="en-US" sz="1200" dirty="0">
                <a:latin typeface="Times New Roman" panose="02020603050405020304" pitchFamily="18" charset="0"/>
                <a:cs typeface="Times New Roman" panose="02020603050405020304" pitchFamily="18" charset="0"/>
              </a:rPr>
              <a:t>:</a:t>
            </a:r>
          </a:p>
          <a:p>
            <a:pPr>
              <a:lnSpc>
                <a:spcPct val="1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data includes some complexity, such as varying normal ranges of medical measurements depending on age and sex.</a:t>
            </a:r>
          </a:p>
          <a:p>
            <a:pPr>
              <a:lnSpc>
                <a:spcPct val="1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model should be interpretable for use by medical professionals who may not be familiar with the technical aspects of machine learning.</a:t>
            </a:r>
          </a:p>
          <a:p>
            <a:pPr>
              <a:lnSpc>
                <a:spcPct val="100000"/>
              </a:lnSpc>
            </a:pPr>
            <a:r>
              <a:rPr lang="en-US" sz="1200" dirty="0">
                <a:latin typeface="Times New Roman" panose="02020603050405020304" pitchFamily="18" charset="0"/>
                <a:cs typeface="Times New Roman" panose="02020603050405020304" pitchFamily="18" charset="0"/>
              </a:rPr>
              <a:t>By successfully developing and deploying this predictive model, the organization aims to improve early detection of liver disease and enhance patient care.</a:t>
            </a:r>
          </a:p>
          <a:p>
            <a:endParaRPr lang="en-GB" dirty="0"/>
          </a:p>
        </p:txBody>
      </p:sp>
    </p:spTree>
    <p:extLst>
      <p:ext uri="{BB962C8B-B14F-4D97-AF65-F5344CB8AC3E}">
        <p14:creationId xmlns:p14="http://schemas.microsoft.com/office/powerpoint/2010/main" val="1973563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53BA2F-7DD7-6D6C-8972-A8E66B30C674}"/>
              </a:ext>
            </a:extLst>
          </p:cNvPr>
          <p:cNvSpPr>
            <a:spLocks noGrp="1"/>
          </p:cNvSpPr>
          <p:nvPr>
            <p:ph type="body" idx="1"/>
          </p:nvPr>
        </p:nvSpPr>
        <p:spPr>
          <a:xfrm>
            <a:off x="723901" y="1191838"/>
            <a:ext cx="6462090" cy="3638580"/>
          </a:xfrm>
        </p:spPr>
        <p:txBody>
          <a:bodyPr/>
          <a:lstStyle/>
          <a:p>
            <a:pPr>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In this data science project, we developed a classification model, </a:t>
            </a:r>
            <a:r>
              <a:rPr lang="en-GB" sz="1600" dirty="0" err="1">
                <a:latin typeface="Times New Roman" panose="02020603050405020304" pitchFamily="18" charset="0"/>
                <a:cs typeface="Times New Roman" panose="02020603050405020304" pitchFamily="18" charset="0"/>
              </a:rPr>
              <a:t>analyzed</a:t>
            </a:r>
            <a:r>
              <a:rPr lang="en-GB" sz="1600" dirty="0">
                <a:latin typeface="Times New Roman" panose="02020603050405020304" pitchFamily="18" charset="0"/>
                <a:cs typeface="Times New Roman" panose="02020603050405020304" pitchFamily="18" charset="0"/>
              </a:rPr>
              <a:t> to derive insights and build a predictive model to classify the data. Our work involved EDA, Visualization techniques, Model building, model evaluation and deployment.</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Through this process, we gained a deeper understanding of the data's characteristics and the factors most influential to the outcomes.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After extensive data preprocessing, including handling missing values, normalizing features, and performing feature engineering, we explored various machine learning algorithms such as logistic regression, random forest, and support vector machine(SVM), XG Boost, KNN, and Naive Bayes. Based on the analysis, the best-performing model is XGBOOST, emerged as the most accurate one, achieving a training accuracy of 1.0 &amp; testing accuracy of 0.93459.</a:t>
            </a:r>
            <a:endParaRPr lang="en-IN" sz="1600" dirty="0">
              <a:latin typeface="Times New Roman" panose="02020603050405020304" pitchFamily="18" charset="0"/>
              <a:cs typeface="Times New Roman" panose="02020603050405020304" pitchFamily="18" charset="0"/>
            </a:endParaRPr>
          </a:p>
          <a:p>
            <a:pPr indent="0"/>
            <a:endParaRPr lang="en-GB" dirty="0"/>
          </a:p>
        </p:txBody>
      </p:sp>
      <p:sp>
        <p:nvSpPr>
          <p:cNvPr id="3" name="Title 2">
            <a:extLst>
              <a:ext uri="{FF2B5EF4-FFF2-40B4-BE49-F238E27FC236}">
                <a16:creationId xmlns:a16="http://schemas.microsoft.com/office/drawing/2014/main" id="{F9EEC7C9-A7E0-8D00-7E57-6A04BAA2E2E2}"/>
              </a:ext>
            </a:extLst>
          </p:cNvPr>
          <p:cNvSpPr>
            <a:spLocks noGrp="1"/>
          </p:cNvSpPr>
          <p:nvPr>
            <p:ph type="title"/>
          </p:nvPr>
        </p:nvSpPr>
        <p:spPr/>
        <p:txBody>
          <a:bodyPr/>
          <a:lstStyle/>
          <a:p>
            <a:r>
              <a:rPr lang="en-GB" dirty="0"/>
              <a:t>Conclusion</a:t>
            </a:r>
          </a:p>
        </p:txBody>
      </p:sp>
    </p:spTree>
    <p:extLst>
      <p:ext uri="{BB962C8B-B14F-4D97-AF65-F5344CB8AC3E}">
        <p14:creationId xmlns:p14="http://schemas.microsoft.com/office/powerpoint/2010/main" val="2748071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F16C0A-AA43-440F-9AC4-730C02EC7915}"/>
              </a:ext>
            </a:extLst>
          </p:cNvPr>
          <p:cNvSpPr>
            <a:spLocks noGrp="1"/>
          </p:cNvSpPr>
          <p:nvPr>
            <p:ph type="body" idx="1"/>
          </p:nvPr>
        </p:nvSpPr>
        <p:spPr>
          <a:xfrm>
            <a:off x="723900" y="1329448"/>
            <a:ext cx="7277099" cy="3569717"/>
          </a:xfrm>
        </p:spPr>
        <p:txBody>
          <a:bodyPr>
            <a:normAutofit lnSpcReduction="10000"/>
          </a:bodyPr>
          <a:lstStyle/>
          <a:p>
            <a:pPr marL="0" indent="0">
              <a:buNone/>
            </a:pPr>
            <a:r>
              <a:rPr lang="en-GB" sz="1600" b="1" dirty="0">
                <a:latin typeface="Times New Roman" panose="02020603050405020304" pitchFamily="18" charset="0"/>
                <a:cs typeface="Times New Roman" panose="02020603050405020304" pitchFamily="18" charset="0"/>
              </a:rPr>
              <a:t>PREPROCESSING:</a:t>
            </a:r>
          </a:p>
          <a:p>
            <a:r>
              <a:rPr lang="en-GB" sz="1600" dirty="0">
                <a:latin typeface="Times New Roman" panose="02020603050405020304" pitchFamily="18" charset="0"/>
                <a:cs typeface="Times New Roman" panose="02020603050405020304" pitchFamily="18" charset="0"/>
              </a:rPr>
              <a:t>After loading the dataset, we saw it wasn’t properly separated—everything was comma-separated. we used a delimiter to split the columns correctly.</a:t>
            </a:r>
          </a:p>
          <a:p>
            <a:pPr marL="0" indent="0">
              <a:buNone/>
            </a:pPr>
            <a:r>
              <a:rPr lang="en-GB" sz="1600" b="1" dirty="0">
                <a:latin typeface="Times New Roman" panose="02020603050405020304" pitchFamily="18" charset="0"/>
                <a:cs typeface="Times New Roman" panose="02020603050405020304" pitchFamily="18" charset="0"/>
              </a:rPr>
              <a:t>    </a:t>
            </a:r>
            <a:r>
              <a:rPr lang="en-GB" sz="1600" b="1" dirty="0" err="1">
                <a:latin typeface="Times New Roman" panose="02020603050405020304" pitchFamily="18" charset="0"/>
                <a:cs typeface="Times New Roman" panose="02020603050405020304" pitchFamily="18" charset="0"/>
              </a:rPr>
              <a:t>df</a:t>
            </a:r>
            <a:r>
              <a:rPr lang="en-GB" sz="1600" b="1" dirty="0">
                <a:latin typeface="Times New Roman" panose="02020603050405020304" pitchFamily="18" charset="0"/>
                <a:cs typeface="Times New Roman" panose="02020603050405020304" pitchFamily="18" charset="0"/>
              </a:rPr>
              <a:t> = </a:t>
            </a:r>
            <a:r>
              <a:rPr lang="en-GB" sz="1600" b="1" dirty="0" err="1">
                <a:latin typeface="Times New Roman" panose="02020603050405020304" pitchFamily="18" charset="0"/>
                <a:cs typeface="Times New Roman" panose="02020603050405020304" pitchFamily="18" charset="0"/>
              </a:rPr>
              <a:t>pd.read_csv</a:t>
            </a:r>
            <a:r>
              <a:rPr lang="en-GB" sz="1600" b="1" dirty="0">
                <a:latin typeface="Times New Roman" panose="02020603050405020304" pitchFamily="18" charset="0"/>
                <a:cs typeface="Times New Roman" panose="02020603050405020304" pitchFamily="18" charset="0"/>
              </a:rPr>
              <a:t>('project-data.csv', delimiter=';')</a:t>
            </a:r>
          </a:p>
          <a:p>
            <a:r>
              <a:rPr lang="en-GB" sz="1600" dirty="0">
                <a:latin typeface="Times New Roman" panose="02020603050405020304" pitchFamily="18" charset="0"/>
                <a:cs typeface="Times New Roman" panose="02020603050405020304" pitchFamily="18" charset="0"/>
              </a:rPr>
              <a:t>There were some outliers, so we addressed them using percentile capping and the Interquartile Range (IQR).</a:t>
            </a:r>
          </a:p>
          <a:p>
            <a:pPr marL="0" indent="0">
              <a:buNone/>
            </a:pPr>
            <a:r>
              <a:rPr lang="en-GB" sz="1600" dirty="0">
                <a:latin typeface="Times New Roman" panose="02020603050405020304" pitchFamily="18" charset="0"/>
                <a:cs typeface="Times New Roman" panose="02020603050405020304" pitchFamily="18" charset="0"/>
              </a:rPr>
              <a:t>   </a:t>
            </a:r>
            <a:r>
              <a:rPr lang="en-GB" sz="1600" b="1" dirty="0" err="1">
                <a:latin typeface="Times New Roman" panose="02020603050405020304" pitchFamily="18" charset="0"/>
                <a:cs typeface="Times New Roman" panose="02020603050405020304" pitchFamily="18" charset="0"/>
              </a:rPr>
              <a:t>capped_df</a:t>
            </a:r>
            <a:r>
              <a:rPr lang="en-GB" sz="1600" b="1" dirty="0">
                <a:latin typeface="Times New Roman" panose="02020603050405020304" pitchFamily="18" charset="0"/>
                <a:cs typeface="Times New Roman" panose="02020603050405020304" pitchFamily="18" charset="0"/>
              </a:rPr>
              <a:t> = </a:t>
            </a:r>
            <a:r>
              <a:rPr lang="en-GB" sz="1600" b="1" dirty="0" err="1">
                <a:latin typeface="Times New Roman" panose="02020603050405020304" pitchFamily="18" charset="0"/>
                <a:cs typeface="Times New Roman" panose="02020603050405020304" pitchFamily="18" charset="0"/>
              </a:rPr>
              <a:t>cap_outliers</a:t>
            </a:r>
            <a:r>
              <a:rPr lang="en-GB" sz="1600" b="1" dirty="0">
                <a:latin typeface="Times New Roman" panose="02020603050405020304" pitchFamily="18" charset="0"/>
                <a:cs typeface="Times New Roman" panose="02020603050405020304" pitchFamily="18" charset="0"/>
              </a:rPr>
              <a:t>(</a:t>
            </a:r>
            <a:r>
              <a:rPr lang="en-GB" sz="1600" b="1" dirty="0" err="1">
                <a:latin typeface="Times New Roman" panose="02020603050405020304" pitchFamily="18" charset="0"/>
                <a:cs typeface="Times New Roman" panose="02020603050405020304" pitchFamily="18" charset="0"/>
              </a:rPr>
              <a:t>df_cleaned.copy</a:t>
            </a:r>
            <a:r>
              <a:rPr lang="en-GB" sz="1600" b="1" dirty="0">
                <a:latin typeface="Times New Roman" panose="02020603050405020304" pitchFamily="18" charset="0"/>
                <a:cs typeface="Times New Roman" panose="02020603050405020304" pitchFamily="18" charset="0"/>
              </a:rPr>
              <a:t>(), </a:t>
            </a:r>
            <a:r>
              <a:rPr lang="en-GB" sz="1600" b="1" dirty="0" err="1">
                <a:latin typeface="Times New Roman" panose="02020603050405020304" pitchFamily="18" charset="0"/>
                <a:cs typeface="Times New Roman" panose="02020603050405020304" pitchFamily="18" charset="0"/>
              </a:rPr>
              <a:t>numerical_features</a:t>
            </a:r>
            <a:r>
              <a:rPr lang="en-GB" sz="1600" b="1" dirty="0">
                <a:latin typeface="Times New Roman" panose="02020603050405020304" pitchFamily="18" charset="0"/>
                <a:cs typeface="Times New Roman" panose="02020603050405020304" pitchFamily="18" charset="0"/>
              </a:rPr>
              <a:t>)</a:t>
            </a:r>
          </a:p>
          <a:p>
            <a:pPr marL="0" indent="0">
              <a:buNone/>
            </a:pPr>
            <a:r>
              <a:rPr lang="en-GB" sz="1600" b="1" dirty="0">
                <a:latin typeface="Times New Roman" panose="02020603050405020304" pitchFamily="18" charset="0"/>
                <a:cs typeface="Times New Roman" panose="02020603050405020304" pitchFamily="18" charset="0"/>
              </a:rPr>
              <a:t>   ENCODING :</a:t>
            </a:r>
          </a:p>
          <a:p>
            <a:r>
              <a:rPr lang="en-GB" sz="1600" dirty="0">
                <a:latin typeface="Times New Roman" panose="02020603050405020304" pitchFamily="18" charset="0"/>
                <a:cs typeface="Times New Roman" panose="02020603050405020304" pitchFamily="18" charset="0"/>
              </a:rPr>
              <a:t>There were missing values, which we filled with mean values. For categorical features, we used label encoding to convert them into numerical form.</a:t>
            </a:r>
          </a:p>
          <a:p>
            <a:pPr marL="0" indent="0">
              <a:buNone/>
            </a:pPr>
            <a:r>
              <a:rPr lang="en-GB" sz="1600" b="1" dirty="0">
                <a:latin typeface="Times New Roman" panose="02020603050405020304" pitchFamily="18" charset="0"/>
                <a:cs typeface="Times New Roman" panose="02020603050405020304" pitchFamily="18" charset="0"/>
              </a:rPr>
              <a:t>   </a:t>
            </a:r>
            <a:r>
              <a:rPr lang="en-GB" sz="1600" b="1" dirty="0" err="1">
                <a:latin typeface="Times New Roman" panose="02020603050405020304" pitchFamily="18" charset="0"/>
                <a:cs typeface="Times New Roman" panose="02020603050405020304" pitchFamily="18" charset="0"/>
              </a:rPr>
              <a:t>df_encoded</a:t>
            </a:r>
            <a:r>
              <a:rPr lang="en-GB" sz="1600" b="1" dirty="0">
                <a:latin typeface="Times New Roman" panose="02020603050405020304" pitchFamily="18" charset="0"/>
                <a:cs typeface="Times New Roman" panose="02020603050405020304" pitchFamily="18" charset="0"/>
              </a:rPr>
              <a:t>[col].</a:t>
            </a:r>
            <a:r>
              <a:rPr lang="en-GB" sz="1600" b="1" dirty="0" err="1">
                <a:latin typeface="Times New Roman" panose="02020603050405020304" pitchFamily="18" charset="0"/>
                <a:cs typeface="Times New Roman" panose="02020603050405020304" pitchFamily="18" charset="0"/>
              </a:rPr>
              <a:t>fillna</a:t>
            </a:r>
            <a:r>
              <a:rPr lang="en-GB" sz="1600" b="1" dirty="0">
                <a:latin typeface="Times New Roman" panose="02020603050405020304" pitchFamily="18" charset="0"/>
                <a:cs typeface="Times New Roman" panose="02020603050405020304" pitchFamily="18" charset="0"/>
              </a:rPr>
              <a:t>(</a:t>
            </a:r>
            <a:r>
              <a:rPr lang="en-GB" sz="1600" b="1" dirty="0" err="1">
                <a:latin typeface="Times New Roman" panose="02020603050405020304" pitchFamily="18" charset="0"/>
                <a:cs typeface="Times New Roman" panose="02020603050405020304" pitchFamily="18" charset="0"/>
              </a:rPr>
              <a:t>mean_value,inplace</a:t>
            </a:r>
            <a:r>
              <a:rPr lang="en-GB" sz="1600" b="1" dirty="0">
                <a:latin typeface="Times New Roman" panose="02020603050405020304" pitchFamily="18" charset="0"/>
                <a:cs typeface="Times New Roman" panose="02020603050405020304" pitchFamily="18" charset="0"/>
              </a:rPr>
              <a:t>=True)</a:t>
            </a:r>
          </a:p>
          <a:p>
            <a:pPr marL="0" indent="0">
              <a:buNone/>
            </a:pPr>
            <a:r>
              <a:rPr lang="en-GB" sz="1600" b="1" dirty="0">
                <a:latin typeface="Times New Roman" panose="02020603050405020304" pitchFamily="18" charset="0"/>
                <a:cs typeface="Times New Roman" panose="02020603050405020304" pitchFamily="18" charset="0"/>
              </a:rPr>
              <a:t>   </a:t>
            </a:r>
            <a:r>
              <a:rPr lang="en-GB" sz="1600" b="1" dirty="0" err="1">
                <a:latin typeface="Times New Roman" panose="02020603050405020304" pitchFamily="18" charset="0"/>
                <a:cs typeface="Times New Roman" panose="02020603050405020304" pitchFamily="18" charset="0"/>
              </a:rPr>
              <a:t>df</a:t>
            </a:r>
            <a:r>
              <a:rPr lang="en-GB" sz="1600" b="1" dirty="0">
                <a:latin typeface="Times New Roman" panose="02020603050405020304" pitchFamily="18" charset="0"/>
                <a:cs typeface="Times New Roman" panose="02020603050405020304" pitchFamily="18" charset="0"/>
              </a:rPr>
              <a:t>['</a:t>
            </a:r>
            <a:r>
              <a:rPr lang="en-GB" sz="1600" b="1" dirty="0" err="1">
                <a:latin typeface="Times New Roman" panose="02020603050405020304" pitchFamily="18" charset="0"/>
                <a:cs typeface="Times New Roman" panose="02020603050405020304" pitchFamily="18" charset="0"/>
              </a:rPr>
              <a:t>category_encoded</a:t>
            </a:r>
            <a:r>
              <a:rPr lang="en-GB" sz="1600" b="1" dirty="0">
                <a:latin typeface="Times New Roman" panose="02020603050405020304" pitchFamily="18" charset="0"/>
                <a:cs typeface="Times New Roman" panose="02020603050405020304" pitchFamily="18" charset="0"/>
              </a:rPr>
              <a:t>'] = </a:t>
            </a:r>
            <a:r>
              <a:rPr lang="en-GB" sz="1600" b="1" dirty="0" err="1">
                <a:latin typeface="Times New Roman" panose="02020603050405020304" pitchFamily="18" charset="0"/>
                <a:cs typeface="Times New Roman" panose="02020603050405020304" pitchFamily="18" charset="0"/>
              </a:rPr>
              <a:t>label_encoder.fit_transform</a:t>
            </a:r>
            <a:r>
              <a:rPr lang="en-GB" sz="1600" b="1" dirty="0">
                <a:latin typeface="Times New Roman" panose="02020603050405020304" pitchFamily="18" charset="0"/>
                <a:cs typeface="Times New Roman" panose="02020603050405020304" pitchFamily="18" charset="0"/>
              </a:rPr>
              <a:t>(</a:t>
            </a:r>
            <a:r>
              <a:rPr lang="en-GB" sz="1600" b="1" dirty="0" err="1">
                <a:latin typeface="Times New Roman" panose="02020603050405020304" pitchFamily="18" charset="0"/>
                <a:cs typeface="Times New Roman" panose="02020603050405020304" pitchFamily="18" charset="0"/>
              </a:rPr>
              <a:t>df</a:t>
            </a:r>
            <a:r>
              <a:rPr lang="en-GB" sz="1600" b="1" dirty="0">
                <a:latin typeface="Times New Roman" panose="02020603050405020304" pitchFamily="18" charset="0"/>
                <a:cs typeface="Times New Roman" panose="02020603050405020304" pitchFamily="18" charset="0"/>
              </a:rPr>
              <a:t>['category'])</a:t>
            </a:r>
          </a:p>
          <a:p>
            <a:endParaRPr lang="en-GB" dirty="0"/>
          </a:p>
        </p:txBody>
      </p:sp>
      <p:sp>
        <p:nvSpPr>
          <p:cNvPr id="3" name="Title 2">
            <a:extLst>
              <a:ext uri="{FF2B5EF4-FFF2-40B4-BE49-F238E27FC236}">
                <a16:creationId xmlns:a16="http://schemas.microsoft.com/office/drawing/2014/main" id="{604561B0-50B1-5C3A-1246-D5567F79FF2B}"/>
              </a:ext>
            </a:extLst>
          </p:cNvPr>
          <p:cNvSpPr>
            <a:spLocks noGrp="1"/>
          </p:cNvSpPr>
          <p:nvPr>
            <p:ph type="title"/>
          </p:nvPr>
        </p:nvSpPr>
        <p:spPr>
          <a:xfrm>
            <a:off x="445605" y="244335"/>
            <a:ext cx="7696200" cy="639388"/>
          </a:xfrm>
        </p:spPr>
        <p:txBody>
          <a:bodyPr>
            <a:normAutofit fontScale="90000"/>
          </a:bodyPr>
          <a:lstStyle/>
          <a:p>
            <a:r>
              <a:rPr lang="en-GB" b="1" dirty="0"/>
              <a:t>Challenges Faced While Working and How We Overcame Them</a:t>
            </a:r>
            <a:endParaRPr lang="en-GB" dirty="0"/>
          </a:p>
        </p:txBody>
      </p:sp>
    </p:spTree>
    <p:extLst>
      <p:ext uri="{BB962C8B-B14F-4D97-AF65-F5344CB8AC3E}">
        <p14:creationId xmlns:p14="http://schemas.microsoft.com/office/powerpoint/2010/main" val="3478423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ACDE72-C383-F3E1-EF18-E25C9E0C7AEC}"/>
              </a:ext>
            </a:extLst>
          </p:cNvPr>
          <p:cNvSpPr>
            <a:spLocks noGrp="1"/>
          </p:cNvSpPr>
          <p:nvPr>
            <p:ph type="body" idx="1"/>
          </p:nvPr>
        </p:nvSpPr>
        <p:spPr>
          <a:xfrm>
            <a:off x="723900" y="397565"/>
            <a:ext cx="7595151" cy="4462669"/>
          </a:xfrm>
        </p:spPr>
        <p:txBody>
          <a:bodyPr>
            <a:normAutofit/>
          </a:bodyPr>
          <a:lstStyle/>
          <a:p>
            <a:r>
              <a:rPr lang="en-GB" sz="18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MODEL BUILDING:</a:t>
            </a:r>
          </a:p>
          <a:p>
            <a:r>
              <a:rPr lang="en-GB" sz="1800" dirty="0">
                <a:latin typeface="Times New Roman" panose="02020603050405020304" pitchFamily="18" charset="0"/>
                <a:cs typeface="Times New Roman" panose="02020603050405020304" pitchFamily="18" charset="0"/>
              </a:rPr>
              <a:t>We built several models, like Logistic Regression, Decision Tree, Random Forest, SVM, and XGBOOST. After evaluating accuracy, precision, recall, and F1 score, we finalized the XGBOOST classifier as it showed the best accuracy among all the models.</a:t>
            </a:r>
          </a:p>
          <a:p>
            <a:r>
              <a:rPr lang="en-GB" sz="18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DEPLOYMENT:</a:t>
            </a:r>
          </a:p>
          <a:p>
            <a:r>
              <a:rPr lang="en-GB" sz="1800" dirty="0">
                <a:latin typeface="Times New Roman" panose="02020603050405020304" pitchFamily="18" charset="0"/>
                <a:cs typeface="Times New Roman" panose="02020603050405020304" pitchFamily="18" charset="0"/>
              </a:rPr>
              <a:t>While deploying the model, we encountered data imbalance, so we balanced the data first.</a:t>
            </a:r>
          </a:p>
          <a:p>
            <a:r>
              <a:rPr lang="en-GB" sz="1800" dirty="0">
                <a:latin typeface="Times New Roman" panose="02020603050405020304" pitchFamily="18" charset="0"/>
                <a:cs typeface="Times New Roman" panose="02020603050405020304" pitchFamily="18" charset="0"/>
              </a:rPr>
              <a:t>We also scaled the data using Standard Scaler, as it was predicting incorrect categories. Scaling helped resolve this issue.</a:t>
            </a:r>
          </a:p>
        </p:txBody>
      </p:sp>
    </p:spTree>
    <p:extLst>
      <p:ext uri="{BB962C8B-B14F-4D97-AF65-F5344CB8AC3E}">
        <p14:creationId xmlns:p14="http://schemas.microsoft.com/office/powerpoint/2010/main" val="1866614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C3E31F-975A-67BB-D814-DF2FF51EBEFD}"/>
              </a:ext>
            </a:extLst>
          </p:cNvPr>
          <p:cNvSpPr>
            <a:spLocks noGrp="1"/>
          </p:cNvSpPr>
          <p:nvPr>
            <p:ph type="body" idx="1"/>
          </p:nvPr>
        </p:nvSpPr>
        <p:spPr>
          <a:xfrm>
            <a:off x="564544" y="667909"/>
            <a:ext cx="7919332" cy="4260906"/>
          </a:xfrm>
        </p:spPr>
        <p:txBody>
          <a:bodyPr>
            <a:normAutofit fontScale="92500" lnSpcReduction="20000"/>
          </a:bodyPr>
          <a:lstStyle/>
          <a:p>
            <a:pPr marL="0" indent="0">
              <a:lnSpc>
                <a:spcPct val="100000"/>
              </a:lnSpc>
              <a:buNone/>
            </a:pPr>
            <a:r>
              <a:rPr lang="en-US" sz="1200" b="1" dirty="0">
                <a:latin typeface="Times New Roman" panose="02020603050405020304" pitchFamily="18" charset="0"/>
                <a:cs typeface="Times New Roman" panose="02020603050405020304" pitchFamily="18" charset="0"/>
              </a:rPr>
              <a:t>Business Objective</a:t>
            </a:r>
            <a:r>
              <a:rPr lang="en-US" sz="1200" dirty="0">
                <a:latin typeface="Times New Roman" panose="02020603050405020304" pitchFamily="18" charset="0"/>
                <a:cs typeface="Times New Roman" panose="02020603050405020304" pitchFamily="18" charset="0"/>
              </a:rPr>
              <a:t>:</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The project aims to predict liver disease in patients based on medical data. The data includes various blood and urine measurements, and the target variable is the diagnosis of liver disease, categorized as one of the following:</a:t>
            </a:r>
          </a:p>
          <a:p>
            <a:pPr marL="0" indent="0">
              <a:lnSpc>
                <a:spcPct val="100000"/>
              </a:lnSpc>
              <a:buNone/>
            </a:pPr>
            <a:r>
              <a:rPr lang="en-US" sz="1200" dirty="0">
                <a:latin typeface="Times New Roman" panose="02020603050405020304" pitchFamily="18" charset="0"/>
                <a:cs typeface="Times New Roman" panose="02020603050405020304" pitchFamily="18" charset="0"/>
              </a:rPr>
              <a:t> -&gt;No disease     -&gt;Suspect disease     -&gt;Hepatitis C      -&gt;Fibrosis</a:t>
            </a:r>
          </a:p>
          <a:p>
            <a:pPr marL="0" indent="0">
              <a:lnSpc>
                <a:spcPct val="100000"/>
              </a:lnSpc>
              <a:buNone/>
            </a:pPr>
            <a:r>
              <a:rPr lang="en-US" sz="1200" dirty="0">
                <a:latin typeface="Times New Roman" panose="02020603050405020304" pitchFamily="18" charset="0"/>
                <a:cs typeface="Times New Roman" panose="02020603050405020304" pitchFamily="18" charset="0"/>
              </a:rPr>
              <a:t> -&gt;Cirrhosis</a:t>
            </a:r>
            <a:endParaRPr lang="en-US" sz="1200" b="1" dirty="0">
              <a:latin typeface="Times New Roman" panose="02020603050405020304" pitchFamily="18" charset="0"/>
              <a:cs typeface="Times New Roman" panose="02020603050405020304" pitchFamily="18" charset="0"/>
            </a:endParaRPr>
          </a:p>
          <a:p>
            <a:pPr marL="0" indent="0">
              <a:lnSpc>
                <a:spcPct val="100000"/>
              </a:lnSpc>
              <a:buNone/>
            </a:pPr>
            <a:r>
              <a:rPr lang="en-US" sz="1200" b="1" dirty="0">
                <a:latin typeface="Times New Roman" panose="02020603050405020304" pitchFamily="18" charset="0"/>
                <a:cs typeface="Times New Roman" panose="02020603050405020304" pitchFamily="18" charset="0"/>
              </a:rPr>
              <a:t>Business Context:</a:t>
            </a:r>
          </a:p>
          <a:p>
            <a:pPr marL="0" indent="0">
              <a:lnSpc>
                <a:spcPct val="100000"/>
              </a:lnSpc>
              <a:buNone/>
            </a:pPr>
            <a:r>
              <a:rPr lang="en-US" sz="1200" dirty="0">
                <a:latin typeface="Times New Roman" panose="02020603050405020304" pitchFamily="18" charset="0"/>
                <a:cs typeface="Times New Roman" panose="02020603050405020304" pitchFamily="18" charset="0"/>
              </a:rPr>
              <a:t>Liver disease can lead to serious health problems and increased treatment costs if not detected early. A healthcare institution plans to use data science to develop a classification model that predicts liver disease from patient medical data, helping clinicians with early diagnosis and personalized treatment.</a:t>
            </a:r>
            <a:endParaRPr lang="en-US" sz="1200" b="1" dirty="0">
              <a:latin typeface="Times New Roman" panose="02020603050405020304" pitchFamily="18" charset="0"/>
              <a:cs typeface="Times New Roman" panose="02020603050405020304" pitchFamily="18" charset="0"/>
            </a:endParaRPr>
          </a:p>
          <a:p>
            <a:pPr marL="0" indent="0">
              <a:lnSpc>
                <a:spcPct val="100000"/>
              </a:lnSpc>
              <a:buNone/>
            </a:pPr>
            <a:r>
              <a:rPr lang="en-US" sz="1200" b="1" dirty="0">
                <a:latin typeface="Times New Roman" panose="02020603050405020304" pitchFamily="18" charset="0"/>
                <a:cs typeface="Times New Roman" panose="02020603050405020304" pitchFamily="18" charset="0"/>
              </a:rPr>
              <a:t>Data Overview</a:t>
            </a:r>
            <a:r>
              <a:rPr lang="en-US" sz="1200" dirty="0">
                <a:latin typeface="Times New Roman" panose="02020603050405020304" pitchFamily="18" charset="0"/>
                <a:cs typeface="Times New Roman" panose="02020603050405020304" pitchFamily="18" charset="0"/>
              </a:rPr>
              <a:t>:</a:t>
            </a:r>
          </a:p>
          <a:p>
            <a:pPr>
              <a:lnSpc>
                <a:spcPct val="1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dataset contains </a:t>
            </a:r>
            <a:r>
              <a:rPr lang="en-US" sz="1200" b="1" dirty="0">
                <a:latin typeface="Times New Roman" panose="02020603050405020304" pitchFamily="18" charset="0"/>
                <a:cs typeface="Times New Roman" panose="02020603050405020304" pitchFamily="18" charset="0"/>
              </a:rPr>
              <a:t>615 instances</a:t>
            </a:r>
            <a:r>
              <a:rPr lang="en-US" sz="1200" dirty="0">
                <a:latin typeface="Times New Roman" panose="02020603050405020304" pitchFamily="18" charset="0"/>
                <a:cs typeface="Times New Roman" panose="02020603050405020304" pitchFamily="18" charset="0"/>
              </a:rPr>
              <a:t> (rows) and </a:t>
            </a:r>
            <a:r>
              <a:rPr lang="en-US" sz="1200" b="1" dirty="0">
                <a:latin typeface="Times New Roman" panose="02020603050405020304" pitchFamily="18" charset="0"/>
                <a:cs typeface="Times New Roman" panose="02020603050405020304" pitchFamily="18" charset="0"/>
              </a:rPr>
              <a:t>13 variables</a:t>
            </a:r>
            <a:r>
              <a:rPr lang="en-US" sz="1200" dirty="0">
                <a:latin typeface="Times New Roman" panose="02020603050405020304" pitchFamily="18" charset="0"/>
                <a:cs typeface="Times New Roman" panose="02020603050405020304" pitchFamily="18" charset="0"/>
              </a:rPr>
              <a:t> (columns).</a:t>
            </a:r>
          </a:p>
          <a:p>
            <a:pPr>
              <a:lnSpc>
                <a:spcPct val="100000"/>
              </a:lnSpc>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Input Variables</a:t>
            </a:r>
            <a:r>
              <a:rPr lang="en-US" sz="1200" dirty="0">
                <a:latin typeface="Times New Roman" panose="02020603050405020304" pitchFamily="18" charset="0"/>
                <a:cs typeface="Times New Roman" panose="02020603050405020304" pitchFamily="18" charset="0"/>
              </a:rPr>
              <a:t>: Mostly numerical, including blood and urine measurements such as albumin, cholesterol, bilirubin, etc. One categorical variable is included: </a:t>
            </a:r>
            <a:r>
              <a:rPr lang="en-US" sz="1200" b="1" dirty="0">
                <a:latin typeface="Times New Roman" panose="02020603050405020304" pitchFamily="18" charset="0"/>
                <a:cs typeface="Times New Roman" panose="02020603050405020304" pitchFamily="18" charset="0"/>
              </a:rPr>
              <a:t>sex</a:t>
            </a:r>
            <a:r>
              <a:rPr lang="en-US" sz="1200" dirty="0">
                <a:latin typeface="Times New Roman" panose="02020603050405020304" pitchFamily="18" charset="0"/>
                <a:cs typeface="Times New Roman" panose="02020603050405020304" pitchFamily="18" charset="0"/>
              </a:rPr>
              <a:t> (binary: "f" or "m").</a:t>
            </a:r>
          </a:p>
          <a:p>
            <a:pPr>
              <a:lnSpc>
                <a:spcPct val="100000"/>
              </a:lnSpc>
            </a:pPr>
            <a:r>
              <a:rPr lang="en-US" sz="1200" b="1" dirty="0">
                <a:latin typeface="Times New Roman" panose="02020603050405020304" pitchFamily="18" charset="0"/>
                <a:cs typeface="Times New Roman" panose="02020603050405020304" pitchFamily="18" charset="0"/>
              </a:rPr>
              <a:t>Target Variable</a:t>
            </a:r>
            <a:r>
              <a:rPr lang="en-US" sz="1200" dirty="0">
                <a:latin typeface="Times New Roman" panose="02020603050405020304" pitchFamily="18" charset="0"/>
                <a:cs typeface="Times New Roman" panose="02020603050405020304" pitchFamily="18" charset="0"/>
              </a:rPr>
              <a:t>: Diagnosis of liver disease, categorized into five classes (No disease, Suspect disease, Hepatitis C, Fibrosis, Cirrhosis).</a:t>
            </a:r>
          </a:p>
          <a:p>
            <a:pPr marL="0" indent="0">
              <a:lnSpc>
                <a:spcPct val="100000"/>
              </a:lnSpc>
              <a:buNone/>
            </a:pPr>
            <a:endParaRPr lang="en-US" sz="1200" b="1" dirty="0">
              <a:latin typeface="Times New Roman" panose="02020603050405020304" pitchFamily="18" charset="0"/>
              <a:cs typeface="Times New Roman" panose="02020603050405020304" pitchFamily="18" charset="0"/>
            </a:endParaRPr>
          </a:p>
          <a:p>
            <a:pPr marL="0" indent="0">
              <a:lnSpc>
                <a:spcPct val="100000"/>
              </a:lnSpc>
              <a:buNone/>
            </a:pPr>
            <a:r>
              <a:rPr lang="en-US" sz="1200" b="1" dirty="0">
                <a:latin typeface="Times New Roman" panose="02020603050405020304" pitchFamily="18" charset="0"/>
                <a:cs typeface="Times New Roman" panose="02020603050405020304" pitchFamily="18" charset="0"/>
              </a:rPr>
              <a:t>Business Value</a:t>
            </a:r>
            <a:r>
              <a:rPr lang="en-US" sz="1200" dirty="0">
                <a:latin typeface="Times New Roman" panose="02020603050405020304" pitchFamily="18" charset="0"/>
                <a:cs typeface="Times New Roman" panose="02020603050405020304" pitchFamily="18" charset="0"/>
              </a:rPr>
              <a:t>: Predicting liver disease early can:</a:t>
            </a:r>
          </a:p>
          <a:p>
            <a:pPr>
              <a:lnSpc>
                <a:spcPct val="1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Improve patient care by initiating treatment sooner.</a:t>
            </a:r>
          </a:p>
          <a:p>
            <a:pPr>
              <a:lnSpc>
                <a:spcPct val="1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Lower healthcare costs associated with late-stage liver diseases.</a:t>
            </a:r>
          </a:p>
          <a:p>
            <a:pPr marL="0" indent="0">
              <a:lnSpc>
                <a:spcPct val="100000"/>
              </a:lnSpc>
              <a:buNone/>
            </a:pPr>
            <a:r>
              <a:rPr lang="en-US" sz="1200" dirty="0">
                <a:latin typeface="Times New Roman" panose="02020603050405020304" pitchFamily="18" charset="0"/>
                <a:cs typeface="Times New Roman" panose="02020603050405020304" pitchFamily="18" charset="0"/>
              </a:rPr>
              <a:t>Deploying the model in a </a:t>
            </a:r>
            <a:r>
              <a:rPr lang="en-US" sz="1200" dirty="0" err="1">
                <a:latin typeface="Times New Roman" panose="02020603050405020304" pitchFamily="18" charset="0"/>
                <a:cs typeface="Times New Roman" panose="02020603050405020304" pitchFamily="18" charset="0"/>
              </a:rPr>
              <a:t>streamlit</a:t>
            </a:r>
            <a:r>
              <a:rPr lang="en-US" sz="1200" dirty="0">
                <a:latin typeface="Times New Roman" panose="02020603050405020304" pitchFamily="18" charset="0"/>
                <a:cs typeface="Times New Roman" panose="02020603050405020304" pitchFamily="18" charset="0"/>
              </a:rPr>
              <a:t> app will provide medical professionals with a simple tool for patient screening and disease prediction, enhancing operational efficiency in diagnostics.</a:t>
            </a:r>
          </a:p>
          <a:p>
            <a:pPr>
              <a:lnSpc>
                <a:spcPct val="10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endParaRPr lang="en-GB" dirty="0"/>
          </a:p>
        </p:txBody>
      </p:sp>
      <p:sp>
        <p:nvSpPr>
          <p:cNvPr id="3" name="Title 2">
            <a:extLst>
              <a:ext uri="{FF2B5EF4-FFF2-40B4-BE49-F238E27FC236}">
                <a16:creationId xmlns:a16="http://schemas.microsoft.com/office/drawing/2014/main" id="{5684AAAE-1D1B-5725-D571-9392BEA4BC95}"/>
              </a:ext>
            </a:extLst>
          </p:cNvPr>
          <p:cNvSpPr>
            <a:spLocks noGrp="1"/>
          </p:cNvSpPr>
          <p:nvPr>
            <p:ph type="title"/>
          </p:nvPr>
        </p:nvSpPr>
        <p:spPr>
          <a:xfrm>
            <a:off x="723900" y="214685"/>
            <a:ext cx="7696200" cy="453225"/>
          </a:xfrm>
        </p:spPr>
        <p:txBody>
          <a:bodyPr>
            <a:normAutofit fontScale="90000"/>
          </a:bodyPr>
          <a:lstStyle/>
          <a:p>
            <a:r>
              <a:rPr lang="en-GB" dirty="0"/>
              <a:t>BUSINESS ANALYSIS</a:t>
            </a:r>
          </a:p>
        </p:txBody>
      </p:sp>
    </p:spTree>
    <p:extLst>
      <p:ext uri="{BB962C8B-B14F-4D97-AF65-F5344CB8AC3E}">
        <p14:creationId xmlns:p14="http://schemas.microsoft.com/office/powerpoint/2010/main" val="3164244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7AA09B-22BC-E2EF-CF9E-16B93869C198}"/>
              </a:ext>
            </a:extLst>
          </p:cNvPr>
          <p:cNvSpPr>
            <a:spLocks noGrp="1"/>
          </p:cNvSpPr>
          <p:nvPr>
            <p:ph type="body" idx="1"/>
          </p:nvPr>
        </p:nvSpPr>
        <p:spPr>
          <a:xfrm>
            <a:off x="0" y="794272"/>
            <a:ext cx="9144000" cy="4349228"/>
          </a:xfrm>
        </p:spPr>
        <p:txBody>
          <a:bodyPr/>
          <a:lstStyle/>
          <a:p>
            <a:endParaRPr lang="en-GB" dirty="0"/>
          </a:p>
        </p:txBody>
      </p:sp>
      <p:sp>
        <p:nvSpPr>
          <p:cNvPr id="3" name="Title 2">
            <a:extLst>
              <a:ext uri="{FF2B5EF4-FFF2-40B4-BE49-F238E27FC236}">
                <a16:creationId xmlns:a16="http://schemas.microsoft.com/office/drawing/2014/main" id="{54296CE7-96DE-4096-5E03-99E6902F34A4}"/>
              </a:ext>
            </a:extLst>
          </p:cNvPr>
          <p:cNvSpPr>
            <a:spLocks noGrp="1"/>
          </p:cNvSpPr>
          <p:nvPr>
            <p:ph type="title"/>
          </p:nvPr>
        </p:nvSpPr>
        <p:spPr>
          <a:xfrm>
            <a:off x="620533" y="154884"/>
            <a:ext cx="7696200" cy="639388"/>
          </a:xfrm>
        </p:spPr>
        <p:txBody>
          <a:bodyPr>
            <a:normAutofit/>
          </a:bodyPr>
          <a:lstStyle/>
          <a:p>
            <a:r>
              <a:rPr lang="en-GB" sz="3200" dirty="0">
                <a:latin typeface="Times New Roman" panose="02020603050405020304" pitchFamily="18" charset="0"/>
                <a:cs typeface="Times New Roman" panose="02020603050405020304" pitchFamily="18" charset="0"/>
              </a:rPr>
              <a:t>EDA-Exploratory Data </a:t>
            </a:r>
          </a:p>
        </p:txBody>
      </p:sp>
      <p:pic>
        <p:nvPicPr>
          <p:cNvPr id="5" name="Picture 4">
            <a:extLst>
              <a:ext uri="{FF2B5EF4-FFF2-40B4-BE49-F238E27FC236}">
                <a16:creationId xmlns:a16="http://schemas.microsoft.com/office/drawing/2014/main" id="{B4FD7218-1CB5-149C-0B42-E33F403EDA43}"/>
              </a:ext>
            </a:extLst>
          </p:cNvPr>
          <p:cNvPicPr>
            <a:picLocks noChangeAspect="1"/>
          </p:cNvPicPr>
          <p:nvPr/>
        </p:nvPicPr>
        <p:blipFill>
          <a:blip r:embed="rId2"/>
          <a:stretch>
            <a:fillRect/>
          </a:stretch>
        </p:blipFill>
        <p:spPr>
          <a:xfrm>
            <a:off x="0" y="691761"/>
            <a:ext cx="9144000" cy="4595855"/>
          </a:xfrm>
          <a:prstGeom prst="rect">
            <a:avLst/>
          </a:prstGeom>
        </p:spPr>
      </p:pic>
    </p:spTree>
    <p:extLst>
      <p:ext uri="{BB962C8B-B14F-4D97-AF65-F5344CB8AC3E}">
        <p14:creationId xmlns:p14="http://schemas.microsoft.com/office/powerpoint/2010/main" val="373626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68B6B6C-EA73-08F1-4803-48FD43B616DA}"/>
              </a:ext>
            </a:extLst>
          </p:cNvPr>
          <p:cNvPicPr>
            <a:picLocks noChangeAspect="1"/>
          </p:cNvPicPr>
          <p:nvPr/>
        </p:nvPicPr>
        <p:blipFill>
          <a:blip r:embed="rId2"/>
          <a:srcRect l="34807" t="25893" r="21996" b="15749"/>
          <a:stretch/>
        </p:blipFill>
        <p:spPr>
          <a:xfrm>
            <a:off x="914400" y="75967"/>
            <a:ext cx="6947452" cy="5191772"/>
          </a:xfrm>
          <a:prstGeom prst="rect">
            <a:avLst/>
          </a:prstGeom>
        </p:spPr>
      </p:pic>
    </p:spTree>
    <p:extLst>
      <p:ext uri="{BB962C8B-B14F-4D97-AF65-F5344CB8AC3E}">
        <p14:creationId xmlns:p14="http://schemas.microsoft.com/office/powerpoint/2010/main" val="1054457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F13F1D-B762-DFCF-6323-245E96FC26FC}"/>
              </a:ext>
            </a:extLst>
          </p:cNvPr>
          <p:cNvSpPr>
            <a:spLocks noGrp="1"/>
          </p:cNvSpPr>
          <p:nvPr>
            <p:ph type="body" idx="1"/>
          </p:nvPr>
        </p:nvSpPr>
        <p:spPr>
          <a:xfrm>
            <a:off x="532738" y="102572"/>
            <a:ext cx="8054672" cy="4811334"/>
          </a:xfrm>
        </p:spPr>
        <p:txBody>
          <a:bodyPr>
            <a:normAutofit/>
          </a:bodyPr>
          <a:lstStyle/>
          <a:p>
            <a:r>
              <a:rPr lang="en-IN" sz="1600" b="1" dirty="0">
                <a:latin typeface="Times New Roman" panose="02020603050405020304" pitchFamily="18" charset="0"/>
                <a:cs typeface="Times New Roman" panose="02020603050405020304" pitchFamily="18" charset="0"/>
              </a:rPr>
              <a:t>Numeric Variables: </a:t>
            </a:r>
            <a:r>
              <a:rPr lang="en-IN" sz="1600" dirty="0">
                <a:latin typeface="Times New Roman" panose="02020603050405020304" pitchFamily="18" charset="0"/>
                <a:cs typeface="Times New Roman" panose="02020603050405020304" pitchFamily="18" charset="0"/>
              </a:rPr>
              <a:t>Most Numeric variables follow a skewed distribution (Positive and Negative), as observed in the histograms and box plots.</a:t>
            </a:r>
          </a:p>
          <a:p>
            <a:r>
              <a:rPr lang="en-IN" sz="1600" b="1" dirty="0">
                <a:latin typeface="Times New Roman" panose="02020603050405020304" pitchFamily="18" charset="0"/>
                <a:cs typeface="Times New Roman" panose="02020603050405020304" pitchFamily="18" charset="0"/>
              </a:rPr>
              <a:t>Categorical Variables</a:t>
            </a:r>
            <a:r>
              <a:rPr lang="en-IN" sz="1600" dirty="0">
                <a:latin typeface="Times New Roman" panose="02020603050405020304" pitchFamily="18" charset="0"/>
                <a:cs typeface="Times New Roman" panose="02020603050405020304" pitchFamily="18" charset="0"/>
              </a:rPr>
              <a:t>: The Majority of samples fall into category 3, indicating a potential class imbalance.</a:t>
            </a:r>
          </a:p>
          <a:p>
            <a:endParaRPr lang="en-GB"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744B675-509C-C4FC-A5F2-AFCC007FD420}"/>
              </a:ext>
            </a:extLst>
          </p:cNvPr>
          <p:cNvPicPr>
            <a:picLocks noChangeAspect="1"/>
          </p:cNvPicPr>
          <p:nvPr/>
        </p:nvPicPr>
        <p:blipFill>
          <a:blip r:embed="rId3"/>
          <a:stretch>
            <a:fillRect/>
          </a:stretch>
        </p:blipFill>
        <p:spPr>
          <a:xfrm>
            <a:off x="660040" y="1367624"/>
            <a:ext cx="7553573" cy="3466570"/>
          </a:xfrm>
          <a:prstGeom prst="rect">
            <a:avLst/>
          </a:prstGeom>
        </p:spPr>
      </p:pic>
    </p:spTree>
    <p:extLst>
      <p:ext uri="{BB962C8B-B14F-4D97-AF65-F5344CB8AC3E}">
        <p14:creationId xmlns:p14="http://schemas.microsoft.com/office/powerpoint/2010/main" val="3631204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DB990F-4F1D-C0B0-C964-6728551E9FAE}"/>
              </a:ext>
            </a:extLst>
          </p:cNvPr>
          <p:cNvPicPr>
            <a:picLocks noChangeAspect="1"/>
          </p:cNvPicPr>
          <p:nvPr/>
        </p:nvPicPr>
        <p:blipFill>
          <a:blip r:embed="rId2"/>
          <a:stretch>
            <a:fillRect/>
          </a:stretch>
        </p:blipFill>
        <p:spPr>
          <a:xfrm>
            <a:off x="928576" y="1821835"/>
            <a:ext cx="6195793" cy="3195438"/>
          </a:xfrm>
          <a:prstGeom prst="rect">
            <a:avLst/>
          </a:prstGeom>
        </p:spPr>
      </p:pic>
      <p:sp>
        <p:nvSpPr>
          <p:cNvPr id="2" name="Text Placeholder 1">
            <a:extLst>
              <a:ext uri="{FF2B5EF4-FFF2-40B4-BE49-F238E27FC236}">
                <a16:creationId xmlns:a16="http://schemas.microsoft.com/office/drawing/2014/main" id="{4F4FBEED-E007-9C4B-A93C-A768C1EF48AF}"/>
              </a:ext>
            </a:extLst>
          </p:cNvPr>
          <p:cNvSpPr>
            <a:spLocks noGrp="1"/>
          </p:cNvSpPr>
          <p:nvPr>
            <p:ph type="body" idx="1"/>
          </p:nvPr>
        </p:nvSpPr>
        <p:spPr>
          <a:xfrm>
            <a:off x="526774" y="126228"/>
            <a:ext cx="8080513" cy="5017272"/>
          </a:xfrm>
        </p:spPr>
        <p:txBody>
          <a:bodyPr>
            <a:normAutofit/>
          </a:bodyPr>
          <a:lstStyle/>
          <a:p>
            <a:r>
              <a:rPr lang="en-IN" sz="1600" b="1" dirty="0">
                <a:latin typeface="Times New Roman" panose="02020603050405020304" pitchFamily="18" charset="0"/>
                <a:cs typeface="Times New Roman" panose="02020603050405020304" pitchFamily="18" charset="0"/>
              </a:rPr>
              <a:t>Outliers: </a:t>
            </a:r>
            <a:r>
              <a:rPr lang="en-IN" sz="1600" dirty="0">
                <a:latin typeface="Times New Roman" panose="02020603050405020304" pitchFamily="18" charset="0"/>
                <a:cs typeface="Times New Roman" panose="02020603050405020304" pitchFamily="18" charset="0"/>
              </a:rPr>
              <a:t>Many of the features have significant outliers. For instance, “</a:t>
            </a:r>
            <a:r>
              <a:rPr lang="en-IN" sz="1600" dirty="0" err="1">
                <a:latin typeface="Times New Roman" panose="02020603050405020304" pitchFamily="18" charset="0"/>
                <a:cs typeface="Times New Roman" panose="02020603050405020304" pitchFamily="18" charset="0"/>
              </a:rPr>
              <a:t>alanine_aminotransferase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aspartate_aminotransferace</a:t>
            </a:r>
            <a:r>
              <a:rPr lang="en-IN" sz="1600" dirty="0">
                <a:latin typeface="Times New Roman" panose="02020603050405020304" pitchFamily="18" charset="0"/>
                <a:cs typeface="Times New Roman" panose="02020603050405020304" pitchFamily="18" charset="0"/>
              </a:rPr>
              <a:t>”, “bilirubin”, “</a:t>
            </a:r>
            <a:r>
              <a:rPr lang="en-IN" sz="1600" dirty="0" err="1">
                <a:latin typeface="Times New Roman" panose="02020603050405020304" pitchFamily="18" charset="0"/>
                <a:cs typeface="Times New Roman" panose="02020603050405020304" pitchFamily="18" charset="0"/>
              </a:rPr>
              <a:t>gamma_glutamyl_transferase</a:t>
            </a:r>
            <a:r>
              <a:rPr lang="en-IN" sz="1600" dirty="0">
                <a:latin typeface="Times New Roman" panose="02020603050405020304" pitchFamily="18" charset="0"/>
                <a:cs typeface="Times New Roman" panose="02020603050405020304" pitchFamily="18" charset="0"/>
              </a:rPr>
              <a:t>” and “</a:t>
            </a:r>
            <a:r>
              <a:rPr lang="en-IN" sz="1600" dirty="0" err="1">
                <a:latin typeface="Times New Roman" panose="02020603050405020304" pitchFamily="18" charset="0"/>
                <a:cs typeface="Times New Roman" panose="02020603050405020304" pitchFamily="18" charset="0"/>
              </a:rPr>
              <a:t>creatinina</a:t>
            </a:r>
            <a:r>
              <a:rPr lang="en-IN" sz="1600" dirty="0">
                <a:latin typeface="Times New Roman" panose="02020603050405020304" pitchFamily="18" charset="0"/>
                <a:cs typeface="Times New Roman" panose="02020603050405020304" pitchFamily="18" charset="0"/>
              </a:rPr>
              <a:t>” all show extreme values outside the normal range, indicating that some individuals have much higher readings</a:t>
            </a:r>
          </a:p>
          <a:p>
            <a:r>
              <a:rPr lang="en-IN" sz="1600" b="1" dirty="0">
                <a:latin typeface="Times New Roman" panose="02020603050405020304" pitchFamily="18" charset="0"/>
                <a:cs typeface="Times New Roman" panose="02020603050405020304" pitchFamily="18" charset="0"/>
              </a:rPr>
              <a:t>Outliers presence: </a:t>
            </a:r>
            <a:r>
              <a:rPr lang="en-IN" sz="1600" dirty="0">
                <a:latin typeface="Times New Roman" panose="02020603050405020304" pitchFamily="18" charset="0"/>
                <a:cs typeface="Times New Roman" panose="02020603050405020304" pitchFamily="18" charset="0"/>
              </a:rPr>
              <a:t>The presence of many outliers in certain features may impact the model’s performance, suggesting a need for data pre-processing steps like removal or scaling.</a:t>
            </a:r>
          </a:p>
          <a:p>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056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4A75C2-44FF-9452-83D6-4F0A65A1FB41}"/>
              </a:ext>
            </a:extLst>
          </p:cNvPr>
          <p:cNvSpPr>
            <a:spLocks noGrp="1"/>
          </p:cNvSpPr>
          <p:nvPr>
            <p:ph type="body" idx="1"/>
          </p:nvPr>
        </p:nvSpPr>
        <p:spPr>
          <a:xfrm>
            <a:off x="0" y="0"/>
            <a:ext cx="9199659" cy="5143500"/>
          </a:xfrm>
        </p:spPr>
        <p:txBody>
          <a:bodyPr/>
          <a:lstStyle/>
          <a:p>
            <a:pPr>
              <a:buFont typeface="Arial" panose="020B0604020202020204" pitchFamily="34" charset="0"/>
              <a:buChar char="•"/>
            </a:pPr>
            <a:r>
              <a:rPr lang="en-GB" sz="1600" b="1" dirty="0">
                <a:latin typeface="Times New Roman" panose="02020603050405020304" pitchFamily="18" charset="0"/>
                <a:cs typeface="Times New Roman" panose="02020603050405020304" pitchFamily="18" charset="0"/>
              </a:rPr>
              <a:t>Bar Plots</a:t>
            </a:r>
          </a:p>
          <a:p>
            <a:pPr>
              <a:buFont typeface="Arial" panose="020B0604020202020204" pitchFamily="34" charset="0"/>
              <a:buChar char="•"/>
            </a:pPr>
            <a:endParaRPr lang="en-GB" b="1" dirty="0"/>
          </a:p>
          <a:p>
            <a:pPr>
              <a:buFont typeface="Arial" panose="020B0604020202020204" pitchFamily="34" charset="0"/>
              <a:buChar char="•"/>
            </a:pPr>
            <a:endParaRPr lang="en-GB" b="1" dirty="0"/>
          </a:p>
          <a:p>
            <a:pPr>
              <a:buFont typeface="Arial" panose="020B0604020202020204" pitchFamily="34" charset="0"/>
              <a:buChar char="•"/>
            </a:pPr>
            <a:endParaRPr lang="en-GB" b="1" dirty="0"/>
          </a:p>
          <a:p>
            <a:pPr>
              <a:buFont typeface="Arial" panose="020B0604020202020204" pitchFamily="34" charset="0"/>
              <a:buChar char="•"/>
            </a:pPr>
            <a:endParaRPr lang="en-GB" b="1" dirty="0"/>
          </a:p>
          <a:p>
            <a:pPr>
              <a:buFont typeface="Arial" panose="020B0604020202020204" pitchFamily="34" charset="0"/>
              <a:buChar char="•"/>
            </a:pPr>
            <a:endParaRPr lang="en-GB" b="1" dirty="0"/>
          </a:p>
          <a:p>
            <a:pPr>
              <a:buFont typeface="Arial" panose="020B0604020202020204" pitchFamily="34" charset="0"/>
              <a:buChar char="•"/>
            </a:pPr>
            <a:endParaRPr lang="en-GB" b="1" dirty="0"/>
          </a:p>
          <a:p>
            <a:pPr>
              <a:buFont typeface="Arial" panose="020B0604020202020204" pitchFamily="34" charset="0"/>
              <a:buChar char="•"/>
            </a:pPr>
            <a:endParaRPr lang="en-GB" b="1" dirty="0"/>
          </a:p>
          <a:p>
            <a:pPr marL="285750" indent="-285750">
              <a:buFont typeface="Arial" panose="020B0604020202020204" pitchFamily="34" charset="0"/>
              <a:buChar char="•"/>
            </a:pPr>
            <a:r>
              <a:rPr lang="en-GB" sz="1600" b="1" dirty="0">
                <a:latin typeface="Times New Roman" panose="02020603050405020304" pitchFamily="18" charset="0"/>
                <a:cs typeface="Times New Roman" panose="02020603050405020304" pitchFamily="18" charset="0"/>
              </a:rPr>
              <a:t>Violin Plots</a:t>
            </a:r>
          </a:p>
          <a:p>
            <a:pPr>
              <a:buFont typeface="Arial" panose="020B0604020202020204" pitchFamily="34" charset="0"/>
              <a:buChar char="•"/>
            </a:pPr>
            <a:endParaRPr lang="en-GB" b="1" dirty="0"/>
          </a:p>
          <a:p>
            <a:pPr indent="0"/>
            <a:endParaRPr lang="en-GB" b="1" dirty="0"/>
          </a:p>
          <a:p>
            <a:pPr>
              <a:buFont typeface="Arial" panose="020B0604020202020204" pitchFamily="34" charset="0"/>
              <a:buChar char="•"/>
            </a:pPr>
            <a:endParaRPr lang="en-GB" b="1" dirty="0"/>
          </a:p>
        </p:txBody>
      </p:sp>
      <p:pic>
        <p:nvPicPr>
          <p:cNvPr id="5" name="Picture 4">
            <a:extLst>
              <a:ext uri="{FF2B5EF4-FFF2-40B4-BE49-F238E27FC236}">
                <a16:creationId xmlns:a16="http://schemas.microsoft.com/office/drawing/2014/main" id="{DB53C06E-A5D7-E702-1AB9-F8607937EDB5}"/>
              </a:ext>
            </a:extLst>
          </p:cNvPr>
          <p:cNvPicPr>
            <a:picLocks noChangeAspect="1"/>
          </p:cNvPicPr>
          <p:nvPr/>
        </p:nvPicPr>
        <p:blipFill>
          <a:blip r:embed="rId2"/>
          <a:stretch>
            <a:fillRect/>
          </a:stretch>
        </p:blipFill>
        <p:spPr>
          <a:xfrm>
            <a:off x="709754" y="370426"/>
            <a:ext cx="6979157" cy="1937432"/>
          </a:xfrm>
          <a:prstGeom prst="rect">
            <a:avLst/>
          </a:prstGeom>
        </p:spPr>
      </p:pic>
      <p:pic>
        <p:nvPicPr>
          <p:cNvPr id="6" name="Picture 5">
            <a:extLst>
              <a:ext uri="{FF2B5EF4-FFF2-40B4-BE49-F238E27FC236}">
                <a16:creationId xmlns:a16="http://schemas.microsoft.com/office/drawing/2014/main" id="{B5AD86D9-52FE-6214-40AE-A49E70663458}"/>
              </a:ext>
            </a:extLst>
          </p:cNvPr>
          <p:cNvPicPr>
            <a:picLocks noChangeAspect="1"/>
          </p:cNvPicPr>
          <p:nvPr/>
        </p:nvPicPr>
        <p:blipFill>
          <a:blip r:embed="rId3"/>
          <a:stretch>
            <a:fillRect/>
          </a:stretch>
        </p:blipFill>
        <p:spPr>
          <a:xfrm>
            <a:off x="415051" y="2767988"/>
            <a:ext cx="7941770" cy="2233382"/>
          </a:xfrm>
          <a:prstGeom prst="rect">
            <a:avLst/>
          </a:prstGeom>
        </p:spPr>
      </p:pic>
    </p:spTree>
    <p:extLst>
      <p:ext uri="{BB962C8B-B14F-4D97-AF65-F5344CB8AC3E}">
        <p14:creationId xmlns:p14="http://schemas.microsoft.com/office/powerpoint/2010/main" val="878625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876AAE-E50D-7519-4572-5A5C12E8A68E}"/>
              </a:ext>
            </a:extLst>
          </p:cNvPr>
          <p:cNvSpPr>
            <a:spLocks noGrp="1"/>
          </p:cNvSpPr>
          <p:nvPr>
            <p:ph type="body" idx="1"/>
          </p:nvPr>
        </p:nvSpPr>
        <p:spPr>
          <a:xfrm>
            <a:off x="0" y="0"/>
            <a:ext cx="9144000" cy="5143500"/>
          </a:xfrm>
        </p:spPr>
        <p:txBody>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Bar Plots (with Grouping):</a:t>
            </a:r>
          </a:p>
          <a:p>
            <a:endParaRPr lang="en-GB" dirty="0"/>
          </a:p>
        </p:txBody>
      </p:sp>
      <p:pic>
        <p:nvPicPr>
          <p:cNvPr id="5" name="Picture 4">
            <a:extLst>
              <a:ext uri="{FF2B5EF4-FFF2-40B4-BE49-F238E27FC236}">
                <a16:creationId xmlns:a16="http://schemas.microsoft.com/office/drawing/2014/main" id="{F63F07B3-ED68-FF1A-950D-1A1AB3928D09}"/>
              </a:ext>
            </a:extLst>
          </p:cNvPr>
          <p:cNvPicPr>
            <a:picLocks noChangeAspect="1"/>
          </p:cNvPicPr>
          <p:nvPr/>
        </p:nvPicPr>
        <p:blipFill>
          <a:blip r:embed="rId2"/>
          <a:stretch>
            <a:fillRect/>
          </a:stretch>
        </p:blipFill>
        <p:spPr>
          <a:xfrm>
            <a:off x="485030" y="516751"/>
            <a:ext cx="7712765" cy="2165888"/>
          </a:xfrm>
          <a:prstGeom prst="rect">
            <a:avLst/>
          </a:prstGeom>
        </p:spPr>
      </p:pic>
      <p:pic>
        <p:nvPicPr>
          <p:cNvPr id="6" name="Picture 5">
            <a:extLst>
              <a:ext uri="{FF2B5EF4-FFF2-40B4-BE49-F238E27FC236}">
                <a16:creationId xmlns:a16="http://schemas.microsoft.com/office/drawing/2014/main" id="{3585F9C0-FFC5-C83C-E12E-7F19B5CD01D3}"/>
              </a:ext>
            </a:extLst>
          </p:cNvPr>
          <p:cNvPicPr>
            <a:picLocks noChangeAspect="1"/>
          </p:cNvPicPr>
          <p:nvPr/>
        </p:nvPicPr>
        <p:blipFill>
          <a:blip r:embed="rId3"/>
          <a:stretch>
            <a:fillRect/>
          </a:stretch>
        </p:blipFill>
        <p:spPr>
          <a:xfrm>
            <a:off x="485029" y="2780505"/>
            <a:ext cx="7712765" cy="2265128"/>
          </a:xfrm>
          <a:prstGeom prst="rect">
            <a:avLst/>
          </a:prstGeom>
        </p:spPr>
      </p:pic>
    </p:spTree>
    <p:extLst>
      <p:ext uri="{BB962C8B-B14F-4D97-AF65-F5344CB8AC3E}">
        <p14:creationId xmlns:p14="http://schemas.microsoft.com/office/powerpoint/2010/main" val="929624351"/>
      </p:ext>
    </p:extLst>
  </p:cSld>
  <p:clrMapOvr>
    <a:masterClrMapping/>
  </p:clrMapOvr>
</p:sld>
</file>

<file path=ppt/theme/theme1.xml><?xml version="1.0" encoding="utf-8"?>
<a:theme xmlns:a="http://schemas.openxmlformats.org/drawingml/2006/main" name="Elegant Workplan by Slidesgo">
  <a:themeElements>
    <a:clrScheme name="Elegant Workplan by Slidesgo">
      <a:dk1>
        <a:srgbClr val="1C343C"/>
      </a:dk1>
      <a:lt1>
        <a:srgbClr val="F0EBE4"/>
      </a:lt1>
      <a:dk2>
        <a:srgbClr val="4C6A78"/>
      </a:dk2>
      <a:lt2>
        <a:srgbClr val="A7B3B2"/>
      </a:lt2>
      <a:accent1>
        <a:srgbClr val="E0B4A4"/>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1739</TotalTime>
  <Words>1545</Words>
  <Application>Microsoft Office PowerPoint</Application>
  <PresentationFormat>On-screen Show (16:9)</PresentationFormat>
  <Paragraphs>117</Paragraphs>
  <Slides>22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Times New Roman</vt:lpstr>
      <vt:lpstr>Calibri</vt:lpstr>
      <vt:lpstr>Arimo</vt:lpstr>
      <vt:lpstr>Arial</vt:lpstr>
      <vt:lpstr>Anaheim</vt:lpstr>
      <vt:lpstr>Poppins ExtraBold</vt:lpstr>
      <vt:lpstr>Lexend</vt:lpstr>
      <vt:lpstr>Bebas Neue</vt:lpstr>
      <vt:lpstr>Elegant Workplan by Slidesgo</vt:lpstr>
      <vt:lpstr>PHARMA CLASSIFICATION</vt:lpstr>
      <vt:lpstr>PROBLEM STATEMENT</vt:lpstr>
      <vt:lpstr>BUSINESS ANALYSIS</vt:lpstr>
      <vt:lpstr>EDA-Exploratory Data </vt:lpstr>
      <vt:lpstr>PowerPoint Presentation</vt:lpstr>
      <vt:lpstr>PowerPoint Presentation</vt:lpstr>
      <vt:lpstr>PowerPoint Presentation</vt:lpstr>
      <vt:lpstr>PowerPoint Presentation</vt:lpstr>
      <vt:lpstr>PowerPoint Presentation</vt:lpstr>
      <vt:lpstr>PowerPoint Presentation</vt:lpstr>
      <vt:lpstr>Model Building </vt:lpstr>
      <vt:lpstr>Model Training &amp; Test Accuracy</vt:lpstr>
      <vt:lpstr>PowerPoint Presentation</vt:lpstr>
      <vt:lpstr>  Model Evaluation and Comparison </vt:lpstr>
      <vt:lpstr>PowerPoint Presentation</vt:lpstr>
      <vt:lpstr>Integrating the Model into Streamlit</vt:lpstr>
      <vt:lpstr>How the Streamlit Application Works</vt:lpstr>
      <vt:lpstr>Model Deployment</vt:lpstr>
      <vt:lpstr>PowerPoint Presentation</vt:lpstr>
      <vt:lpstr>Conclusion</vt:lpstr>
      <vt:lpstr>Challenges Faced While Working and How We Overcame Them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WORLD!</dc:title>
  <dc:creator>Ruben Martin Sanchez</dc:creator>
  <cp:lastModifiedBy>Harshini G</cp:lastModifiedBy>
  <cp:revision>18</cp:revision>
  <dcterms:created xsi:type="dcterms:W3CDTF">2021-10-12T08:06:43Z</dcterms:created>
  <dcterms:modified xsi:type="dcterms:W3CDTF">2024-11-17T06:54:32Z</dcterms:modified>
</cp:coreProperties>
</file>