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924-98E9-4648-834C-D0438CF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4C9E3-A16E-41BB-92C2-EA9BD8CE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C46E-B07A-41E3-B4E4-D329C984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7C99-B93F-4E05-AF4C-6BED1B49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7E0A-8BDF-42A9-90C0-4F9F81F3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9FD-5022-4A01-89B9-349E5876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732B2-9EE7-427D-80C6-628FBF8B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7600-F19A-4455-B34F-4087C37B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1061-62E7-48CE-8C08-EFB16C76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2E40-AF07-4780-9DAE-CD0EC2E8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2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4BF93-55F9-4E3F-A1D9-AC92546C3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B9EB-CF53-4679-BE84-A3118833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E29E-E89A-4A15-B775-04C27C6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CE15-6C41-49CA-AFB8-CE6D6D10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000F-0B43-4E37-AF89-5242118D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C6-CEF2-4FC6-B584-1FF3B9C9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2557-47CF-4DE3-9332-0D9EC95D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D88F-82AC-4E84-B0C5-4B68EDD1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0CCF-4882-4B65-AE2B-C144849E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0ABC-A78B-4CA3-9E8E-E4944C8A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3BBC-575F-4D2B-B521-221410F3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78CAD-B0CB-4AF4-9084-60E53E86F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CB72-184A-4755-95B3-EC43C3B6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B943-0EEB-41C2-A1DA-AEED0313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A83F-346A-4796-AB05-85D7161C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4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D4B0-1D5A-4234-A268-943BD536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D6CD-2D4E-4524-9818-2FE8FE03B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6DD1-DD4D-4B76-8FC9-74F6E898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93015-D6D1-4B5F-B501-FCF8992A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D090-3F53-482D-A983-9A84E4C4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9A8A-8AFA-426D-BEC2-C1F8118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2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A4DB-29E6-4605-B6D6-7B71097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9FAE-AE8C-4195-ACE8-A5AA030A2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BA9F-F116-410C-8DD4-F41DE636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E6D46-76F4-4867-A0A5-B4B0D40A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8BA9B-E1BC-4F3B-B6AE-059CA4740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E6552-538F-418D-9D29-486201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12EC7-5463-4395-81D8-2533910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5C3D0-5E19-44CB-B912-960A357A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9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178-F668-4CA4-8D09-9193649D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F479B-1526-488C-9622-D93A60E5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7B18-CA54-46D1-B529-0A48FE43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0DAB6-AFF1-41DF-BD35-BA0DD73C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FD994-7BE5-4A8E-9150-12F12EA8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3A1FB-D134-45F5-B9AD-2CFB7CF9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45E0B-2F81-4B17-9CE3-F6975AC9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5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2760-CE0A-4BCA-86BF-D52DED61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27E8-89CC-44FA-8A71-3A845BAF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4008B-6A35-44D3-85AA-1DE3C82A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B50A-1A4F-4004-B0D8-DF75EEA8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2E1D-3CED-45D8-955E-A93592BF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4DAF-1378-4836-B1BE-54E0131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8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D12E-9605-415F-BAC1-13967FF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22B0F-27B3-4104-8905-E9AA42C97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DE2F-A277-4742-B03F-68D9D0F1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791BF-282F-49A7-A7EF-41B4B074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0581-0F0D-407F-8444-388E41D0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69E5B-FE53-4811-B31C-1AD83F89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26189-7CE6-4B9B-8770-515EAA33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81DE-CBCB-4E0A-BC89-998DAEF68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5EE2-CB9D-4948-9794-8D0F206B1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80E8-728B-462D-BE2F-16AAE8D7CA73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274B-304D-4384-A097-EDE7910ED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43DA-579C-4D05-AC7A-1BDB8403F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85B0-A582-4F77-A81B-A00D8EFB3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8D561-AC9B-4504-85BC-8A765DF9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42" y="401954"/>
            <a:ext cx="3459749" cy="786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F4146-F45B-4C30-850C-DB3F19AD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90283"/>
            <a:ext cx="11714480" cy="5477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BE20E-EE6E-498C-8970-A0F271EF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390" y="6239736"/>
            <a:ext cx="1543209" cy="4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858E7-E1E3-4043-AA2A-628940B8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65" y="0"/>
            <a:ext cx="4019550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16230-2E86-403D-9CA7-7A3ACC09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2" y="647700"/>
            <a:ext cx="10383268" cy="5753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C4A85-66F8-4A79-AACF-2FCC71B9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556" y="6157175"/>
            <a:ext cx="1444616" cy="4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Chowdary Nutheti</dc:creator>
  <cp:lastModifiedBy>Pradeep Chowdary Nutheti</cp:lastModifiedBy>
  <cp:revision>6</cp:revision>
  <dcterms:created xsi:type="dcterms:W3CDTF">2020-06-12T10:57:07Z</dcterms:created>
  <dcterms:modified xsi:type="dcterms:W3CDTF">2020-06-12T14:17:51Z</dcterms:modified>
</cp:coreProperties>
</file>