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61" r:id="rId2"/>
    <p:sldId id="290" r:id="rId3"/>
    <p:sldId id="277" r:id="rId4"/>
    <p:sldId id="308" r:id="rId5"/>
    <p:sldId id="293" r:id="rId6"/>
    <p:sldId id="281" r:id="rId7"/>
    <p:sldId id="312" r:id="rId8"/>
    <p:sldId id="282" r:id="rId9"/>
    <p:sldId id="298" r:id="rId10"/>
    <p:sldId id="320" r:id="rId11"/>
    <p:sldId id="299" r:id="rId12"/>
    <p:sldId id="309" r:id="rId13"/>
    <p:sldId id="314" r:id="rId14"/>
    <p:sldId id="315" r:id="rId15"/>
    <p:sldId id="316" r:id="rId16"/>
    <p:sldId id="322" r:id="rId17"/>
    <p:sldId id="323" r:id="rId18"/>
    <p:sldId id="325" r:id="rId19"/>
    <p:sldId id="326" r:id="rId20"/>
    <p:sldId id="31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AB5592-DE54-4C48-999B-4B141568C268}">
          <p14:sldIdLst>
            <p14:sldId id="261"/>
            <p14:sldId id="290"/>
            <p14:sldId id="277"/>
            <p14:sldId id="308"/>
            <p14:sldId id="293"/>
            <p14:sldId id="281"/>
            <p14:sldId id="312"/>
            <p14:sldId id="282"/>
            <p14:sldId id="298"/>
            <p14:sldId id="320"/>
            <p14:sldId id="299"/>
            <p14:sldId id="309"/>
            <p14:sldId id="314"/>
            <p14:sldId id="315"/>
            <p14:sldId id="316"/>
            <p14:sldId id="322"/>
            <p14:sldId id="323"/>
            <p14:sldId id="325"/>
            <p14:sldId id="326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gondaharikumar@gmail.com" initials="a" lastIdx="1" clrIdx="0">
    <p:extLst>
      <p:ext uri="{19B8F6BF-5375-455C-9EA6-DF929625EA0E}">
        <p15:presenceInfo xmlns:p15="http://schemas.microsoft.com/office/powerpoint/2012/main" userId="e195316562ae61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7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C765-4EEE-40D6-8764-C358A9B0EA2D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0CD3-6E5F-40AF-B983-BCBC5BE7EFA8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0355-2878-40EF-BB47-0AEFF38312E9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43EF-B253-4651-964D-5C22C18A1755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555E2-DE6E-4EB6-8DFA-DC17E6D6B29D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DA3-207B-4128-A780-0899C9C276AD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8E112-8377-45A9-BD19-18629BBD0547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A7BD-A364-4835-B5C3-69F4869872EB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9191-5CCA-41B9-93A5-50C4E62DD0D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D50-3CC8-4828-A0F7-4352819C0BDB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7772400" cy="422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Guided by :</a:t>
            </a:r>
          </a:p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Ms. K.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Ishwarya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M.Tech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Ph.D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 dirty="0"/>
              <a:t>Department of CSE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2577" y="2087587"/>
            <a:ext cx="651884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FOOD RECIPE GENERATOR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7924800" cy="1420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Arial"/>
                <a:cs typeface="Arial"/>
              </a:rPr>
              <a:t>Grandhi</a:t>
            </a:r>
            <a:r>
              <a:rPr lang="en-US" sz="2000" dirty="0">
                <a:latin typeface="Arial"/>
                <a:cs typeface="Arial"/>
              </a:rPr>
              <a:t> Harshini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41613009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CSE WITH SPECIALIZATION IN BLOCKCHAIN TECHNOLOGY                                      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"/>
            <a:ext cx="8686800" cy="190499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2498D8A-383D-43B4-9AFA-7D57EAA3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BCEB4A3-473B-48B0-ACC7-69E059CE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854-67BF-4B08-87C5-081148A9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ea typeface="+mj-lt"/>
                <a:cs typeface="+mj-lt"/>
              </a:rPr>
              <a:t>Software &amp;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4BAF-C317-4CA6-AF0C-AEE9E8BC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1430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1" dirty="0">
                <a:latin typeface="Arial"/>
                <a:ea typeface="+mn-lt"/>
                <a:cs typeface="+mn-lt"/>
              </a:rPr>
              <a:t>Hardware Requirements </a:t>
            </a:r>
          </a:p>
          <a:p>
            <a:pPr marL="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Server: Robust server infrastructure for hosting.</a:t>
            </a:r>
          </a:p>
          <a:p>
            <a:pPr marL="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Blockchain Nodes: Ethereum nodes for blockchain support.</a:t>
            </a:r>
          </a:p>
          <a:p>
            <a:pPr marL="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Database Server: High-capacity server for recipe and user data.</a:t>
            </a:r>
          </a:p>
          <a:p>
            <a:pPr marL="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Client Devices: Compatibility with laptops, desktops, tablets, and smartphones.</a:t>
            </a:r>
          </a:p>
          <a:p>
            <a:pPr marL="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Internet Connection: Stable and high-speed internet for user interactions.</a:t>
            </a:r>
          </a:p>
          <a:p>
            <a:pPr marL="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Backup Systems: Implement backups for data protection and system reliability.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400" b="1" dirty="0">
              <a:latin typeface="Arial"/>
              <a:ea typeface="+mn-lt"/>
              <a:cs typeface="+mn-lt"/>
            </a:endParaRPr>
          </a:p>
          <a:p>
            <a:pPr marL="45720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endParaRPr lang="en-US" sz="2400" b="1" dirty="0">
              <a:latin typeface="Arial"/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1324-0868-4644-B094-6F76A9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E0F2-1505-47A3-9408-F80F27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9596-F1A0-46A5-BE9A-F10D763C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71A6-D044-4DAB-A15E-A1FB2FF9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5" y="136525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cs typeface="Calibri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AFC9-2806-44A6-9A3C-63360D0C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6001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User Engagement: Measure recipe searches, wish list usage, and recipe generation frequency for user engagement assessment. </a:t>
            </a:r>
          </a:p>
          <a:p>
            <a:r>
              <a:rPr lang="en-US" sz="2400" dirty="0"/>
              <a:t>Security and Blockchain: Evaluate blockchain effectiveness in securing user data and transactions.</a:t>
            </a:r>
          </a:p>
          <a:p>
            <a:r>
              <a:rPr lang="en-US" sz="2400" dirty="0"/>
              <a:t>Functionality and Performance: Assess features like wish list and nutrient calculator functionality and overall website performance.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006E-327C-4149-A038-C2D4A163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AEF3-2783-434F-899B-8E5A6B93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A1D5-E814-4F31-9FDE-CA6E8FF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1AF92C-0FB8-C189-7C06-80AD87FBB1D9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C00000"/>
                </a:solidFill>
                <a:cs typeface="Calibri"/>
              </a:rPr>
              <a:t>Results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1E05-E26F-40E5-B234-FD2ACD78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User Feedback: Discuss user feedback for improvements and address user concerns. </a:t>
            </a:r>
          </a:p>
          <a:p>
            <a:r>
              <a:rPr lang="en-US" sz="2400" dirty="0">
                <a:ea typeface="+mn-lt"/>
                <a:cs typeface="+mn-lt"/>
              </a:rPr>
              <a:t>Enhancements and Scalability: Explore feature enhancements and scalability considerations based on user needs.</a:t>
            </a:r>
          </a:p>
          <a:p>
            <a:r>
              <a:rPr lang="en-US" sz="2400" dirty="0">
                <a:ea typeface="+mn-lt"/>
                <a:cs typeface="+mn-lt"/>
              </a:rPr>
              <a:t>Future Development: Outline future developments and lessons learned for project evolution.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CE25-052A-498A-A54C-21100675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996D3-138B-4CFB-9B89-2AF69EC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CB25-001F-4AEE-BBAF-53C8E5A1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9B497F-4463-5C9E-94C2-0190DC1C9DC4}"/>
              </a:ext>
            </a:extLst>
          </p:cNvPr>
          <p:cNvSpPr txBox="1">
            <a:spLocks/>
          </p:cNvSpPr>
          <p:nvPr/>
        </p:nvSpPr>
        <p:spPr>
          <a:xfrm>
            <a:off x="457200" y="136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C00000"/>
                </a:solidFill>
                <a:cs typeface="Calibri"/>
              </a:rPr>
              <a:t>Results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93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2AD6-D31D-46FB-843F-595303B9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99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Application - Snapshots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A42A-B5C6-4346-85C9-6AA0CF92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9BBB-07CB-4B9A-9D39-4B6D25FC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167E-91A6-466E-9586-B075BF76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1FF254-4FB0-7A5E-9FC3-172CEDCAD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42916"/>
            <a:ext cx="8077200" cy="4240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256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66C26-98A0-4A46-8C1B-70413029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26487-1188-4BAA-92E5-AFD9C2CB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473F-DC8F-4FB6-8EEC-60B188F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0CCB2C-909C-A442-EC57-23AB9443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99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Application - Snapshots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FAE5C25-663F-AA11-A494-CCA041C596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6172"/>
            <a:ext cx="8229600" cy="4339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70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F66C-AFB8-4F62-9646-2C4DAD7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70DE-31D9-4CB4-A138-34D47781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A1D-5528-4159-BB14-8054E448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A9E548-D59C-ADE3-A642-75FA3F99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99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Application - Snapshots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025816-86B1-90C6-E565-425E5424A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6" y="1875154"/>
            <a:ext cx="8030234" cy="3916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220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F66C-AFB8-4F62-9646-2C4DAD7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70DE-31D9-4CB4-A138-34D47781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A1D-5528-4159-BB14-8054E448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A9E548-D59C-ADE3-A642-75FA3F99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99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Application - Snapshots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C89D3E-8BBE-2549-4D2B-296E35A42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5537"/>
            <a:ext cx="8077200" cy="4215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97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F66C-AFB8-4F62-9646-2C4DAD7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70DE-31D9-4CB4-A138-34D47781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A1D-5528-4159-BB14-8054E448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A9E548-D59C-ADE3-A642-75FA3F99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99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Application - Snapshots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883A3-92D4-7D27-47AB-8B2C0EF08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" y="1676400"/>
            <a:ext cx="8214672" cy="4061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90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F66C-AFB8-4F62-9646-2C4DAD7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70DE-31D9-4CB4-A138-34D47781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A1D-5528-4159-BB14-8054E448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A9E548-D59C-ADE3-A642-75FA3F99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99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Application - Snapshots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19CA64-88C3-7858-6C42-6C51C7F97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0" y="1669865"/>
            <a:ext cx="7487497" cy="4347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96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F66C-AFB8-4F62-9646-2C4DAD76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AEA68-FEEF-400D-AE97-0743E2B01B36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70DE-31D9-4CB4-A138-34D47781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A1D-5528-4159-BB14-8054E448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A9E548-D59C-ADE3-A642-75FA3F99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7990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Application - Snapshots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A5C62-47D2-5955-E555-6F034023F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3" y="1524000"/>
            <a:ext cx="8251637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27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400" dirty="0">
                <a:latin typeface="Arial"/>
                <a:cs typeface="Arial"/>
              </a:rPr>
              <a:t>Module Implementation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400" dirty="0">
                <a:latin typeface="Arial"/>
                <a:cs typeface="Arial"/>
              </a:rPr>
              <a:t>Conclusion 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0EAB-41BE-44C5-8B3C-E8577D7CCC37}" type="datetime3">
              <a:rPr lang="en-US" smtClean="0"/>
              <a:pPr/>
              <a:t>5 October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6A5D-1ECE-4A0E-9D60-BDD294B8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0337"/>
            <a:ext cx="8229600" cy="1143000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CEFC-DEA7-453E-9898-1FD57E87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9286"/>
            <a:ext cx="8229600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Edamam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Recipe API](https://developer.edamam.com/edamam-recipe-api): A comprehensive API that provides access to a large database of recipes.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Spoonacular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API](https://spoonacular.com/food-api): Offers various food and recipe-related APIs, including a recipe search API.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[Food.com Datasets](https://www.food.com/about/data): Food.com provides access to its recipe database for non-commercial use.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[Yummly Dataset](https://www.yummly.com/dish/458465/download-yummly-recipes): A dataset of recipes available for download.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[NLTK](https://www.nltk.org/): Natural Language Toolkit for Python. Useful for text processing and analysis.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4958-2F92-49BF-A62D-BF40E6DE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DB67-F1FD-4207-B3B4-43C6F6D5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C7D4F-9866-4C90-8A0C-9E645DBD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8381-4334-4BCF-A228-57F83149AF87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1C186-2218-4F01-AAC1-45F12A7A4B8B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3EA59-BA76-48DC-A563-1B1F1915AC7F}"/>
              </a:ext>
            </a:extLst>
          </p:cNvPr>
          <p:cNvSpPr txBox="1"/>
          <p:nvPr/>
        </p:nvSpPr>
        <p:spPr>
          <a:xfrm>
            <a:off x="3629025" y="3629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DBC8F5-BD4C-B45A-4FC3-B79CCCB4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07531"/>
            <a:ext cx="6019800" cy="4927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0D86-6B48-4ADE-B267-E29F3DEF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0A2BFD-4EAA-4782-A89A-DF371921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000" dirty="0"/>
              <a:t>The online food recipe generator website is a sophisticated platform that seamlessly blends culinary innovation with cutting-edge technology. </a:t>
            </a:r>
          </a:p>
          <a:p>
            <a:r>
              <a:rPr lang="en-US" sz="4000" dirty="0"/>
              <a:t>Meticulously crafted using HTML, CSS, Bootstrap, and JavaScript, this platform goes beyond conventional recipe repositories. </a:t>
            </a:r>
          </a:p>
          <a:p>
            <a:r>
              <a:rPr lang="en-US" sz="4000" dirty="0"/>
              <a:t>Through a user-centric approach, it empowers individuals to tailor their culinary experience by generating recipes tailored to their specific preferences and dietary needs. </a:t>
            </a:r>
          </a:p>
          <a:p>
            <a:r>
              <a:rPr lang="en-US" sz="4000" dirty="0"/>
              <a:t>The incorporation of blockchain technology, facilitated by Solidity, ensures an unparalleled level of security, safeguarding user data and transactions. </a:t>
            </a:r>
          </a:p>
          <a:p>
            <a:r>
              <a:rPr lang="en-US" sz="4000" dirty="0"/>
              <a:t>Beyond mere recipe generation, the platform boasts features such as a personalized wish list and a comprehensive recipe nutrient calculator, elevating the culinary journey to one that is not only delightful but also health-conscious. </a:t>
            </a:r>
          </a:p>
          <a:p>
            <a:r>
              <a:rPr lang="en-US" sz="4000" dirty="0"/>
              <a:t>This project stands at the intersection of gastronomy and technological innovation, offering a seamless and secure digital space for culinary exploration.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01F8-CB1D-4ABD-8669-DA9CA4EB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BFDD-42FB-4E52-8BFE-7ECEBDEA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9464-675B-4E38-95FC-80D3FA7E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4F29E84-FCDB-4F63-A3E6-E1F8F243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0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51CA-BE39-4E3A-8EA9-116D87AF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08051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cs typeface="Calibri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7DB7-0393-441C-96F6-BC31F585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sz="2800" dirty="0">
                <a:cs typeface="Calibri"/>
              </a:rPr>
              <a:t>Our project is an advanced online food recipe generator website, skillfully developed with HTML, CSS, Bootstrap, and JavaScript.</a:t>
            </a:r>
          </a:p>
          <a:p>
            <a:pPr algn="just"/>
            <a:r>
              <a:rPr lang="en-US" sz="2800" dirty="0">
                <a:cs typeface="Calibri"/>
              </a:rPr>
              <a:t> It surpasses traditional recipe platforms by allowing users to generate recipes tailored to their preferences and dietary needs.</a:t>
            </a:r>
          </a:p>
          <a:p>
            <a:pPr algn="just"/>
            <a:r>
              <a:rPr lang="en-US" sz="2800" dirty="0">
                <a:cs typeface="Calibri"/>
              </a:rPr>
              <a:t>Blockchain technology, implemented through Solidity, ensures top-notch security, safeguarding user data and transactions.</a:t>
            </a:r>
          </a:p>
          <a:p>
            <a:pPr algn="just"/>
            <a:r>
              <a:rPr lang="en-US" sz="2800" dirty="0">
                <a:cs typeface="Calibri"/>
              </a:rPr>
              <a:t> Unique features include a personalized wish list for users and a comprehensive recipe nutrient calculator.</a:t>
            </a:r>
          </a:p>
          <a:p>
            <a:pPr algn="just"/>
            <a:r>
              <a:rPr lang="en-US" sz="2800" dirty="0">
                <a:cs typeface="Calibri"/>
              </a:rPr>
              <a:t>This project represents the convergence of culinary exploration and technological innovation, providing a secure and seamless digital space for a personalized and health-conscious culinary journey.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7E33D-A504-4ED8-AE9F-D09013E3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CC4A-6B24-42C6-8F4D-2DD9626A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1D3C-E918-44A8-8BD8-84DF9AE2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System Architecture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106A-D64C-4B85-9F30-8CF68746E9AD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0B27A-0E7A-42B3-83E5-FCD8F5263E3B}"/>
              </a:ext>
            </a:extLst>
          </p:cNvPr>
          <p:cNvSpPr txBox="1"/>
          <p:nvPr/>
        </p:nvSpPr>
        <p:spPr>
          <a:xfrm>
            <a:off x="2286000" y="32469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3BEFF-630A-3550-8AAE-DB8BA04B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4" y="1579511"/>
            <a:ext cx="7913080" cy="456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B47E-38D5-45C4-A26E-63EB2CB4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Module Implementation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AD7859-9854-4478-A69D-8E5EBA2D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Login page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B515-1227-470D-9E4D-E06B2D61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74C5-5E20-471C-A77E-1973445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BF1B-53E9-4642-A20B-4DFF2E1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508FE87-926C-4473-9646-31B95B670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D9F2C-D238-6BCC-7585-766CC1C7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44" y="2209800"/>
            <a:ext cx="7135111" cy="37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2916-C0A4-4267-9374-48ED518F9068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User Interface Development: Create an intuitive interface using HTML, CSS, Bootstrap, and JavaScript.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Personalized Recipe Generation: Develop an algorithm for generating tailored recipes based on user preferences and dietary needs.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Blockchain Security: Integrate Solidity for robust blockchain security, safeguarding user data and transactions.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Special Features: Implement a wish list for users and a nutrient calculator for enhanced culinary exploration.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Authentication and Testing: Ensure secure user authentication and conduct thorough testing for a seamless and reliable experience.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Scalability Optimization: Optimize the platform for scalability, accommodating a growing user base and additional features.</a:t>
            </a:r>
            <a:endParaRPr lang="en-US" sz="2400" dirty="0"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Calibri"/>
            </a:endParaRPr>
          </a:p>
          <a:p>
            <a:pPr>
              <a:buNone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854-67BF-4B08-87C5-081148A9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ea typeface="+mj-lt"/>
                <a:cs typeface="+mj-lt"/>
              </a:rPr>
              <a:t>Software &amp;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4BAF-C317-4CA6-AF0C-AEE9E8BCB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1430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2000" b="1" dirty="0">
                <a:latin typeface="Arial"/>
                <a:ea typeface="+mn-lt"/>
                <a:cs typeface="+mn-lt"/>
              </a:rPr>
              <a:t>Software Requirements </a:t>
            </a:r>
          </a:p>
          <a:p>
            <a:pPr marL="457200"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Development Tools: Visual Studio Code or Atom for coding. 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Web Technologies: HTML, CSS, Bootstrap, and JavaScript for front-end.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Blockchain Integration: Solidity on the Ethereum platform.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Version Control: Git for code management.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Database: MySQL or PostgreSQL for data storage.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Server-Side: Node.js or Python for backend.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Testing: Jest or Mocha for testing.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spcBef>
                <a:spcPts val="1000"/>
              </a:spcBef>
              <a:buNone/>
            </a:pPr>
            <a:endParaRPr lang="en-US" sz="2400" b="1" dirty="0">
              <a:latin typeface="Arial"/>
              <a:ea typeface="+mn-lt"/>
              <a:cs typeface="+mn-lt"/>
            </a:endParaRPr>
          </a:p>
          <a:p>
            <a:pPr marL="457200">
              <a:lnSpc>
                <a:spcPct val="150000"/>
              </a:lnSpc>
              <a:spcBef>
                <a:spcPts val="1000"/>
              </a:spcBef>
              <a:buFont typeface="Wingdings"/>
              <a:buChar char="Ø"/>
            </a:pPr>
            <a:endParaRPr lang="en-US" sz="2400" b="1" dirty="0">
              <a:latin typeface="Arial"/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1324-0868-4644-B094-6F76A95C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E9F-A237-4082-B37B-D926ADB268EE}" type="datetime3">
              <a:rPr lang="en-US" smtClean="0"/>
              <a:pPr/>
              <a:t>5 October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E0F2-1505-47A3-9408-F80F27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9596-F1A0-46A5-BE9A-F10D763C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5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930</Words>
  <Application>Microsoft Office PowerPoint</Application>
  <PresentationFormat>On-screen Show (4:3)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Custom Design</vt:lpstr>
      <vt:lpstr> </vt:lpstr>
      <vt:lpstr>Presentation Outline</vt:lpstr>
      <vt:lpstr>PowerPoint Presentation</vt:lpstr>
      <vt:lpstr>Introduction</vt:lpstr>
      <vt:lpstr>Objectives</vt:lpstr>
      <vt:lpstr> System Architecture</vt:lpstr>
      <vt:lpstr>Module Implementation</vt:lpstr>
      <vt:lpstr>Project Implementation</vt:lpstr>
      <vt:lpstr>Software &amp; Hardware Requirements</vt:lpstr>
      <vt:lpstr>Software &amp; Hardware Requirements</vt:lpstr>
      <vt:lpstr>Results and discussion</vt:lpstr>
      <vt:lpstr>PowerPoint Presentation</vt:lpstr>
      <vt:lpstr>Application - Snapshots</vt:lpstr>
      <vt:lpstr>Application - Snapshots</vt:lpstr>
      <vt:lpstr>Application - Snapshots</vt:lpstr>
      <vt:lpstr>Application - Snapshots</vt:lpstr>
      <vt:lpstr>Application - Snapshots</vt:lpstr>
      <vt:lpstr>Application - Snapshots</vt:lpstr>
      <vt:lpstr>Application - Snapshots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Srimathi Kirubhakaran</cp:lastModifiedBy>
  <cp:revision>763</cp:revision>
  <dcterms:created xsi:type="dcterms:W3CDTF">2019-11-06T07:48:53Z</dcterms:created>
  <dcterms:modified xsi:type="dcterms:W3CDTF">2023-10-05T17:14:46Z</dcterms:modified>
</cp:coreProperties>
</file>