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GenAI Predefined Prompting – Industry Approaches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Detailed Strategy for Loan Advisor Document Comparison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Context: Your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Web App for Loan Document Comparison</a:t>
            </a:r>
          </a:p>
          <a:p>
            <a:pPr>
              <a:defRPr sz="1800"/>
            </a:pPr>
            <a:r>
              <a:t>Frontend: React | Backend: FastAPI</a:t>
            </a:r>
          </a:p>
          <a:p>
            <a:pPr>
              <a:defRPr sz="1800"/>
            </a:pPr>
            <a:r>
              <a:t>User uploads two loan advisor documents</a:t>
            </a:r>
          </a:p>
          <a:p>
            <a:pPr>
              <a:defRPr sz="1800"/>
            </a:pPr>
            <a:r>
              <a:t>Sections (e.g., interest, repayment, penalties) are detected</a:t>
            </a:r>
          </a:p>
          <a:p>
            <a:pPr>
              <a:defRPr sz="1800"/>
            </a:pPr>
            <a:r>
              <a:t>Users compare selected sections using GPT chatbot</a:t>
            </a:r>
          </a:p>
          <a:p>
            <a:pPr>
              <a:defRPr sz="1800"/>
            </a:pPr>
            <a:r>
              <a:t>Goal: Introduce intelligent predefined prompts for better UX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Landing AI – Agentic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🔍 Uses advanced semantic embeddings and chunking</a:t>
            </a:r>
          </a:p>
          <a:p>
            <a:pPr>
              <a:defRPr sz="1800"/>
            </a:pPr>
            <a:r>
              <a:t>💡 Extracts section intent to create relevant prompts automatically</a:t>
            </a:r>
          </a:p>
          <a:p>
            <a:pPr>
              <a:defRPr sz="1800"/>
            </a:pPr>
            <a:r>
              <a:t>📘 Example: 'Compare penalty clauses between documents'</a:t>
            </a:r>
          </a:p>
          <a:p>
            <a:pPr>
              <a:defRPr sz="1800"/>
            </a:pPr>
            <a:r>
              <a:t>✅ Benefits:</a:t>
            </a:r>
          </a:p>
          <a:p>
            <a:pPr>
              <a:defRPr sz="1800"/>
            </a:pPr>
            <a:r>
              <a:t>• High contextual accuracy, good for financial/legal docs</a:t>
            </a:r>
          </a:p>
          <a:p>
            <a:pPr>
              <a:defRPr sz="1800"/>
            </a:pPr>
            <a:r>
              <a:t>• Handles multilingual &amp; unstructured input well</a:t>
            </a:r>
          </a:p>
          <a:p>
            <a:pPr>
              <a:defRPr sz="1800"/>
            </a:pPr>
            <a:r>
              <a:t>⚠️ Limitations:</a:t>
            </a:r>
          </a:p>
          <a:p>
            <a:pPr>
              <a:defRPr sz="1800"/>
            </a:pPr>
            <a:r>
              <a:t>• Requires setup for chunking, embedding DB, vector search</a:t>
            </a:r>
          </a:p>
          <a:p>
            <a:pPr>
              <a:defRPr sz="1800"/>
            </a:pPr>
            <a:r>
              <a:t>• Slower than template systems due to real-time generation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OpenAI – Template-Based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🔍 Uses fixed prompt templates linked to document structure</a:t>
            </a:r>
          </a:p>
          <a:p>
            <a:pPr>
              <a:defRPr sz="1800"/>
            </a:pPr>
            <a:r>
              <a:t>🧠 Leverages Azure Document Intelligence for extraction</a:t>
            </a:r>
          </a:p>
          <a:p>
            <a:pPr>
              <a:defRPr sz="1800"/>
            </a:pPr>
            <a:r>
              <a:t>📘 Example: 'Summarize repayment condition differences'</a:t>
            </a:r>
          </a:p>
          <a:p>
            <a:pPr>
              <a:defRPr sz="1800"/>
            </a:pPr>
            <a:r>
              <a:t>✅ Benefits:</a:t>
            </a:r>
          </a:p>
          <a:p>
            <a:pPr>
              <a:defRPr sz="1800"/>
            </a:pPr>
            <a:r>
              <a:t>• Fast response and scalable</a:t>
            </a:r>
          </a:p>
          <a:p>
            <a:pPr>
              <a:defRPr sz="1800"/>
            </a:pPr>
            <a:r>
              <a:t>• Easy to implement for standardized financial documents</a:t>
            </a:r>
          </a:p>
          <a:p>
            <a:pPr>
              <a:defRPr sz="1800"/>
            </a:pPr>
            <a:r>
              <a:t>⚠️ Limitations:</a:t>
            </a:r>
          </a:p>
          <a:p>
            <a:pPr>
              <a:defRPr sz="1800"/>
            </a:pPr>
            <a:r>
              <a:t>• Limited flexibility for unknown formats</a:t>
            </a:r>
          </a:p>
          <a:p>
            <a:pPr>
              <a:defRPr sz="1800"/>
            </a:pPr>
            <a:r>
              <a:t>• Manual updates needed for new prompt types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GPT-Based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🔍 GPT generates prompts dynamically from section data</a:t>
            </a:r>
          </a:p>
          <a:p>
            <a:pPr>
              <a:defRPr sz="1800"/>
            </a:pPr>
            <a:r>
              <a:t>💡 Reads text and forms relevant questions contextually</a:t>
            </a:r>
          </a:p>
          <a:p>
            <a:pPr>
              <a:defRPr sz="1800"/>
            </a:pPr>
            <a:r>
              <a:t>📘 Example: 'What are the key differences in interest clauses?'</a:t>
            </a:r>
          </a:p>
          <a:p>
            <a:pPr>
              <a:defRPr sz="1800"/>
            </a:pPr>
            <a:r>
              <a:t>✅ Benefits:</a:t>
            </a:r>
          </a:p>
          <a:p>
            <a:pPr>
              <a:defRPr sz="1800"/>
            </a:pPr>
            <a:r>
              <a:t>• Highly adaptive for unpredictable user needs</a:t>
            </a:r>
          </a:p>
          <a:p>
            <a:pPr>
              <a:defRPr sz="1800"/>
            </a:pPr>
            <a:r>
              <a:t>• Reduces manual prompt curation</a:t>
            </a:r>
          </a:p>
          <a:p>
            <a:pPr>
              <a:defRPr sz="1800"/>
            </a:pPr>
            <a:r>
              <a:t>⚠️ Limitations:</a:t>
            </a:r>
          </a:p>
          <a:p>
            <a:pPr>
              <a:defRPr sz="1800"/>
            </a:pPr>
            <a:r>
              <a:t>• May hallucinate or generate off-topic prompts</a:t>
            </a:r>
          </a:p>
          <a:p>
            <a:pPr>
              <a:defRPr sz="1800"/>
            </a:pPr>
            <a:r>
              <a:t>• Expensive and may require tuning for domain accuracy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Agent-Based Prompting (RAG)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🔍 Combines vector-based retrieval with GPT for generation</a:t>
            </a:r>
          </a:p>
          <a:p>
            <a:pPr>
              <a:defRPr sz="1800"/>
            </a:pPr>
            <a:r>
              <a:t>💡 Retrieves semantically relevant chunks before generating prompt</a:t>
            </a:r>
          </a:p>
          <a:p>
            <a:pPr>
              <a:defRPr sz="1800"/>
            </a:pPr>
            <a:r>
              <a:t>📘 Example: 'Compare borrower rights in retrieved sections'</a:t>
            </a:r>
          </a:p>
          <a:p>
            <a:pPr>
              <a:defRPr sz="1800"/>
            </a:pPr>
            <a:r>
              <a:t>✅ Benefits:</a:t>
            </a:r>
          </a:p>
          <a:p>
            <a:pPr>
              <a:defRPr sz="1800"/>
            </a:pPr>
            <a:r>
              <a:t>• High accuracy and contextual grounding</a:t>
            </a:r>
          </a:p>
          <a:p>
            <a:pPr>
              <a:defRPr sz="1800"/>
            </a:pPr>
            <a:r>
              <a:t>• Can support reasoning over multiple sections</a:t>
            </a:r>
          </a:p>
          <a:p>
            <a:pPr>
              <a:defRPr sz="1800"/>
            </a:pPr>
            <a:r>
              <a:t>⚠️ Limitations:</a:t>
            </a:r>
          </a:p>
          <a:p>
            <a:pPr>
              <a:defRPr sz="1800"/>
            </a:pPr>
            <a:r>
              <a:t>• Complex architecture (retriever, embedding DB, GPT pipeline)</a:t>
            </a:r>
          </a:p>
          <a:p>
            <a:pPr>
              <a:defRPr sz="1800"/>
            </a:pPr>
            <a:r>
              <a:t>• Higher latency and operational cost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Comparison of Industry Approaches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1371600"/>
          <a:ext cx="82296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4572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Flexibility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Implementation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Best Use Case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Landing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Legal/Financial compliance comparisons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Azure OpenAI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Standardized loan documents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Dynamic 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Exploratory comparisons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RAG/Agent-Based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Multistep complex document analysis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